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handoutMasters/handoutMaster11.xml" ContentType="application/vnd.openxmlformats-officedocument.presentationml.handout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8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6/11/relationships/changesInfo" Target="/ppt/changesInfos/changesInfo1.xml" Id="rId8" /><Relationship Type="http://schemas.openxmlformats.org/officeDocument/2006/relationships/handoutMaster" Target="/ppt/handoutMasters/handout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MainMaster modHandout">
      <pc:chgData name="Fake Test User" userId="SID-0" providerId="Test" clId="FakeClientId" dt="2021-08-10T01:39:42.520" v="26" actId="790"/>
      <pc:docMkLst>
        <pc:docMk/>
      </pc:docMkLst>
      <pc:sldMasterChg chg="modSp mod modSldLayout">
        <pc:chgData name="Fake Test User" userId="SID-0" providerId="Test" clId="FakeClientId" dt="2021-08-10T01:39:09.503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1:34:16.272" v="13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1:34:23.756" v="1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10T01:34:23.756" v="14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6:46.810" v="1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1:36:46.810" v="1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6:46.810" v="1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6:46.810" v="1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6:46.810" v="1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6:46.810" v="1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6:57.169" v="1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1:36:57.169" v="16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7:03.795" v="1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37:03.795" v="1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7:14.139" v="1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1:37:14.139" v="18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8:33.236" v="2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1:38:33.236" v="2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8:33.236" v="2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8:33.236" v="2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8:33.236" v="2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8:42.487" v="2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1:38:42.487" v="2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8:42.487" v="2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8:42.487" v="2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8:48.706" v="2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38:48.706" v="2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8:57.643" v="2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38:57.643" v="2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9:03.706" v="2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1:39:03.706" v="2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9:03.706" v="2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9:03.706" v="2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9:03.706" v="2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9:03.706" v="2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39:09.503" v="2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1:39:09.503" v="2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39:09.503" v="2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39:09.503" v="2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39:09.503" v="2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39:09.503" v="2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5B14D4E7-9A2C-4E78-BFF1-AF7CB82C8D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221BEE5-F83E-493D-93B9-64CE98807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C255-AC47-4FBE-9658-89622F3EBF74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4F32CBBC-4C3E-4189-B2D0-C842C2C816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2D1D5FC1-8640-4610-B7B3-C0F487E11A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21FF4-D5CA-43D6-8D26-7BAAD98E449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250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hỗ dành sẵn cho Ngày tháng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29" name="Chỗ dành sẵn cho Số hiệu Bản chiếu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  <p:sp>
        <p:nvSpPr>
          <p:cNvPr id="32" name="Hình chữ nhậ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39" name="Hình chữ nhậ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40" name="Hình chữ nhậ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41" name="Hình chữ nhậ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42" name="Hình chữ nhậ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8" name="Tiêu đề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9" name="Tiêu đề phụ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56" name="Hình chữ nhậ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5" name="Hình chữ nhậ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6" name="Hình chữ nhậ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7" name="Hình chữ nhậ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ình tự d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5" name="Hình tự d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3" name="Hình tự d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6" name="Hình tự d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7" name="Hình tự d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8" name="Hình tự d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9" name="Hình tự d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0" name="Hình tự d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1" name="Hình tự d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2" name="Hình tự d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3" name="Hình tự d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4" name="Hình tự d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5" name="Hình tự d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6" name="Hình tự d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27" name="Hình tự d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8" name="Hình chữ nhậ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Hình chữ nhậ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0" name="Hình chữ nhậ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1" name="Hình chữ nhậ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2" name="Hình chữ nhậ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ình chữ nhậ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ội dung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  <p:sp>
        <p:nvSpPr>
          <p:cNvPr id="16" name="Hình chữ nhậ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7" name="Hình chữ nhậ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8" name="Hình chữ nhậ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9" name="Hình chữ nhậ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0" name="Hình chữ nhậ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1" name="Hình chữ nhậ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2" name="Hình chữ nhậ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9" name="Hình chữ nhậ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30" name="Hình chữ nhậ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cxnSp>
        <p:nvCxnSpPr>
          <p:cNvPr id="9" name="Đường nối Thẳng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Nhóm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Đường nối Thẳng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Đường nối Thẳng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Đường nối Thẳng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êu đề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grpSp>
        <p:nvGrpSpPr>
          <p:cNvPr id="14" name="Nhóm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Đường nối Thẳng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Đường nối Thẳng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Đường nối Thẳng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Nhóm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Đường nối Thẳng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Đường nối Thẳng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Đường nối Thẳng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8" name="Hình chữ nhậ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Hình chữ nhậ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0" name="Hình chữ nhậ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2" name="Hình chữ nhậ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5" name="Hình chữ nhậ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6" name="Hình chữ nhậ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7" name="Hình chữ nhậ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2" name="Chỗ dành sẵn cho Tiêu đê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14" name="Chỗ dành sẵn cho Ngày tháng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8F6BCBE8-30B0-4476-8762-9236B142003A}" type="datetimeFigureOut">
              <a:rPr lang="vi-VN" noProof="0" smtClean="0"/>
              <a:pPr rtl="0" eaLnBrk="1" latinLnBrk="0" hangingPunct="1"/>
              <a:t>8/10/2021</a:t>
            </a:fld>
            <a:endParaRPr lang="vi-VN" sz="1100" noProof="0">
              <a:solidFill>
                <a:schemeClr val="tx2"/>
              </a:solidFill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vi-VN" sz="1100" noProof="0">
              <a:solidFill>
                <a:schemeClr val="tx2"/>
              </a:solidFill>
            </a:endParaRPr>
          </a:p>
        </p:txBody>
      </p:sp>
      <p:sp>
        <p:nvSpPr>
          <p:cNvPr id="23" name="Chỗ dành sẵn cho Số hiệu Bản chiế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vi-VN" noProof="0" smtClean="0"/>
              <a:pPr algn="l" eaLnBrk="1" latinLnBrk="0" hangingPunct="1"/>
              <a:t>‹#›</a:t>
            </a:fld>
            <a:endParaRPr kumimoji="0" lang="vi-VN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Đường ngầ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22</ap:TotalTime>
  <ap:Words>0</ap:Words>
  <ap:PresentationFormat>Trình chiếu Trên màn hình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Corbel</vt:lpstr>
      <vt:lpstr>Tahoma</vt:lpstr>
      <vt:lpstr>Wingdings</vt:lpstr>
      <vt:lpstr>Wingdings 2</vt:lpstr>
      <vt:lpstr>Wingdings 3</vt:lpstr>
      <vt:lpstr>Đường ngầm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2021-08-10T01:39:47Z</dcterms:modified>
</cp:coreProperties>
</file>