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theme/theme12.xml" ContentType="application/vnd.openxmlformats-officedocument.theme+xml"/>
  <Override PartName="/ppt/slides/slide11.xml" ContentType="application/vnd.openxmlformats-officedocument.presentationml.slide+xml"/>
  <Override PartName="/ppt/notesSlides/notesSlide11.xml" ContentType="application/vnd.openxmlformats-officedocument.presentationml.notes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changesInfos/changesInfo1.xml" ContentType="application/vnd.ms-powerpoint.changesinfo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9144000" cy="6858000" type="screen4x3"/>
  <p:notesSz cx="6858000" cy="9144000"/>
  <p:defaultTextStyle>
    <a:defPPr rtl="0"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867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9" d="100"/>
          <a:sy n="79" d="100"/>
        </p:scale>
        <p:origin x="4387" y="82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tableStyles" Target="/ppt/tableStyles.xml" Id="rId8" /><Relationship Type="http://schemas.openxmlformats.org/officeDocument/2006/relationships/notesMaster" Target="/ppt/notesMasters/notesMaster11.xml" Id="rId3" /><Relationship Type="http://schemas.openxmlformats.org/officeDocument/2006/relationships/theme" Target="/ppt/theme/theme12.xml" Id="rId7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viewProps" Target="/ppt/viewProps.xml" Id="rId6" /><Relationship Type="http://schemas.openxmlformats.org/officeDocument/2006/relationships/presProps" Target="/ppt/presProps.xml" Id="rId5" /><Relationship Type="http://schemas.openxmlformats.org/officeDocument/2006/relationships/handoutMaster" Target="/ppt/handoutMasters/handoutMaster11.xml" Id="rId4" /><Relationship Type="http://schemas.microsoft.com/office/2016/11/relationships/changesInfo" Target="/ppt/changesInfos/changesInfo1.xml" Id="rId9" 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Fake Test User" userId="SID-0" providerId="Test" clId="FakeClientId"/>
    <pc:docChg chg="modSld modMainMaster modHandout">
      <pc:chgData name="Fake Test User" userId="SID-0" providerId="Test" clId="FakeClientId" dt="2021-07-28T08:07:21.512" v="26" actId="790"/>
      <pc:docMkLst>
        <pc:docMk/>
      </pc:docMkLst>
      <pc:sldChg chg="modSp mod modNotes">
        <pc:chgData name="Fake Test User" userId="SID-0" providerId="Test" clId="FakeClientId" dt="2021-07-28T08:07:16.434" v="25" actId="790"/>
        <pc:sldMkLst>
          <pc:docMk/>
          <pc:sldMk cId="3050616803" sldId="256"/>
        </pc:sldMkLst>
        <pc:spChg chg="mod">
          <ac:chgData name="Fake Test User" userId="SID-0" providerId="Test" clId="FakeClientId" dt="2021-07-28T08:07:09.215" v="24" actId="790"/>
          <ac:spMkLst>
            <pc:docMk/>
            <pc:sldMk cId="3050616803" sldId="256"/>
            <ac:spMk id="2" creationId="{00000000-0000-0000-0000-000000000000}"/>
          </ac:spMkLst>
        </pc:spChg>
        <pc:spChg chg="mod">
          <ac:chgData name="Fake Test User" userId="SID-0" providerId="Test" clId="FakeClientId" dt="2021-07-28T08:07:09.215" v="24" actId="790"/>
          <ac:spMkLst>
            <pc:docMk/>
            <pc:sldMk cId="3050616803" sldId="256"/>
            <ac:spMk id="3" creationId="{00000000-0000-0000-0000-000000000000}"/>
          </ac:spMkLst>
        </pc:spChg>
      </pc:sldChg>
      <pc:sldMasterChg chg="modSp mod modSldLayout">
        <pc:chgData name="Fake Test User" userId="SID-0" providerId="Test" clId="FakeClientId" dt="2021-07-28T08:06:52.559" v="23" actId="790"/>
        <pc:sldMasterMkLst>
          <pc:docMk/>
          <pc:sldMasterMk cId="0" sldId="2147483660"/>
        </pc:sldMasterMkLst>
        <pc:spChg chg="mod">
          <ac:chgData name="Fake Test User" userId="SID-0" providerId="Test" clId="FakeClientId" dt="2021-07-28T08:06:52.559" v="23" actId="790"/>
          <ac:spMkLst>
            <pc:docMk/>
            <pc:sldMasterMk cId="0" sldId="2147483660"/>
            <ac:spMk id="2" creationId="{00000000-0000-0000-0000-000000000000}"/>
          </ac:spMkLst>
        </pc:spChg>
        <pc:spChg chg="mod">
          <ac:chgData name="Fake Test User" userId="SID-0" providerId="Test" clId="FakeClientId" dt="2021-07-28T08:06:52.559" v="23" actId="790"/>
          <ac:spMkLst>
            <pc:docMk/>
            <pc:sldMasterMk cId="0" sldId="2147483660"/>
            <ac:spMk id="3" creationId="{00000000-0000-0000-0000-000000000000}"/>
          </ac:spMkLst>
        </pc:spChg>
        <pc:spChg chg="mod">
          <ac:chgData name="Fake Test User" userId="SID-0" providerId="Test" clId="FakeClientId" dt="2021-07-28T08:06:52.559" v="23" actId="790"/>
          <ac:spMkLst>
            <pc:docMk/>
            <pc:sldMasterMk cId="0" sldId="2147483660"/>
            <ac:spMk id="4" creationId="{00000000-0000-0000-0000-000000000000}"/>
          </ac:spMkLst>
        </pc:spChg>
        <pc:spChg chg="mod">
          <ac:chgData name="Fake Test User" userId="SID-0" providerId="Test" clId="FakeClientId" dt="2021-07-28T08:06:52.559" v="23" actId="790"/>
          <ac:spMkLst>
            <pc:docMk/>
            <pc:sldMasterMk cId="0" sldId="2147483660"/>
            <ac:spMk id="5" creationId="{00000000-0000-0000-0000-000000000000}"/>
          </ac:spMkLst>
        </pc:spChg>
        <pc:spChg chg="mod">
          <ac:chgData name="Fake Test User" userId="SID-0" providerId="Test" clId="FakeClientId" dt="2021-07-28T08:06:52.559" v="23" actId="790"/>
          <ac:spMkLst>
            <pc:docMk/>
            <pc:sldMasterMk cId="0" sldId="2147483660"/>
            <ac:spMk id="6" creationId="{00000000-0000-0000-0000-000000000000}"/>
          </ac:spMkLst>
        </pc:spChg>
        <pc:spChg chg="mod">
          <ac:chgData name="Fake Test User" userId="SID-0" providerId="Test" clId="FakeClientId" dt="2021-07-28T08:06:52.559" v="23" actId="790"/>
          <ac:spMkLst>
            <pc:docMk/>
            <pc:sldMasterMk cId="0" sldId="2147483660"/>
            <ac:spMk id="7" creationId="{00000000-0000-0000-0000-000000000000}"/>
          </ac:spMkLst>
        </pc:spChg>
        <pc:spChg chg="mod">
          <ac:chgData name="Fake Test User" userId="SID-0" providerId="Test" clId="FakeClientId" dt="2021-07-28T08:06:52.559" v="23" actId="790"/>
          <ac:spMkLst>
            <pc:docMk/>
            <pc:sldMasterMk cId="0" sldId="2147483660"/>
            <ac:spMk id="10" creationId="{00000000-0000-0000-0000-000000000000}"/>
          </ac:spMkLst>
        </pc:spChg>
        <pc:sldLayoutChg chg="modSp mod">
          <pc:chgData name="Fake Test User" userId="SID-0" providerId="Test" clId="FakeClientId" dt="2021-07-28T08:06:46.402" v="22" actId="790"/>
          <pc:sldLayoutMkLst>
            <pc:docMk/>
            <pc:sldMasterMk cId="0" sldId="2147483660"/>
            <pc:sldLayoutMk cId="0" sldId="2147483661"/>
          </pc:sldLayoutMkLst>
          <pc:spChg chg="mod">
            <ac:chgData name="Fake Test User" userId="SID-0" providerId="Test" clId="FakeClientId" dt="2021-07-28T08:06:46.402" v="22" actId="790"/>
            <ac:spMkLst>
              <pc:docMk/>
              <pc:sldMasterMk cId="0" sldId="2147483660"/>
              <pc:sldLayoutMk cId="0" sldId="214748366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06:46.402" v="22" actId="790"/>
            <ac:spMkLst>
              <pc:docMk/>
              <pc:sldMasterMk cId="0" sldId="2147483660"/>
              <pc:sldLayoutMk cId="0" sldId="214748366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06:46.402" v="22" actId="790"/>
            <ac:spMkLst>
              <pc:docMk/>
              <pc:sldMasterMk cId="0" sldId="2147483660"/>
              <pc:sldLayoutMk cId="0" sldId="214748366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06:46.402" v="22" actId="790"/>
            <ac:spMkLst>
              <pc:docMk/>
              <pc:sldMasterMk cId="0" sldId="2147483660"/>
              <pc:sldLayoutMk cId="0" sldId="214748366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06:46.402" v="22" actId="790"/>
            <ac:spMkLst>
              <pc:docMk/>
              <pc:sldMasterMk cId="0" sldId="2147483660"/>
              <pc:sldLayoutMk cId="0" sldId="214748366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8:06:46.402" v="22" actId="790"/>
            <ac:spMkLst>
              <pc:docMk/>
              <pc:sldMasterMk cId="0" sldId="2147483660"/>
              <pc:sldLayoutMk cId="0" sldId="2147483661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8:06:46.402" v="22" actId="790"/>
            <ac:spMkLst>
              <pc:docMk/>
              <pc:sldMasterMk cId="0" sldId="2147483660"/>
              <pc:sldLayoutMk cId="0" sldId="2147483661"/>
              <ac:spMk id="10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06:39.199" v="21" actId="790"/>
          <pc:sldLayoutMkLst>
            <pc:docMk/>
            <pc:sldMasterMk cId="0" sldId="2147483660"/>
            <pc:sldLayoutMk cId="0" sldId="2147483662"/>
          </pc:sldLayoutMkLst>
          <pc:spChg chg="mod">
            <ac:chgData name="Fake Test User" userId="SID-0" providerId="Test" clId="FakeClientId" dt="2021-07-28T08:06:39.199" v="21" actId="790"/>
            <ac:spMkLst>
              <pc:docMk/>
              <pc:sldMasterMk cId="0" sldId="2147483660"/>
              <pc:sldLayoutMk cId="0" sldId="2147483662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06:39.199" v="21" actId="790"/>
            <ac:spMkLst>
              <pc:docMk/>
              <pc:sldMasterMk cId="0" sldId="2147483660"/>
              <pc:sldLayoutMk cId="0" sldId="2147483662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06:39.199" v="21" actId="790"/>
            <ac:spMkLst>
              <pc:docMk/>
              <pc:sldMasterMk cId="0" sldId="2147483660"/>
              <pc:sldLayoutMk cId="0" sldId="2147483662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06:39.199" v="21" actId="790"/>
            <ac:spMkLst>
              <pc:docMk/>
              <pc:sldMasterMk cId="0" sldId="2147483660"/>
              <pc:sldLayoutMk cId="0" sldId="2147483662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06:39.199" v="21" actId="790"/>
            <ac:spMkLst>
              <pc:docMk/>
              <pc:sldMasterMk cId="0" sldId="2147483660"/>
              <pc:sldLayoutMk cId="0" sldId="2147483662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06:31.105" v="20" actId="790"/>
          <pc:sldLayoutMkLst>
            <pc:docMk/>
            <pc:sldMasterMk cId="0" sldId="2147483660"/>
            <pc:sldLayoutMk cId="0" sldId="2147483663"/>
          </pc:sldLayoutMkLst>
          <pc:spChg chg="mod">
            <ac:chgData name="Fake Test User" userId="SID-0" providerId="Test" clId="FakeClientId" dt="2021-07-28T08:06:31.105" v="20" actId="790"/>
            <ac:spMkLst>
              <pc:docMk/>
              <pc:sldMasterMk cId="0" sldId="2147483660"/>
              <pc:sldLayoutMk cId="0" sldId="2147483663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06:31.105" v="20" actId="790"/>
            <ac:spMkLst>
              <pc:docMk/>
              <pc:sldMasterMk cId="0" sldId="2147483660"/>
              <pc:sldLayoutMk cId="0" sldId="2147483663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06:31.105" v="20" actId="790"/>
            <ac:spMkLst>
              <pc:docMk/>
              <pc:sldMasterMk cId="0" sldId="2147483660"/>
              <pc:sldLayoutMk cId="0" sldId="2147483663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06:31.105" v="20" actId="790"/>
            <ac:spMkLst>
              <pc:docMk/>
              <pc:sldMasterMk cId="0" sldId="2147483660"/>
              <pc:sldLayoutMk cId="0" sldId="2147483663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06:31.105" v="20" actId="790"/>
            <ac:spMkLst>
              <pc:docMk/>
              <pc:sldMasterMk cId="0" sldId="2147483660"/>
              <pc:sldLayoutMk cId="0" sldId="2147483663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8:06:31.105" v="20" actId="790"/>
            <ac:spMkLst>
              <pc:docMk/>
              <pc:sldMasterMk cId="0" sldId="2147483660"/>
              <pc:sldLayoutMk cId="0" sldId="2147483663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8:06:31.105" v="20" actId="790"/>
            <ac:spMkLst>
              <pc:docMk/>
              <pc:sldMasterMk cId="0" sldId="2147483660"/>
              <pc:sldLayoutMk cId="0" sldId="2147483663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05:45.948" v="19" actId="790"/>
          <pc:sldLayoutMkLst>
            <pc:docMk/>
            <pc:sldMasterMk cId="0" sldId="2147483660"/>
            <pc:sldLayoutMk cId="0" sldId="2147483664"/>
          </pc:sldLayoutMkLst>
          <pc:spChg chg="mod">
            <ac:chgData name="Fake Test User" userId="SID-0" providerId="Test" clId="FakeClientId" dt="2021-07-28T08:05:45.948" v="19" actId="790"/>
            <ac:spMkLst>
              <pc:docMk/>
              <pc:sldMasterMk cId="0" sldId="2147483660"/>
              <pc:sldLayoutMk cId="0" sldId="2147483664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05:45.948" v="19" actId="790"/>
            <ac:spMkLst>
              <pc:docMk/>
              <pc:sldMasterMk cId="0" sldId="2147483660"/>
              <pc:sldLayoutMk cId="0" sldId="2147483664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05:45.948" v="19" actId="790"/>
            <ac:spMkLst>
              <pc:docMk/>
              <pc:sldMasterMk cId="0" sldId="2147483660"/>
              <pc:sldLayoutMk cId="0" sldId="2147483664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05:45.948" v="19" actId="790"/>
            <ac:spMkLst>
              <pc:docMk/>
              <pc:sldMasterMk cId="0" sldId="2147483660"/>
              <pc:sldLayoutMk cId="0" sldId="2147483664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05:45.948" v="19" actId="790"/>
            <ac:spMkLst>
              <pc:docMk/>
              <pc:sldMasterMk cId="0" sldId="2147483660"/>
              <pc:sldLayoutMk cId="0" sldId="2147483664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8:05:45.948" v="19" actId="790"/>
            <ac:spMkLst>
              <pc:docMk/>
              <pc:sldMasterMk cId="0" sldId="2147483660"/>
              <pc:sldLayoutMk cId="0" sldId="2147483664"/>
              <ac:spMk id="7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05:37.541" v="18" actId="790"/>
          <pc:sldLayoutMkLst>
            <pc:docMk/>
            <pc:sldMasterMk cId="0" sldId="2147483660"/>
            <pc:sldLayoutMk cId="0" sldId="2147483665"/>
          </pc:sldLayoutMkLst>
          <pc:spChg chg="mod">
            <ac:chgData name="Fake Test User" userId="SID-0" providerId="Test" clId="FakeClientId" dt="2021-07-28T08:05:37.541" v="18" actId="790"/>
            <ac:spMkLst>
              <pc:docMk/>
              <pc:sldMasterMk cId="0" sldId="2147483660"/>
              <pc:sldLayoutMk cId="0" sldId="2147483665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05:37.541" v="18" actId="790"/>
            <ac:spMkLst>
              <pc:docMk/>
              <pc:sldMasterMk cId="0" sldId="2147483660"/>
              <pc:sldLayoutMk cId="0" sldId="2147483665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05:37.541" v="18" actId="790"/>
            <ac:spMkLst>
              <pc:docMk/>
              <pc:sldMasterMk cId="0" sldId="2147483660"/>
              <pc:sldLayoutMk cId="0" sldId="2147483665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05:37.541" v="18" actId="790"/>
            <ac:spMkLst>
              <pc:docMk/>
              <pc:sldMasterMk cId="0" sldId="2147483660"/>
              <pc:sldLayoutMk cId="0" sldId="2147483665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05:37.541" v="18" actId="790"/>
            <ac:spMkLst>
              <pc:docMk/>
              <pc:sldMasterMk cId="0" sldId="2147483660"/>
              <pc:sldLayoutMk cId="0" sldId="2147483665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8:05:37.541" v="18" actId="790"/>
            <ac:spMkLst>
              <pc:docMk/>
              <pc:sldMasterMk cId="0" sldId="2147483660"/>
              <pc:sldLayoutMk cId="0" sldId="2147483665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8:05:37.541" v="18" actId="790"/>
            <ac:spMkLst>
              <pc:docMk/>
              <pc:sldMasterMk cId="0" sldId="2147483660"/>
              <pc:sldLayoutMk cId="0" sldId="2147483665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8:05:37.541" v="18" actId="790"/>
            <ac:spMkLst>
              <pc:docMk/>
              <pc:sldMasterMk cId="0" sldId="2147483660"/>
              <pc:sldLayoutMk cId="0" sldId="2147483665"/>
              <ac:spMk id="9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05:29.901" v="17" actId="790"/>
          <pc:sldLayoutMkLst>
            <pc:docMk/>
            <pc:sldMasterMk cId="0" sldId="2147483660"/>
            <pc:sldLayoutMk cId="0" sldId="2147483666"/>
          </pc:sldLayoutMkLst>
          <pc:spChg chg="mod">
            <ac:chgData name="Fake Test User" userId="SID-0" providerId="Test" clId="FakeClientId" dt="2021-07-28T08:05:29.901" v="17" actId="790"/>
            <ac:spMkLst>
              <pc:docMk/>
              <pc:sldMasterMk cId="0" sldId="2147483660"/>
              <pc:sldLayoutMk cId="0" sldId="2147483666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05:29.901" v="17" actId="790"/>
            <ac:spMkLst>
              <pc:docMk/>
              <pc:sldMasterMk cId="0" sldId="2147483660"/>
              <pc:sldLayoutMk cId="0" sldId="2147483666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05:29.901" v="17" actId="790"/>
            <ac:spMkLst>
              <pc:docMk/>
              <pc:sldMasterMk cId="0" sldId="2147483660"/>
              <pc:sldLayoutMk cId="0" sldId="2147483666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05:29.901" v="17" actId="790"/>
            <ac:spMkLst>
              <pc:docMk/>
              <pc:sldMasterMk cId="0" sldId="2147483660"/>
              <pc:sldLayoutMk cId="0" sldId="2147483666"/>
              <ac:spMk id="5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05:07.962" v="16" actId="790"/>
          <pc:sldLayoutMkLst>
            <pc:docMk/>
            <pc:sldMasterMk cId="0" sldId="2147483660"/>
            <pc:sldLayoutMk cId="0" sldId="2147483667"/>
          </pc:sldLayoutMkLst>
          <pc:spChg chg="mod">
            <ac:chgData name="Fake Test User" userId="SID-0" providerId="Test" clId="FakeClientId" dt="2021-07-28T08:05:07.962" v="16" actId="790"/>
            <ac:spMkLst>
              <pc:docMk/>
              <pc:sldMasterMk cId="0" sldId="2147483660"/>
              <pc:sldLayoutMk cId="0" sldId="2147483667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05:07.962" v="16" actId="790"/>
            <ac:spMkLst>
              <pc:docMk/>
              <pc:sldMasterMk cId="0" sldId="2147483660"/>
              <pc:sldLayoutMk cId="0" sldId="2147483667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05:07.962" v="16" actId="790"/>
            <ac:spMkLst>
              <pc:docMk/>
              <pc:sldMasterMk cId="0" sldId="2147483660"/>
              <pc:sldLayoutMk cId="0" sldId="2147483667"/>
              <ac:spMk id="4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04:59.603" v="15" actId="790"/>
          <pc:sldLayoutMkLst>
            <pc:docMk/>
            <pc:sldMasterMk cId="0" sldId="2147483660"/>
            <pc:sldLayoutMk cId="0" sldId="2147483668"/>
          </pc:sldLayoutMkLst>
          <pc:spChg chg="mod">
            <ac:chgData name="Fake Test User" userId="SID-0" providerId="Test" clId="FakeClientId" dt="2021-07-28T08:04:59.603" v="15" actId="790"/>
            <ac:spMkLst>
              <pc:docMk/>
              <pc:sldMasterMk cId="0" sldId="2147483660"/>
              <pc:sldLayoutMk cId="0" sldId="2147483668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04:59.603" v="15" actId="790"/>
            <ac:spMkLst>
              <pc:docMk/>
              <pc:sldMasterMk cId="0" sldId="2147483660"/>
              <pc:sldLayoutMk cId="0" sldId="2147483668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04:59.603" v="15" actId="790"/>
            <ac:spMkLst>
              <pc:docMk/>
              <pc:sldMasterMk cId="0" sldId="2147483660"/>
              <pc:sldLayoutMk cId="0" sldId="2147483668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04:59.603" v="15" actId="790"/>
            <ac:spMkLst>
              <pc:docMk/>
              <pc:sldMasterMk cId="0" sldId="2147483660"/>
              <pc:sldLayoutMk cId="0" sldId="2147483668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04:59.603" v="15" actId="790"/>
            <ac:spMkLst>
              <pc:docMk/>
              <pc:sldMasterMk cId="0" sldId="2147483660"/>
              <pc:sldLayoutMk cId="0" sldId="2147483668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8:04:59.603" v="15" actId="790"/>
            <ac:spMkLst>
              <pc:docMk/>
              <pc:sldMasterMk cId="0" sldId="2147483660"/>
              <pc:sldLayoutMk cId="0" sldId="2147483668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8:04:59.603" v="15" actId="790"/>
            <ac:spMkLst>
              <pc:docMk/>
              <pc:sldMasterMk cId="0" sldId="2147483660"/>
              <pc:sldLayoutMk cId="0" sldId="2147483668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8:04:59.603" v="15" actId="790"/>
            <ac:spMkLst>
              <pc:docMk/>
              <pc:sldMasterMk cId="0" sldId="2147483660"/>
              <pc:sldLayoutMk cId="0" sldId="2147483668"/>
              <ac:spMk id="12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04:52.290" v="14" actId="790"/>
          <pc:sldLayoutMkLst>
            <pc:docMk/>
            <pc:sldMasterMk cId="0" sldId="2147483660"/>
            <pc:sldLayoutMk cId="0" sldId="2147483669"/>
          </pc:sldLayoutMkLst>
          <pc:spChg chg="mod">
            <ac:chgData name="Fake Test User" userId="SID-0" providerId="Test" clId="FakeClientId" dt="2021-07-28T08:04:52.290" v="14" actId="790"/>
            <ac:spMkLst>
              <pc:docMk/>
              <pc:sldMasterMk cId="0" sldId="2147483660"/>
              <pc:sldLayoutMk cId="0" sldId="2147483669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04:52.290" v="14" actId="790"/>
            <ac:spMkLst>
              <pc:docMk/>
              <pc:sldMasterMk cId="0" sldId="2147483660"/>
              <pc:sldLayoutMk cId="0" sldId="2147483669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04:52.290" v="14" actId="790"/>
            <ac:spMkLst>
              <pc:docMk/>
              <pc:sldMasterMk cId="0" sldId="2147483660"/>
              <pc:sldLayoutMk cId="0" sldId="2147483669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04:52.290" v="14" actId="790"/>
            <ac:spMkLst>
              <pc:docMk/>
              <pc:sldMasterMk cId="0" sldId="2147483660"/>
              <pc:sldLayoutMk cId="0" sldId="2147483669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04:52.290" v="14" actId="790"/>
            <ac:spMkLst>
              <pc:docMk/>
              <pc:sldMasterMk cId="0" sldId="2147483660"/>
              <pc:sldLayoutMk cId="0" sldId="2147483669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8:04:52.290" v="14" actId="790"/>
            <ac:spMkLst>
              <pc:docMk/>
              <pc:sldMasterMk cId="0" sldId="2147483660"/>
              <pc:sldLayoutMk cId="0" sldId="2147483669"/>
              <ac:spMk id="7" creationId="{00000000-0000-0000-0000-000000000000}"/>
            </ac:spMkLst>
          </pc:spChg>
          <pc:spChg chg="mod">
            <ac:chgData name="Fake Test User" userId="SID-0" providerId="Test" clId="FakeClientId" dt="2021-07-28T08:04:52.290" v="14" actId="790"/>
            <ac:spMkLst>
              <pc:docMk/>
              <pc:sldMasterMk cId="0" sldId="2147483660"/>
              <pc:sldLayoutMk cId="0" sldId="2147483669"/>
              <ac:spMk id="9" creationId="{00000000-0000-0000-0000-000000000000}"/>
            </ac:spMkLst>
          </pc:spChg>
          <pc:spChg chg="mod">
            <ac:chgData name="Fake Test User" userId="SID-0" providerId="Test" clId="FakeClientId" dt="2021-07-28T08:04:52.290" v="14" actId="790"/>
            <ac:spMkLst>
              <pc:docMk/>
              <pc:sldMasterMk cId="0" sldId="2147483660"/>
              <pc:sldLayoutMk cId="0" sldId="2147483669"/>
              <ac:spMk id="11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04:45.868" v="13" actId="790"/>
          <pc:sldLayoutMkLst>
            <pc:docMk/>
            <pc:sldMasterMk cId="0" sldId="2147483660"/>
            <pc:sldLayoutMk cId="0" sldId="2147483670"/>
          </pc:sldLayoutMkLst>
          <pc:spChg chg="mod">
            <ac:chgData name="Fake Test User" userId="SID-0" providerId="Test" clId="FakeClientId" dt="2021-07-28T08:04:45.868" v="13" actId="790"/>
            <ac:spMkLst>
              <pc:docMk/>
              <pc:sldMasterMk cId="0" sldId="2147483660"/>
              <pc:sldLayoutMk cId="0" sldId="2147483670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04:45.868" v="13" actId="790"/>
            <ac:spMkLst>
              <pc:docMk/>
              <pc:sldMasterMk cId="0" sldId="2147483660"/>
              <pc:sldLayoutMk cId="0" sldId="2147483670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04:45.868" v="13" actId="790"/>
            <ac:spMkLst>
              <pc:docMk/>
              <pc:sldMasterMk cId="0" sldId="2147483660"/>
              <pc:sldLayoutMk cId="0" sldId="2147483670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04:45.868" v="13" actId="790"/>
            <ac:spMkLst>
              <pc:docMk/>
              <pc:sldMasterMk cId="0" sldId="2147483660"/>
              <pc:sldLayoutMk cId="0" sldId="2147483670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04:45.868" v="13" actId="790"/>
            <ac:spMkLst>
              <pc:docMk/>
              <pc:sldMasterMk cId="0" sldId="2147483660"/>
              <pc:sldLayoutMk cId="0" sldId="2147483670"/>
              <ac:spMk id="6" creationId="{00000000-0000-0000-0000-000000000000}"/>
            </ac:spMkLst>
          </pc:spChg>
        </pc:sldLayoutChg>
        <pc:sldLayoutChg chg="modSp mod">
          <pc:chgData name="Fake Test User" userId="SID-0" providerId="Test" clId="FakeClientId" dt="2021-07-28T08:04:38.555" v="12" actId="790"/>
          <pc:sldLayoutMkLst>
            <pc:docMk/>
            <pc:sldMasterMk cId="0" sldId="2147483660"/>
            <pc:sldLayoutMk cId="0" sldId="2147483671"/>
          </pc:sldLayoutMkLst>
          <pc:spChg chg="mod">
            <ac:chgData name="Fake Test User" userId="SID-0" providerId="Test" clId="FakeClientId" dt="2021-07-28T08:04:38.555" v="12" actId="790"/>
            <ac:spMkLst>
              <pc:docMk/>
              <pc:sldMasterMk cId="0" sldId="2147483660"/>
              <pc:sldLayoutMk cId="0" sldId="2147483671"/>
              <ac:spMk id="2" creationId="{00000000-0000-0000-0000-000000000000}"/>
            </ac:spMkLst>
          </pc:spChg>
          <pc:spChg chg="mod">
            <ac:chgData name="Fake Test User" userId="SID-0" providerId="Test" clId="FakeClientId" dt="2021-07-28T08:04:38.555" v="12" actId="790"/>
            <ac:spMkLst>
              <pc:docMk/>
              <pc:sldMasterMk cId="0" sldId="2147483660"/>
              <pc:sldLayoutMk cId="0" sldId="2147483671"/>
              <ac:spMk id="3" creationId="{00000000-0000-0000-0000-000000000000}"/>
            </ac:spMkLst>
          </pc:spChg>
          <pc:spChg chg="mod">
            <ac:chgData name="Fake Test User" userId="SID-0" providerId="Test" clId="FakeClientId" dt="2021-07-28T08:04:38.555" v="12" actId="790"/>
            <ac:spMkLst>
              <pc:docMk/>
              <pc:sldMasterMk cId="0" sldId="2147483660"/>
              <pc:sldLayoutMk cId="0" sldId="2147483671"/>
              <ac:spMk id="4" creationId="{00000000-0000-0000-0000-000000000000}"/>
            </ac:spMkLst>
          </pc:spChg>
          <pc:spChg chg="mod">
            <ac:chgData name="Fake Test User" userId="SID-0" providerId="Test" clId="FakeClientId" dt="2021-07-28T08:04:38.555" v="12" actId="790"/>
            <ac:spMkLst>
              <pc:docMk/>
              <pc:sldMasterMk cId="0" sldId="2147483660"/>
              <pc:sldLayoutMk cId="0" sldId="2147483671"/>
              <ac:spMk id="5" creationId="{00000000-0000-0000-0000-000000000000}"/>
            </ac:spMkLst>
          </pc:spChg>
          <pc:spChg chg="mod">
            <ac:chgData name="Fake Test User" userId="SID-0" providerId="Test" clId="FakeClientId" dt="2021-07-28T08:04:38.555" v="12" actId="790"/>
            <ac:spMkLst>
              <pc:docMk/>
              <pc:sldMasterMk cId="0" sldId="2147483660"/>
              <pc:sldLayoutMk cId="0" sldId="2147483671"/>
              <ac:spMk id="6" creationId="{00000000-0000-0000-0000-000000000000}"/>
            </ac:spMkLst>
          </pc:spChg>
          <pc:spChg chg="mod">
            <ac:chgData name="Fake Test User" userId="SID-0" providerId="Test" clId="FakeClientId" dt="2021-07-28T08:04:38.555" v="12" actId="790"/>
            <ac:spMkLst>
              <pc:docMk/>
              <pc:sldMasterMk cId="0" sldId="2147483660"/>
              <pc:sldLayoutMk cId="0" sldId="2147483671"/>
              <ac:spMk id="8" creationId="{00000000-0000-0000-0000-000000000000}"/>
            </ac:spMkLst>
          </pc:spChg>
          <pc:spChg chg="mod">
            <ac:chgData name="Fake Test User" userId="SID-0" providerId="Test" clId="FakeClientId" dt="2021-07-28T08:04:38.555" v="12" actId="790"/>
            <ac:spMkLst>
              <pc:docMk/>
              <pc:sldMasterMk cId="0" sldId="2147483660"/>
              <pc:sldLayoutMk cId="0" sldId="2147483671"/>
              <ac:spMk id="9" creationId="{00000000-0000-0000-0000-000000000000}"/>
            </ac:spMkLst>
          </pc:spChg>
        </pc:sldLayoutChg>
      </pc:sldMasterChg>
    </pc:docChg>
  </pc:docChgLst>
</pc:chgInfo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>
            <a:extLst>
              <a:ext uri="{FF2B5EF4-FFF2-40B4-BE49-F238E27FC236}">
                <a16:creationId xmlns:a16="http://schemas.microsoft.com/office/drawing/2014/main" id="{9C55D53B-6749-42EE-9D91-943A6C06624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>
            <a:extLst>
              <a:ext uri="{FF2B5EF4-FFF2-40B4-BE49-F238E27FC236}">
                <a16:creationId xmlns:a16="http://schemas.microsoft.com/office/drawing/2014/main" id="{A9E8F7C0-3CAB-4879-AE71-DB5128DB25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6CE14D-3919-4DCC-BDEB-8DABF67EBFB8}" type="datetimeFigureOut">
              <a:rPr lang="vi-VN" smtClean="0"/>
              <a:t>28/07/2021</a:t>
            </a:fld>
            <a:endParaRPr lang="vi-VN"/>
          </a:p>
        </p:txBody>
      </p:sp>
      <p:sp>
        <p:nvSpPr>
          <p:cNvPr id="4" name="Chỗ dành sẵn cho Chân trang 3">
            <a:extLst>
              <a:ext uri="{FF2B5EF4-FFF2-40B4-BE49-F238E27FC236}">
                <a16:creationId xmlns:a16="http://schemas.microsoft.com/office/drawing/2014/main" id="{406CFCA8-58B5-462F-940A-33119E7238C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5" name="Chỗ dành sẵn cho Số hiệu Bản chiếu 4">
            <a:extLst>
              <a:ext uri="{FF2B5EF4-FFF2-40B4-BE49-F238E27FC236}">
                <a16:creationId xmlns:a16="http://schemas.microsoft.com/office/drawing/2014/main" id="{A2178D7D-649A-403D-B88A-F465935A488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1002F6-FFAA-499F-A403-A134AFD2DF16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7327536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Đầu trang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BF24FF-3393-4BA7-B547-90958905C7E3}" type="datetimeFigureOut">
              <a:rPr lang="vi-VN" smtClean="0"/>
              <a:t>28/07/2021</a:t>
            </a:fld>
            <a:endParaRPr lang="vi-VN"/>
          </a:p>
        </p:txBody>
      </p:sp>
      <p:sp>
        <p:nvSpPr>
          <p:cNvPr id="4" name="Chỗ dành sẵn cho Hình ảnh của Bản chiế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Chỗ dành sẵn cho Ghi chú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8E89CC-8489-446F-BFF7-E404F59A5B97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04626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1.xml.rels>&#65279;<?xml version="1.0" encoding="utf-8"?><Relationships xmlns="http://schemas.openxmlformats.org/package/2006/relationships"><Relationship Type="http://schemas.openxmlformats.org/officeDocument/2006/relationships/slide" Target="/ppt/slides/slide11.xml" Id="rId2" /><Relationship Type="http://schemas.openxmlformats.org/officeDocument/2006/relationships/notesMaster" Target="/ppt/notesMasters/notesMaster11.xml" Id="rId1" /></Relationship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Hình ảnh của Bản chiế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Chỗ dành sẵn cho Ghi chú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A8E89CC-8489-446F-BFF7-E404F59A5B97}" type="slidenum">
              <a:rPr lang="vi-VN" smtClean="0"/>
              <a:t>1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675825998"/>
      </p:ext>
    </p:extLst>
  </p:cSld>
  <p:clrMapOvr>
    <a:masterClrMapping/>
  </p:clrMapOvr>
</p:note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 rtlCol="0"/>
          <a:lstStyle/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CF4A6A5-D777-4603-8263-C06923F2B2AD}" type="datetime1">
              <a:rPr lang="vi-VN" noProof="0" smtClean="0"/>
              <a:t>28/07/2021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vi-VN" noProof="0" smtClean="0"/>
              <a:t>‹#›</a:t>
            </a:fld>
            <a:endParaRPr kumimoji="0" lang="vi-VN" noProof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rang chiếu Tiêu đề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ình chữ nhật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2" name="Tiêu đề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rtlCol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lang="vi-VN" noProof="0"/>
              <a:t>Bấm để chỉnh sửa kiểu tiêu đề phụ của Bản cái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04B11AB-720D-4657-B1FF-C13882C95202}" type="datetime1">
              <a:rPr lang="vi-VN" noProof="0" smtClean="0"/>
              <a:t>28/07/2021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vi-VN" noProof="0" smtClean="0"/>
              <a:t>‹#›</a:t>
            </a:fld>
            <a:endParaRPr kumimoji="0" lang="vi-VN" noProof="0"/>
          </a:p>
        </p:txBody>
      </p:sp>
      <p:sp>
        <p:nvSpPr>
          <p:cNvPr id="10" name="Hình chữ nhật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ình chữ nhật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8" name="Hình chữ nhật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2" name="Tiêu đề Dọc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 rtlCol="0"/>
          <a:lstStyle/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ỗ dành sẵn cho Văn bản Dọc 2"/>
          <p:cNvSpPr>
            <a:spLocks noGrp="1"/>
          </p:cNvSpPr>
          <p:nvPr>
            <p:ph type="body" orient="vert" idx="1" hasCustomPrompt="1"/>
          </p:nvPr>
        </p:nvSpPr>
        <p:spPr>
          <a:xfrm>
            <a:off x="457200" y="304800"/>
            <a:ext cx="6019800" cy="5851525"/>
          </a:xfrm>
        </p:spPr>
        <p:txBody>
          <a:bodyPr vert="eaVert" rtlCol="0"/>
          <a:lstStyle/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8D28D9A-7E61-4DDE-8E92-FE74846ADE99}" type="datetime1">
              <a:rPr lang="vi-VN" noProof="0" smtClean="0"/>
              <a:t>28/07/2021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vi-VN" noProof="0" smtClean="0"/>
              <a:t>‹#›</a:t>
            </a:fld>
            <a:endParaRPr kumimoji="0" lang="vi-VN" noProof="0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ề và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 rtlCol="0"/>
          <a:lstStyle/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 hasCustomPrompt="1"/>
          </p:nvPr>
        </p:nvSpPr>
        <p:spPr/>
        <p:txBody>
          <a:bodyPr rtlCol="0"/>
          <a:lstStyle/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A21A41-E1D9-4D02-8CBE-96E19919CF5E}" type="datetime1">
              <a:rPr lang="vi-VN" noProof="0" smtClean="0"/>
              <a:t>28/07/2021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vi-VN" noProof="0" smtClean="0"/>
              <a:t>‹#›</a:t>
            </a:fld>
            <a:endParaRPr kumimoji="0" lang="vi-VN" noProof="0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Đầu trang của phầ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Hình chữ nhật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12" name="Hình chữ nhật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rtlCol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EDE506A-7044-4DAC-9BF9-5B1E026271DE}" type="datetime1">
              <a:rPr lang="vi-VN" noProof="0" smtClean="0"/>
              <a:t>28/07/2021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vi-VN" noProof="0" smtClean="0"/>
              <a:t>‹#›</a:t>
            </a:fld>
            <a:endParaRPr kumimoji="0" lang="vi-VN" noProof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ộ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ỗ dành sẵn cho Nội dung 2"/>
          <p:cNvSpPr>
            <a:spLocks noGrp="1"/>
          </p:cNvSpPr>
          <p:nvPr>
            <p:ph sz="half" idx="1" hasCustomPrompt="1"/>
          </p:nvPr>
        </p:nvSpPr>
        <p:spPr>
          <a:xfrm>
            <a:off x="457200" y="1773936"/>
            <a:ext cx="4038600" cy="4623816"/>
          </a:xfrm>
        </p:spPr>
        <p:txBody>
          <a:bodyPr lIns="91440"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 hasCustomPrompt="1"/>
          </p:nvPr>
        </p:nvSpPr>
        <p:spPr>
          <a:xfrm>
            <a:off x="4648200" y="1773936"/>
            <a:ext cx="4038600" cy="4623816"/>
          </a:xfrm>
        </p:spPr>
        <p:txBody>
          <a:bodyPr rtlCol="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A870A36-61C2-40C0-A00B-71343D6CEF94}" type="datetime1">
              <a:rPr lang="vi-VN" noProof="0" smtClean="0"/>
              <a:t>28/07/2021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vi-VN" noProof="0" smtClean="0"/>
              <a:t>‹#›</a:t>
            </a:fld>
            <a:endParaRPr kumimoji="0" lang="vi-VN" noProof="0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o sá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lvl1pPr>
              <a:defRPr/>
            </a:lvl1pPr>
            <a:extLst/>
          </a:lstStyle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 hasCustomPrompt="1"/>
          </p:nvPr>
        </p:nvSpPr>
        <p:spPr>
          <a:xfrm>
            <a:off x="457200" y="1698987"/>
            <a:ext cx="4040188" cy="715355"/>
          </a:xfrm>
        </p:spPr>
        <p:txBody>
          <a:bodyPr lIns="146304" rtlCol="0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sp>
        <p:nvSpPr>
          <p:cNvPr id="4" name="Chỗ dành sẵn cho Nội dung 3"/>
          <p:cNvSpPr>
            <a:spLocks noGrp="1"/>
          </p:cNvSpPr>
          <p:nvPr>
            <p:ph sz="half" idx="2" hasCustomPrompt="1"/>
          </p:nvPr>
        </p:nvSpPr>
        <p:spPr>
          <a:xfrm>
            <a:off x="457200" y="2449512"/>
            <a:ext cx="4040188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5" name="Chỗ dành sẵn cho Văn bản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698987"/>
            <a:ext cx="4041775" cy="715355"/>
          </a:xfrm>
        </p:spPr>
        <p:txBody>
          <a:bodyPr lIns="146304" rtlCol="0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sp>
        <p:nvSpPr>
          <p:cNvPr id="6" name="Chỗ dành sẵn cho Nội dung 5"/>
          <p:cNvSpPr>
            <a:spLocks noGrp="1"/>
          </p:cNvSpPr>
          <p:nvPr>
            <p:ph sz="quarter" idx="4" hasCustomPrompt="1"/>
          </p:nvPr>
        </p:nvSpPr>
        <p:spPr>
          <a:xfrm>
            <a:off x="4645025" y="2449512"/>
            <a:ext cx="4041775" cy="3951288"/>
          </a:xfrm>
        </p:spPr>
        <p:txBody>
          <a:bodyPr rtlCol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7" name="Chỗ dành sẵn cho Ngày tháng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7570D23-2F9E-431C-857F-FE47F5E11361}" type="datetime1">
              <a:rPr lang="vi-VN" noProof="0" smtClean="0"/>
              <a:t>28/07/2021</a:t>
            </a:fld>
            <a:endParaRPr lang="vi-VN" noProof="0"/>
          </a:p>
        </p:txBody>
      </p:sp>
      <p:sp>
        <p:nvSpPr>
          <p:cNvPr id="8" name="Chỗ dành sẵn cho Chân trang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9" name="Chỗ dành sẵn cho Số hiệu Bản chiế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vi-VN" noProof="0" smtClean="0"/>
              <a:t>‹#›</a:t>
            </a:fld>
            <a:endParaRPr kumimoji="0" lang="vi-VN" noProof="0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ỉ Tiêu đ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ỗ dành sẵn cho Ngày tháng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64388C5-B10B-4B15-8F89-2BE266CF8F64}" type="datetime1">
              <a:rPr lang="vi-VN" noProof="0" smtClean="0"/>
              <a:t>28/07/2021</a:t>
            </a:fld>
            <a:endParaRPr lang="vi-VN" noProof="0"/>
          </a:p>
        </p:txBody>
      </p:sp>
      <p:sp>
        <p:nvSpPr>
          <p:cNvPr id="4" name="Chỗ dành sẵn cho Chân trang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5" name="Chỗ dành sẵn cho Số hiệu Bản chiế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vi-VN" noProof="0" smtClean="0"/>
              <a:t>‹#›</a:t>
            </a:fld>
            <a:endParaRPr kumimoji="0" lang="vi-VN" noProof="0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rố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gày tháng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1E07338-744C-4E72-8A47-9CDC85185927}" type="datetime1">
              <a:rPr lang="vi-VN" noProof="0" smtClean="0"/>
              <a:t>28/07/2021</a:t>
            </a:fld>
            <a:endParaRPr lang="vi-VN" noProof="0"/>
          </a:p>
        </p:txBody>
      </p:sp>
      <p:sp>
        <p:nvSpPr>
          <p:cNvPr id="3" name="Chỗ dành sẵn cho Chân trang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4" name="Chỗ dành sẵn cho Số hiệu Bản chiế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vi-VN" noProof="0" smtClean="0"/>
              <a:t>‹#›</a:t>
            </a:fld>
            <a:endParaRPr kumimoji="0" lang="vi-VN" noProof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ội dung có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ỗ dành sẵn cho Nội dung 2"/>
          <p:cNvSpPr>
            <a:spLocks noGrp="1"/>
          </p:cNvSpPr>
          <p:nvPr>
            <p:ph idx="1" hasCustomPrompt="1"/>
          </p:nvPr>
        </p:nvSpPr>
        <p:spPr>
          <a:xfrm>
            <a:off x="3019377" y="1743133"/>
            <a:ext cx="5920641" cy="4558885"/>
          </a:xfrm>
        </p:spPr>
        <p:txBody>
          <a:bodyPr rtlCol="0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167838" y="1730018"/>
            <a:ext cx="2468880" cy="4572000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916DB57-1BBA-48D6-9F85-FB1742C303C1}" type="datetime1">
              <a:rPr lang="vi-VN" noProof="0" smtClean="0"/>
              <a:t>28/07/2021</a:t>
            </a:fld>
            <a:endParaRPr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kumimoji="0"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9648F39E-9C37-485F-AC97-16BB4BDF9F49}" type="slidenum">
              <a:rPr kumimoji="0" lang="vi-VN" noProof="0" smtClean="0"/>
              <a:t>‹#›</a:t>
            </a:fld>
            <a:endParaRPr kumimoji="0" lang="vi-VN" noProof="0"/>
          </a:p>
        </p:txBody>
      </p:sp>
      <p:sp>
        <p:nvSpPr>
          <p:cNvPr id="12" name="Hình chữ nhật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9" name="Hình chữ nhật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</p:spTree>
  </p:cSld>
  <p:clrMapOvr>
    <a:masterClrMapping/>
  </p:clrMapOvr>
</p:sldLayout>
</file>

<file path=ppt/slideLayouts/slideLayout9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Ảnh có Chú thíc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rtlCol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ỗ dành sẵn cho Hình ảnh 2"/>
          <p:cNvSpPr>
            <a:spLocks noGrp="1"/>
          </p:cNvSpPr>
          <p:nvPr>
            <p:ph type="pic" idx="1" hasCustomPrompt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 rtlCol="0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pPr rtl="0"/>
            <a:r>
              <a:rPr lang="vi-VN" noProof="0"/>
              <a:t>Bấm vào biểu tượng để thêm ảnh</a:t>
            </a:r>
            <a:endParaRPr kumimoji="0" lang="vi-VN" noProof="0"/>
          </a:p>
        </p:txBody>
      </p:sp>
      <p:sp>
        <p:nvSpPr>
          <p:cNvPr id="4" name="Chỗ dành sẵn cho Văn bản 3"/>
          <p:cNvSpPr>
            <a:spLocks noGrp="1"/>
          </p:cNvSpPr>
          <p:nvPr>
            <p:ph type="body" sz="half" idx="2" hasCustomPrompt="1"/>
          </p:nvPr>
        </p:nvSpPr>
        <p:spPr>
          <a:xfrm>
            <a:off x="164592" y="1728216"/>
            <a:ext cx="2468880" cy="4572000"/>
          </a:xfrm>
        </p:spPr>
        <p:txBody>
          <a:bodyPr rtlCol="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</p:txBody>
      </p:sp>
      <p:sp>
        <p:nvSpPr>
          <p:cNvPr id="5" name="Chỗ dành sẵn cho Ngày tháng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 rtlCol="0"/>
          <a:lstStyle/>
          <a:p>
            <a:pPr rtl="0"/>
            <a:fld id="{F9CF1F22-8910-4EDE-B80A-750904F95205}" type="datetime1">
              <a:rPr lang="vi-VN" noProof="0" smtClean="0"/>
              <a:t>28/07/2021</a:t>
            </a:fld>
            <a:endParaRPr lang="vi-VN" noProof="0"/>
          </a:p>
        </p:txBody>
      </p:sp>
      <p:sp>
        <p:nvSpPr>
          <p:cNvPr id="11" name="Hình chữ nhật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9" name="Hình chữ nhật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6" name="Chỗ dành sẵn cho Chân trang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 rtlCol="0"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pPr rtl="0"/>
            <a:endParaRPr kumimoji="0" lang="vi-VN" noProof="0"/>
          </a:p>
        </p:txBody>
      </p:sp>
      <p:sp>
        <p:nvSpPr>
          <p:cNvPr id="7" name="Chỗ dành sẵn cho Số hiệu Bản chiếu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 rtlCol="0"/>
          <a:lstStyle/>
          <a:p>
            <a:pPr rtl="0"/>
            <a:fld id="{9648F39E-9C37-485F-AC97-16BB4BDF9F49}" type="slidenum">
              <a:rPr kumimoji="0" lang="vi-VN" noProof="0" smtClean="0"/>
              <a:t>‹#›</a:t>
            </a:fld>
            <a:endParaRPr kumimoji="0" lang="vi-VN" noProof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2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Hình chữ nhật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7" name="Hình chữ nhật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 eaLnBrk="1" latinLnBrk="0" hangingPunct="1"/>
            <a:endParaRPr kumimoji="0" lang="vi-VN" noProof="0"/>
          </a:p>
        </p:txBody>
      </p:sp>
      <p:sp>
        <p:nvSpPr>
          <p:cNvPr id="2" name="Chỗ dành sẵn cho Tiêu đề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pPr rtl="0"/>
            <a:r>
              <a:rPr lang="vi-VN" noProof="0"/>
              <a:t>Bấm để sửa kiểu tiêu đề Bản cái</a:t>
            </a:r>
            <a:endParaRPr kumimoji="0" lang="vi-VN" noProof="0"/>
          </a:p>
        </p:txBody>
      </p:sp>
      <p:sp>
        <p:nvSpPr>
          <p:cNvPr id="3" name="Chỗ dành sẵn cho Văn bản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rtl="0" eaLnBrk="1" latinLnBrk="0" hangingPunct="1"/>
            <a:r>
              <a:rPr lang="vi-VN" noProof="0"/>
              <a:t>Bấm để chỉnh sửa kiểu văn bản Bản cái</a:t>
            </a:r>
          </a:p>
          <a:p>
            <a:pPr lvl="1" rtl="0" eaLnBrk="1" latinLnBrk="0" hangingPunct="1"/>
            <a:r>
              <a:rPr lang="vi-VN" noProof="0"/>
              <a:t>Mức hai</a:t>
            </a:r>
          </a:p>
          <a:p>
            <a:pPr lvl="2" rtl="0" eaLnBrk="1" latinLnBrk="0" hangingPunct="1"/>
            <a:r>
              <a:rPr lang="vi-VN" noProof="0"/>
              <a:t>Mức ba</a:t>
            </a:r>
          </a:p>
          <a:p>
            <a:pPr lvl="3" rtl="0" eaLnBrk="1" latinLnBrk="0" hangingPunct="1"/>
            <a:r>
              <a:rPr lang="vi-VN" noProof="0"/>
              <a:t>Mức bốn</a:t>
            </a:r>
          </a:p>
          <a:p>
            <a:pPr lvl="4" rtl="0" eaLnBrk="1" latinLnBrk="0" hangingPunct="1"/>
            <a:r>
              <a:rPr lang="vi-VN" noProof="0"/>
              <a:t>Mức năm</a:t>
            </a:r>
            <a:endParaRPr kumimoji="0" lang="vi-VN" noProof="0"/>
          </a:p>
        </p:txBody>
      </p:sp>
      <p:sp>
        <p:nvSpPr>
          <p:cNvPr id="4" name="Chỗ dành sẵn cho Ngày tháng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rtl="0"/>
            <a:fld id="{28DDC4AD-27CB-4BC1-8E48-40F06108C1C4}" type="datetime1">
              <a:rPr lang="vi-VN" noProof="0" smtClean="0"/>
              <a:t>28/07/2021</a:t>
            </a:fld>
            <a:endParaRPr lang="vi-VN" noProof="0"/>
          </a:p>
        </p:txBody>
      </p:sp>
      <p:sp>
        <p:nvSpPr>
          <p:cNvPr id="5" name="Chỗ dành sẵn cho Chân trang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rtl="0"/>
            <a:endParaRPr kumimoji="0" lang="vi-VN" noProof="0"/>
          </a:p>
        </p:txBody>
      </p:sp>
      <p:sp>
        <p:nvSpPr>
          <p:cNvPr id="6" name="Chỗ dành sẵn cho Số hiệu Bản chiếu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pPr rtl="0"/>
            <a:fld id="{9648F39E-9C37-485F-AC97-16BB4BDF9F49}" type="slidenum">
              <a:rPr kumimoji="0" lang="vi-VN" noProof="0" smtClean="0"/>
              <a:t>‹#›</a:t>
            </a:fld>
            <a:endParaRPr kumimoji="0" lang="vi-VN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notesSlide" Target="/ppt/notesSlides/notesSlide11.xml" Id="rId2" /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ề 1"/>
          <p:cNvSpPr>
            <a:spLocks noGrp="1"/>
          </p:cNvSpPr>
          <p:nvPr>
            <p:ph type="ctrTitle"/>
          </p:nvPr>
        </p:nvSpPr>
        <p:spPr/>
        <p:txBody>
          <a:bodyPr rtlCol="0"/>
          <a:lstStyle/>
          <a:p>
            <a:pPr rtl="0"/>
            <a:endParaRPr lang="vi-VN"/>
          </a:p>
        </p:txBody>
      </p:sp>
      <p:sp>
        <p:nvSpPr>
          <p:cNvPr id="3" name="Tiêu đề phụ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rtl="0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50616803"/>
      </p:ext>
    </p:extLst>
  </p:cSld>
  <p:clrMapOvr>
    <a:masterClrMapping/>
  </p:clrMapOvr>
</p:sld>
</file>

<file path=ppt/theme/_rels/theme12.xml.rels>&#65279;<?xml version="1.0" encoding="utf-8"?><Relationships xmlns="http://schemas.openxmlformats.org/package/2006/relationships"><Relationship Type="http://schemas.openxmlformats.org/officeDocument/2006/relationships/image" Target="/ppt/media/image12.jpeg" Id="rId1" /></Relationships>
</file>

<file path=ppt/theme/theme12.xml><?xml version="1.0" encoding="utf-8"?>
<a:theme xmlns:a="http://schemas.openxmlformats.org/drawingml/2006/main" name="Mô đun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1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Chủ đề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Module</ap:Template>
  <ap:TotalTime>5</ap:TotalTime>
  <ap:Words>1</ap:Words>
  <ap:PresentationFormat>Trình chiếu Trên màn hình (4:3)</ap:PresentationFormat>
  <ap:Paragraphs>1</ap:Paragraphs>
  <ap:Slides>1</ap:Slides>
  <ap:Notes>1</ap:Notes>
  <ap:HiddenSlides>0</ap:HiddenSlides>
  <ap:MMClips>0</ap:MMClips>
  <ap:ScaleCrop>false</ap:ScaleCrop>
  <ap:HeadingPairs>
    <vt:vector baseType="variant" size="6">
      <vt:variant>
        <vt:lpstr>Phông được Dùng</vt:lpstr>
      </vt:variant>
      <vt:variant>
        <vt:i4>4</vt:i4>
      </vt:variant>
      <vt:variant>
        <vt:lpstr>Chủ đề</vt:lpstr>
      </vt:variant>
      <vt:variant>
        <vt:i4>1</vt:i4>
      </vt:variant>
      <vt:variant>
        <vt:lpstr>Tiêu đề Bản chiếu</vt:lpstr>
      </vt:variant>
      <vt:variant>
        <vt:i4>1</vt:i4>
      </vt:variant>
    </vt:vector>
  </ap:HeadingPairs>
  <ap:TitlesOfParts>
    <vt:vector baseType="lpstr" size="6">
      <vt:lpstr>Arial</vt:lpstr>
      <vt:lpstr>Wingdings</vt:lpstr>
      <vt:lpstr>Wingdings 2</vt:lpstr>
      <vt:lpstr>Wingdings 3</vt:lpstr>
      <vt:lpstr>Mô đun</vt:lpstr>
      <vt:lpstr>Bản trình bày PowerPoint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 </dc:creator>
  <dcterms:created xsi:type="dcterms:W3CDTF">2014-09-16T21:37:07Z</dcterms:created>
  <dcterms:modified xsi:type="dcterms:W3CDTF">2021-07-28T08:07:24Z</dcterms:modified>
</cp:coreProperties>
</file>