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changesInfos/changesInfo1.xml" ContentType="application/vnd.ms-powerpoint.changesinfo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82" y="8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6/11/relationships/changesInfo" Target="/ppt/changesInfos/changesInfo1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">
      <pc:chgData name="Fake Test User" userId="SID-0" providerId="Test" clId="FakeClientId" dt="2021-08-10T00:15:35.381" v="36" actId="790"/>
      <pc:docMkLst>
        <pc:docMk/>
      </pc:docMkLst>
      <pc:sldChg chg="modSp mod modNotes">
        <pc:chgData name="Fake Test User" userId="SID-0" providerId="Test" clId="FakeClientId" dt="2021-08-10T00:15:35.381" v="36" actId="790"/>
        <pc:sldMkLst>
          <pc:docMk/>
          <pc:sldMk cId="352651442" sldId="256"/>
        </pc:sldMkLst>
        <pc:spChg chg="mod">
          <ac:chgData name="Fake Test User" userId="SID-0" providerId="Test" clId="FakeClientId" dt="2021-08-10T00:15:27.740" v="35" actId="790"/>
          <ac:spMkLst>
            <pc:docMk/>
            <pc:sldMk cId="35265144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0:15:27.740" v="35" actId="790"/>
          <ac:spMkLst>
            <pc:docMk/>
            <pc:sldMk cId="352651442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0T00:15:27.740" v="35" actId="790"/>
          <ac:spMkLst>
            <pc:docMk/>
            <pc:sldMk cId="352651442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0:14:50.068" v="30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0:14:50.068" v="30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10T00:14:50.068" v="30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0:14:50.068" v="30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10T00:14:50.068" v="30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0T00:14:50.068" v="30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10T00:14:50.068" v="30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0T00:14:50.068" v="30" actId="790"/>
          <ac:spMkLst>
            <pc:docMk/>
            <pc:sldMasterMk cId="0" sldId="2147483660"/>
            <ac:spMk id="9" creationId="{00000000-0000-0000-0000-000000000000}"/>
          </ac:spMkLst>
        </pc:spChg>
        <pc:sldLayoutChg chg="modSp mod">
          <pc:chgData name="Fake Test User" userId="SID-0" providerId="Test" clId="FakeClientId" dt="2021-08-10T00:14:43.021" v="29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0:14:43.021" v="29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0:14:43.021" v="29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0:14:43.021" v="29" actId="790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0:14:43.021" v="29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0:14:43.021" v="29" actId="790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0:14:43.021" v="29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0:14:43.021" v="29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0:14:32.490" v="28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0:14:32.490" v="28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0:14:32.490" v="28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0:14:32.490" v="28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0:14:32.490" v="28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0:14:32.490" v="28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0:14:26.349" v="2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0:14:26.349" v="2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0:14:26.349" v="2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0:14:26.349" v="27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0:14:26.349" v="27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0:14:26.349" v="27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0:14:26.349" v="27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0:14:26.349" v="27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0:14:14.380" v="2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0:14:14.380" v="2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0:14:14.380" v="2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0:14:14.380" v="2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0:14:14.380" v="2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0:14:14.380" v="2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0:14:14.380" v="2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0:14:07.880" v="25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0:14:07.880" v="25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0:14:07.880" v="25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0:14:07.880" v="25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0:14:07.880" v="25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0:14:07.880" v="25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0:14:07.880" v="25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0:14:07.880" v="25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0:14:07.880" v="25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0:13:53.333" v="24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0:13:53.333" v="24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0:13:53.333" v="24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0:13:53.333" v="24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0:13:53.333" v="24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0:13:47.458" v="23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0:13:47.458" v="23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0:13:47.458" v="23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0:13:47.458" v="23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0:13:37.005" v="2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0:13:37.005" v="2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0:13:37.005" v="2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0:13:37.005" v="2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0:13:37.005" v="2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0:13:37.005" v="2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0:13:37.005" v="2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0:13:25.396" v="2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0:13:25.396" v="2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0:13:25.396" v="2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0:13:25.396" v="2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0:13:25.396" v="2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0:13:25.396" v="2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0:13:25.396" v="2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0:13:20.021" v="20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00:13:20.021" v="20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0:13:20.021" v="20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0:13:20.021" v="20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0:13:20.021" v="20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0:13:20.021" v="20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0:13:13.802" v="19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0:13:13.802" v="19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0:13:13.802" v="19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0:13:13.802" v="19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0:13:13.802" v="19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0:13:13.802" v="19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3237C-7D27-4911-9F1A-500ADFDAE6C9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AD761-4AF6-47C0-ACE8-4160E77E7D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395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7AD761-4AF6-47C0-ACE8-4160E77E7DFE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547946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685800"/>
            <a:ext cx="7239000" cy="3886200"/>
          </a:xfrm>
        </p:spPr>
        <p:txBody>
          <a:bodyPr vert="eaVert" rtlCol="0" anchor="t" anchorCtr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7B7B96-84B2-49B3-8552-6A4068B38B66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 rtlCol="0">
            <a:noAutofit/>
          </a:bodyPr>
          <a:lstStyle>
            <a:lvl1pPr>
              <a:defRPr sz="8000"/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1AB87B-60C0-43EF-ACAB-A1FE60137FE0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7" name="Hình chữ nhật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 rtlCol="0"/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2590800" y="685801"/>
            <a:ext cx="5715000" cy="4876800"/>
          </a:xfrm>
        </p:spPr>
        <p:txBody>
          <a:bodyPr vert="eaVert" rtlCol="0" anchor="t" anchorCtr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B5675C-ACDA-4E77-B89E-B0282754EB08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A5924D-ADEF-4CA0-B8CE-39B88279EF73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rtlCol="0" anchor="b" anchorCtr="0"/>
          <a:lstStyle>
            <a:lvl1pPr algn="l">
              <a:defRPr sz="5400" b="1" cap="all"/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762000" y="4953000"/>
            <a:ext cx="6858000" cy="914400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AEE33C-077D-4DC6-88E9-58BBE1959236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noProof="0" smtClean="0"/>
              <a:pPr/>
              <a:t>‹#›</a:t>
            </a:fld>
            <a:endParaRPr lang="vi-VN" noProof="0"/>
          </a:p>
        </p:txBody>
      </p:sp>
      <p:sp>
        <p:nvSpPr>
          <p:cNvPr id="8" name="Hình chữ nhật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7620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46482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1C1983-1CD1-4486-94DA-DDF2B9119696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7589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7589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1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46451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EC189E-6EEF-492D-8535-D0B4D9013B0C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noProof="0" smtClean="0"/>
              <a:pPr/>
              <a:t>‹#›</a:t>
            </a:fld>
            <a:endParaRPr lang="vi-VN" noProof="0"/>
          </a:p>
        </p:txBody>
      </p:sp>
      <p:cxnSp>
        <p:nvCxnSpPr>
          <p:cNvPr id="11" name="Đường nối Thẳng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nối Thẳng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738045-7F3C-4690-8AB7-5774C5130832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0D07E7-8E23-49D5-B563-2EAF9FC624A2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1"/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>
          <a:xfrm>
            <a:off x="3710866" y="457200"/>
            <a:ext cx="4594934" cy="4114799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762001" y="457200"/>
            <a:ext cx="2673657" cy="4114800"/>
          </a:xfrm>
        </p:spPr>
        <p:txBody>
          <a:bodyPr rtlCol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79AB8C-8890-4758-929A-58A71703CDE0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noProof="0" smtClean="0"/>
              <a:pPr/>
              <a:t>‹#›</a:t>
            </a:fld>
            <a:endParaRPr lang="vi-VN" noProof="0"/>
          </a:p>
        </p:txBody>
      </p:sp>
      <p:cxnSp>
        <p:nvCxnSpPr>
          <p:cNvPr id="10" name="Đường nối Thẳng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1"/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 hasCustomPrompt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850392" y="3505200"/>
            <a:ext cx="7391400" cy="804862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3E4638-5A29-451B-9714-D99074F32EC2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rtl="0"/>
            <a:fld id="{29D56D3C-9352-42AA-AE52-9576F247AB0C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FEBEB0A-9E3D-4B14-9782-E2AE3DA60D96}" type="slidenum">
              <a:rPr lang="vi-VN" noProof="0" smtClean="0"/>
              <a:pPr/>
              <a:t>‹#›</a:t>
            </a:fld>
            <a:endParaRPr lang="vi-VN" b="1" noProof="0"/>
          </a:p>
        </p:txBody>
      </p:sp>
      <p:sp>
        <p:nvSpPr>
          <p:cNvPr id="8" name="Hình chữ nhật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  <p:sp>
        <p:nvSpPr>
          <p:cNvPr id="9" name="Hình chữ nhật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vi-VN" sz="540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65144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Báo i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Newsprint</ap:Template>
  <ap:TotalTime>6</ap:TotalTime>
  <ap:Words>2</ap:Words>
  <ap:PresentationFormat>Trình chiếu Trên màn hình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4">
      <vt:lpstr>Arial</vt:lpstr>
      <vt:lpstr>Times New Roman</vt:lpstr>
      <vt:lpstr>Báo in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2014-09-16T21:37:25Z</dcterms:created>
  <dcterms:modified xsi:type="dcterms:W3CDTF">2021-08-10T00:15:40Z</dcterms:modified>
</cp:coreProperties>
</file>