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changesInfos/changesInfo1.xml" ContentType="application/vnd.ms-powerpoint.changesinfo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82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6/11/relationships/changesInfo" Target="/ppt/changesInfos/changesInfo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">
      <pc:chgData name="Fake Test User" userId="SID-0" providerId="Test" clId="FakeClientId" dt="2021-08-10T01:51:57.265" v="26" actId="790"/>
      <pc:docMkLst>
        <pc:docMk/>
      </pc:docMkLst>
      <pc:sldChg chg="modSp mod">
        <pc:chgData name="Fake Test User" userId="SID-0" providerId="Test" clId="FakeClientId" dt="2021-08-10T01:51:57.265" v="26" actId="790"/>
        <pc:sldMkLst>
          <pc:docMk/>
          <pc:sldMk cId="218711181" sldId="256"/>
        </pc:sldMkLst>
        <pc:spChg chg="mod">
          <ac:chgData name="Fake Test User" userId="SID-0" providerId="Test" clId="FakeClientId" dt="2021-08-10T01:51:57.265" v="26" actId="790"/>
          <ac:spMkLst>
            <pc:docMk/>
            <pc:sldMk cId="21871118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1:51:57.265" v="26" actId="790"/>
          <ac:spMkLst>
            <pc:docMk/>
            <pc:sldMk cId="21871118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1:51:38.905" v="2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1:47:35.489" v="1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1:49:37.619" v="12" actId="2711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10T01:49:37.619" v="12" actId="2711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0T01:49:37.619" v="12" actId="2711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0T01:49:37.619" v="12" actId="2711"/>
          <ac:spMkLst>
            <pc:docMk/>
            <pc:sldMasterMk cId="0" sldId="2147483660"/>
            <ac:spMk id="27" creationId="{00000000-0000-0000-0000-000000000000}"/>
          </ac:spMkLst>
        </pc:spChg>
        <pc:sldLayoutChg chg="modSp mod">
          <pc:chgData name="Fake Test User" userId="SID-0" providerId="Test" clId="FakeClientId" dt="2021-08-10T01:49:51.244" v="1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1:49:51.244" v="1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49:51.244" v="14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49:51.244" v="14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1:49:51.244" v="14" actId="790"/>
            <ac:spMkLst>
              <pc:docMk/>
              <pc:sldMasterMk cId="0" sldId="2147483660"/>
              <pc:sldLayoutMk cId="0" sldId="2147483661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1:49:51.244" v="14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1:49:51.244" v="14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1:49:51.244" v="14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49:58.698" v="1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1:49:58.698" v="1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49:58.698" v="1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49:58.698" v="1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49:58.698" v="1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49:58.698" v="1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0:11.917" v="1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1:50:11.917" v="1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0:11.917" v="1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0:11.917" v="1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0:11.917" v="1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0:11.917" v="1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0:17.745" v="1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1:50:17.745" v="1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0:17.745" v="1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0:17.745" v="1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0:17.745" v="1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0:17.745" v="1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0:17.745" v="1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0:29.777" v="1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50:29.777" v="1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0:37.059" v="2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1:50:37.059" v="2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0:37.059" v="2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0:37.059" v="2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0:37.059" v="2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0:45.371" v="2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1:50:45.371" v="2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0:45.371" v="2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0:45.371" v="2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0:54.200" v="2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1:50:54.200" v="2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0:54.200" v="2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0:54.200" v="2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0:54.200" v="2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0:54.200" v="2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0:54.200" v="2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04.075" v="2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1:51:04.075" v="23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48:56.555" v="1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1:48:56.555" v="1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1:51:38.905" v="2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1:51:38.905" v="2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1:51:38.905" v="2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1:51:38.905" v="2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1:51:38.905" v="2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1:51:38.905" v="2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DDD00-CEB9-41BE-AAF0-CCA3B90B0607}" type="datetimeFigureOut">
              <a:rPr lang="vi-VN" smtClean="0"/>
              <a:t>10/08/2021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3B3ED-A8DF-4655-A630-61F7BD442BA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505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3B3ED-A8DF-4655-A630-61F7BD442BA1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237943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dirty="0"/>
              <a:t>Bấm để sửa kiểu tiêu đề Bản cái</a:t>
            </a:r>
            <a:endParaRPr kumimoji="0" lang="en-US" dirty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vi"/>
              <a:t>Bấm để chỉnh sửa kiểu văn bản Bản cái</a:t>
            </a:r>
          </a:p>
          <a:p>
            <a:pPr lvl="1" rtl="0" eaLnBrk="1" latinLnBrk="0" hangingPunct="1"/>
            <a:r>
              <a:rPr lang="vi"/>
              <a:t>Mức hai</a:t>
            </a:r>
          </a:p>
          <a:p>
            <a:pPr lvl="2" rtl="0" eaLnBrk="1" latinLnBrk="0" hangingPunct="1"/>
            <a:r>
              <a:rPr lang="vi"/>
              <a:t>Mức ba</a:t>
            </a:r>
          </a:p>
          <a:p>
            <a:pPr lvl="3" rtl="0" eaLnBrk="1" latinLnBrk="0" hangingPunct="1"/>
            <a:r>
              <a:rPr lang="vi"/>
              <a:t>Mức bốn</a:t>
            </a:r>
          </a:p>
          <a:p>
            <a:pPr lvl="4" rtl="0" eaLnBrk="1" latinLnBrk="0" hangingPunct="1"/>
            <a:r>
              <a:rPr lang="vi"/>
              <a:t>Mức năm</a:t>
            </a:r>
            <a:endParaRPr kumimoji="0" lang="en-US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FF9CD9D-08EF-44A8-B1DF-146C799B6674}" type="datetime1">
              <a:rPr lang="vi-VN" smtClean="0"/>
              <a:t>10/08/2021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US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Đường nối Thẳng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êu đề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 rtlCol="0">
            <a:noAutofit/>
          </a:bodyPr>
          <a:lstStyle>
            <a:lvl1pPr algn="r">
              <a:defRPr sz="4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25" name="Tiêu đề phụ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 rtlCol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31" name="Chỗ dành sẵn cho Ngày tháng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D04F2853-70CB-4E3A-8681-11489D296839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18" name="Chỗ dành sẵn cho Chân trang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 rtlCol="0"/>
          <a:lstStyle>
            <a:lvl1pPr>
              <a:def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endParaRPr lang="vi-VN" noProof="0"/>
          </a:p>
        </p:txBody>
      </p:sp>
      <p:sp>
        <p:nvSpPr>
          <p:cNvPr id="29" name="Chỗ dành sẵn cho Số hiệu Bản chiế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 rtlCol="0"/>
          <a:lstStyle>
            <a:lvl1pPr>
              <a:defRPr lang="en-US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BC5217A8-0E06-4059-AC45-433E2E67A85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rtlCol="0" anchor="t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42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 rtlCol="0"/>
          <a:lstStyle/>
          <a:p>
            <a:pPr rtl="0" eaLnBrk="1" latinLnBrk="0" hangingPunct="1"/>
            <a:fld id="{3FD07A98-7761-4D41-961C-6438FA02EA1D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EA6DC42-F0D8-4CA7-9D01-197783D58EE3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rtlCol="0" anchor="t"/>
          <a:lstStyle>
            <a:lvl1pPr algn="r">
              <a:buNone/>
              <a:defRPr sz="4200" b="1" cap="all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1066800" y="1905000"/>
            <a:ext cx="6255488" cy="743507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574FC314-4349-453A-A03A-D525E666F848}" type="datetime1">
              <a:rPr lang="vi-VN" noProof="0" smtClean="0"/>
              <a:t>10/08/2021</a:t>
            </a:fld>
            <a:endParaRPr lang="vi-VN" noProof="0">
              <a:solidFill>
                <a:schemeClr val="tx2"/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rtlCol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vi-VN" noProof="0">
              <a:solidFill>
                <a:schemeClr val="tx2"/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 rtlCol="0"/>
          <a:lstStyle/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178808" y="1600200"/>
            <a:ext cx="3520440" cy="4525963"/>
          </a:xfrm>
        </p:spPr>
        <p:txBody>
          <a:bodyPr rtlCol="0"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6BAC6A6-4322-4C75-B674-E2B50110BDB9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 anchor="b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3" hasCustomPrompt="1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ội dung 4"/>
          <p:cNvSpPr>
            <a:spLocks noGrp="1"/>
          </p:cNvSpPr>
          <p:nvPr>
            <p:ph sz="quarter" idx="2" hasCustomPrompt="1"/>
          </p:nvPr>
        </p:nvSpPr>
        <p:spPr>
          <a:xfrm>
            <a:off x="457200" y="1711840"/>
            <a:ext cx="3520440" cy="4114800"/>
          </a:xfrm>
        </p:spPr>
        <p:txBody>
          <a:bodyPr rtlCol="0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178808" y="1711840"/>
            <a:ext cx="3520440" cy="4114800"/>
          </a:xfrm>
        </p:spPr>
        <p:txBody>
          <a:bodyPr rtlCol="0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5767D0-1C84-44F0-A51F-CE8DD056FA6C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C5217A8-0E06-4059-AC45-433E2E67A85D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FD01014-C151-4B47-A908-6ACCA54DFCA4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 eaLnBrk="1" latinLnBrk="0" hangingPunct="1"/>
            <a:fld id="{BD23E620-C7E1-4134-AE68-F41A4589CF75}" type="datetime1">
              <a:rPr lang="vi-VN" noProof="0" smtClean="0"/>
              <a:t>10/08/2021</a:t>
            </a:fld>
            <a:endParaRPr lang="vi-VN" noProof="0">
              <a:solidFill>
                <a:schemeClr val="tx2"/>
              </a:solidFill>
            </a:endParaRPr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endParaRPr kumimoji="0" lang="vi-VN" noProof="0">
              <a:solidFill>
                <a:schemeClr val="tx2"/>
              </a:solidFill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rtlCol="0" anchor="b"/>
          <a:lstStyle>
            <a:lvl1pPr algn="l">
              <a:buNone/>
              <a:defRPr lang="en-US" sz="2400" baseline="0" smtClean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2" hasCustomPrompt="1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7239000" cy="4371752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7B23EEF-CC21-4A98-85CF-84BA709DC745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có Chú thí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9" name="Hình chữ nhậ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rtlCol="0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163896A-F672-45F7-A065-9A55E3B7FB6C}" type="datetime1">
              <a:rPr lang="vi-VN" noProof="0" smtClean="0"/>
              <a:t>10/08/2021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C5217A8-0E06-4059-AC45-433E2E67A85D}" type="slidenum">
              <a:rPr kumimoji="0" lang="vi-VN" noProof="0" smtClean="0"/>
              <a:pPr eaLnBrk="1" latinLnBrk="0" hangingPunct="1"/>
              <a:t>‹#›</a:t>
            </a:fld>
            <a:endParaRPr kumimoji="0" lang="vi-VN" noProof="0"/>
          </a:p>
        </p:txBody>
      </p:sp>
      <p:sp>
        <p:nvSpPr>
          <p:cNvPr id="10" name="Chỗ dành sẵn cho Hình ảnh 9"/>
          <p:cNvSpPr>
            <a:spLocks noGrp="1"/>
          </p:cNvSpPr>
          <p:nvPr>
            <p:ph type="pic" idx="1" hasCustomPrompt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vi-VN" noProof="0"/>
              <a:t>Bấm vào biểu tượng để thêm ảnh</a:t>
            </a:r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hỗ dành sẵn cho Tiêu đê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rtlCol="0" anchor="b" anchorCtr="0">
            <a:normAutofit/>
          </a:bodyPr>
          <a:lstStyle/>
          <a:p>
            <a:pPr rtl="0"/>
            <a:r>
              <a:rPr lang="vi-VN" dirty="0"/>
              <a:t>Bấm để sửa kiểu tiêu đề Bản cái</a:t>
            </a:r>
            <a:endParaRPr kumimoji="0" lang="en-US" dirty="0"/>
          </a:p>
        </p:txBody>
      </p:sp>
      <p:sp>
        <p:nvSpPr>
          <p:cNvPr id="31" name="Chỗ dành sẵn cho Văn bản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vi" dirty="0"/>
              <a:t>Bấm để chỉnh sửa kiểu văn bản Bản cái</a:t>
            </a:r>
          </a:p>
          <a:p>
            <a:pPr lvl="1" rtl="0" eaLnBrk="1" latinLnBrk="0" hangingPunct="1"/>
            <a:r>
              <a:rPr lang="vi" dirty="0"/>
              <a:t>Mức hai</a:t>
            </a:r>
          </a:p>
          <a:p>
            <a:pPr lvl="2" rtl="0" eaLnBrk="1" latinLnBrk="0" hangingPunct="1"/>
            <a:r>
              <a:rPr lang="vi" dirty="0"/>
              <a:t>Mức ba</a:t>
            </a:r>
          </a:p>
          <a:p>
            <a:pPr lvl="3" rtl="0" eaLnBrk="1" latinLnBrk="0" hangingPunct="1"/>
            <a:r>
              <a:rPr lang="vi" dirty="0"/>
              <a:t>Mức bốn</a:t>
            </a:r>
          </a:p>
          <a:p>
            <a:pPr lvl="4" rtl="0" eaLnBrk="1" latinLnBrk="0" hangingPunct="1"/>
            <a:r>
              <a:rPr lang="vi" dirty="0"/>
              <a:t>Mức năm</a:t>
            </a:r>
            <a:endParaRPr kumimoji="0" lang="en-US" dirty="0"/>
          </a:p>
        </p:txBody>
      </p:sp>
      <p:sp>
        <p:nvSpPr>
          <p:cNvPr id="27" name="Chỗ dành sẵn cho Ngày tháng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rtlCol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48374A75-912F-4E23-8E2E-FB044E41A539}" type="datetime1">
              <a:rPr lang="vi-VN" smtClean="0"/>
              <a:t>10/08/2021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rtlCol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hỗ dành sẵn cho Số hiệu Bản chiế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BC5217A8-0E06-4059-AC45-433E2E67A85D}" type="slidenum">
              <a:rPr lang="en-US" smtClean="0"/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ng trọng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Opulent</ap:Template>
  <ap:TotalTime>10</ap:TotalTime>
  <ap:Words>1</ap:Words>
  <ap:PresentationFormat>Trình chiếu Trên màn hình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5">
      <vt:lpstr>Arial</vt:lpstr>
      <vt:lpstr>Wingdings</vt:lpstr>
      <vt:lpstr>Wingdings 2</vt:lpstr>
      <vt:lpstr>Sang trọng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2014-09-16T21:37:47Z</dcterms:created>
  <dcterms:modified xsi:type="dcterms:W3CDTF">2021-08-10T01:53:11Z</dcterms:modified>
</cp:coreProperties>
</file>