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8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6/11/relationships/changesInfo" Target="/ppt/changesInfos/changesInfo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">
      <pc:chgData name="Fake Test User" userId="SID-0" providerId="Test" clId="FakeClientId" dt="2021-08-10T01:09:55.489" v="25" actId="790"/>
      <pc:docMkLst>
        <pc:docMk/>
      </pc:docMkLst>
      <pc:sldChg chg="modSp mod modNotes">
        <pc:chgData name="Fake Test User" userId="SID-0" providerId="Test" clId="FakeClientId" dt="2021-08-10T01:09:55.489" v="25" actId="790"/>
        <pc:sldMkLst>
          <pc:docMk/>
          <pc:sldMk cId="474971375" sldId="256"/>
        </pc:sldMkLst>
        <pc:spChg chg="mod">
          <ac:chgData name="Fake Test User" userId="SID-0" providerId="Test" clId="FakeClientId" dt="2021-08-10T01:09:49.692" v="24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1:09:49.692" v="24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0T01:09:49.692" v="24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0T01:09:49.692" v="24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0T01:09:49.692" v="24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1:09:34.035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1:09:34.035" v="23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10T01:09:25.191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1:09:25.191" v="22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9:25.191" v="22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9:25.191" v="2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09:25.191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09:25.191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9:15.518" v="21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1:09:15.518" v="21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9:15.518" v="21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9:15.518" v="21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9:15.518" v="21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9:15.518" v="21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9:04.096" v="2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1:09:04.096" v="2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9:04.096" v="2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9:04.096" v="2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9:04.096" v="2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9:04.096" v="2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53.751" v="1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08:53.751" v="19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45.626" v="1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1:08:45.626" v="18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35.640" v="17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1:08:35.640" v="17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8:35.640" v="1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35.640" v="1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8:35.640" v="1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29.062" v="16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1:08:29.062" v="16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8:29.062" v="16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29.062" v="16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22.515" v="15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08:22.515" v="15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10.795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08:10.795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7:57.575" v="12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1:07:57.575" v="12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7:57.575" v="12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7:57.575" v="12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7:57.575" v="12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7:57.575" v="12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08:04.576" v="13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10T01:08:04.576" v="13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08:04.576" v="13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08:04.576" v="13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08:04.576" v="13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08:04.576" v="13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B078-A503-41BA-ABB8-BAC71794D208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6AD01-1B6E-4E8A-A877-EE20A64A7A1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609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6AD01-1B6E-4E8A-A877-EE20A64A7A1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17568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5FED18-3149-4B81-917F-6937FDF5AD93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06D651-96C8-419C-B243-8F2CB1168F30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8" name="Chỗ dành sẵn cho Số hiệu Bản chiế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9" name="Chỗ dành sẵn cho Chân trang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2A9DC7-325F-411E-836E-1F413B39BDD1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8709A8-A844-49AB-A7EE-5C5C7041AF13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Mụ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A483C1-C12D-486C-B58E-D62DDD4DC287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EDB9E5-A101-4D23-9BDD-563547712B1C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9" name="Tiêu đề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8" name="Chỗ dành sẵn cho Nội dung 7"/>
          <p:cNvSpPr>
            <a:spLocks noGrp="1"/>
          </p:cNvSpPr>
          <p:nvPr>
            <p:ph sz="quarter" idx="13" hasCustomPrompt="1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11" name="Chỗ dành sẵn cho Nội dung 10"/>
          <p:cNvSpPr>
            <a:spLocks noGrp="1"/>
          </p:cNvSpPr>
          <p:nvPr>
            <p:ph sz="quarter" idx="14" hasCustomPrompt="1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7931E9-3EF9-4694-9E29-042CB090F40B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0" name="Tiêu đề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11" name="Chỗ dành sẵn cho Nội dung 10"/>
          <p:cNvSpPr>
            <a:spLocks noGrp="1"/>
          </p:cNvSpPr>
          <p:nvPr>
            <p:ph sz="quarter" idx="13" hasCustomPrompt="1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13" name="Chỗ dành sẵn cho Nội dung 12"/>
          <p:cNvSpPr>
            <a:spLocks noGrp="1"/>
          </p:cNvSpPr>
          <p:nvPr>
            <p:ph sz="quarter" idx="14" hasCustomPrompt="1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FE58A-D1C1-433F-A2B1-13B15B52CFCB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A45316-C268-41F3-8799-4F828F23DFBE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59C2B9-1EE5-411D-9931-854D159A98A0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D219B8-88F8-403C-877D-272B91B0E9E5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D4E0E643-C5D1-4352-A552-890479171051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vi-VN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DA6D3B-F47C-4E15-96A8-2D5E8C4322FC}" type="datetime1">
              <a:rPr lang="vi-VN" smtClean="0"/>
              <a:t>10/08/2021</a:t>
            </a:fld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vi-VN" smtClean="0"/>
              <a:pPr/>
              <a:t>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Quan điể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4</ap:TotalTime>
  <ap:Words>3</ap:Words>
  <ap:PresentationFormat>Trình chiếu Trên màn hình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4">
      <vt:lpstr>Arial</vt:lpstr>
      <vt:lpstr>Wingdings</vt:lpstr>
      <vt:lpstr>Quan điểm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2021-08-10T01:09:59Z</dcterms:modified>
</cp:coreProperties>
</file>