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changesInfos/changesInfo1.xml" ContentType="application/vnd.ms-powerpoint.changesinfo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6/11/relationships/changesInfo" Target="/ppt/changesInfos/changesInfo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">
      <pc:chgData name="Fake Test User" userId="SID-0" providerId="Test" clId="FakeClientId" dt="2021-08-10T02:26:36.105" v="28" actId="790"/>
      <pc:docMkLst>
        <pc:docMk/>
      </pc:docMkLst>
      <pc:sldChg chg="modSp mod">
        <pc:chgData name="Fake Test User" userId="SID-0" providerId="Test" clId="FakeClientId" dt="2021-08-10T02:26:36.105" v="28" actId="790"/>
        <pc:sldMkLst>
          <pc:docMk/>
          <pc:sldMk cId="32995205" sldId="256"/>
        </pc:sldMkLst>
        <pc:spChg chg="mod">
          <ac:chgData name="Fake Test User" userId="SID-0" providerId="Test" clId="FakeClientId" dt="2021-08-10T02:26:36.105" v="28" actId="790"/>
          <ac:spMkLst>
            <pc:docMk/>
            <pc:sldMk cId="3299520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2:26:36.105" v="28" actId="790"/>
          <ac:spMkLst>
            <pc:docMk/>
            <pc:sldMk cId="3299520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2:26:09.198" v="2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29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0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1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2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3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4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5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6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7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8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39" creationId="{00000000-0000-0000-0000-000000000000}"/>
          </ac:spMkLst>
        </pc:spChg>
        <pc:spChg chg="mod">
          <ac:chgData name="Fake Test User" userId="SID-0" providerId="Test" clId="FakeClientId" dt="2021-08-10T02:23:42.476" v="13" actId="790"/>
          <ac:spMkLst>
            <pc:docMk/>
            <pc:sldMasterMk cId="0" sldId="2147483660"/>
            <ac:spMk id="40" creationId="{00000000-0000-0000-0000-000000000000}"/>
          </ac:spMkLst>
        </pc:spChg>
        <pc:sldLayoutChg chg="modSp mod">
          <pc:chgData name="Fake Test User" userId="SID-0" providerId="Test" clId="FakeClientId" dt="2021-08-10T02:24:16.102" v="17" actId="2711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2:24:16.102" v="17" actId="2711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8-10T02:24:04.883" v="16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4:34.087" v="18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2:24:34.087" v="18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4:34.087" v="18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4:34.087" v="18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4:34.087" v="18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4:34.087" v="18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4:47.134" v="1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2:24:47.134" v="1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4:47.134" v="1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4:47.134" v="1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4:47.134" v="1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4:47.134" v="1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4:55.603" v="2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2:24:55.603" v="2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4:55.603" v="20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4:55.603" v="20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4:55.603" v="2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4:55.603" v="2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2:24:55.603" v="2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5:16.385" v="2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02:25:16.385" v="21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5:25.182" v="2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2:25:25.182" v="22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5:25.182" v="2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5:25.182" v="2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5:25.182" v="2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5:34.260" v="2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2:25:34.260" v="2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5:34.260" v="2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5:34.260" v="2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5:44.729" v="2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2:25:44.729" v="2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5:44.729" v="2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5:44.729" v="24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5:44.729" v="2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5:44.729" v="2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2:25:44.729" v="2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5:53.557" v="25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2:25:53.557" v="25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5:53.557" v="25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5:53.557" v="25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5:53.557" v="25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5:53.557" v="25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2:25:53.557" v="25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6:03.011" v="2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2:26:03.011" v="2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6:03.011" v="2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6:03.011" v="2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6:03.011" v="2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6:03.011" v="2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6:09.198" v="2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2:26:09.198" v="2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6:09.198" v="2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6:09.198" v="2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6:09.198" v="2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6:09.198" v="2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6CA1C-6D74-43D4-81FA-FCFF917D5004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3C92A-864C-4372-9021-0925956CA6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222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3B08196-2930-4389-982C-8855D81DB31B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ình chữ nhậ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Hình chữ nhậ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Hình chữ nhậ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Hình chữ nhậ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Hình chữ nhậ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0" name="Hình chữ nhật Góc trò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1" name="Hình chữ nhật Góc trò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ình chữ nhậ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êu đề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vi-VN" noProof="0" dirty="0"/>
              <a:t>Bấm để sửa kiểu tiêu đề Bản cái</a:t>
            </a:r>
            <a:endParaRPr kumimoji="0" lang="vi-VN" noProof="0" dirty="0"/>
          </a:p>
        </p:txBody>
      </p:sp>
      <p:sp>
        <p:nvSpPr>
          <p:cNvPr id="9" name="Tiêu đề phụ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28" name="Chỗ dành sẵn cho Ngày tháng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47CFB7-6A86-42D7-974B-1D96F26E0CCF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17" name="Chỗ dành sẵn cho Chân trang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vi-VN" noProof="0"/>
          </a:p>
        </p:txBody>
      </p:sp>
      <p:sp>
        <p:nvSpPr>
          <p:cNvPr id="29" name="Chỗ dành sẵn cho Số hiệu Bản chiế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6652B35-718D-4E28-AFEB-B694A3B357E8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89FA737-ABF3-4868-8FE6-534CBFB62319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6556F8E-661E-45C4-A266-AC019CC28A37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85ECF37-2025-41F2-B848-64189AC4D20F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880DC3C-9516-4BB2-93CD-E0C690013E80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ội dung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26" name="Chỗ dành sẵn cho Ngày tháng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F3E0DBCD-D675-495A-B123-A4D6E4E4EEFB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27" name="Chỗ dành sẵn cho Số hiệu Bản chiế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vi-VN" noProof="0" smtClean="0"/>
              <a:pPr algn="r" eaLnBrk="1" latinLnBrk="0" hangingPunct="1"/>
              <a:t>‹#›</a:t>
            </a:fld>
            <a:endParaRPr kumimoji="0" lang="vi-VN" noProof="0"/>
          </a:p>
        </p:txBody>
      </p:sp>
      <p:sp>
        <p:nvSpPr>
          <p:cNvPr id="28" name="Chỗ dành sẵn cho Chân trang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5E449FDB-5C53-46EE-9D50-B82C39D9315F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20D82F0-2E9B-4314-8CAA-7FA754C0F3DD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8C6CED1-4BBD-4CF1-86CB-DC0A2C8A1882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vi-VN" noProof="0"/>
              <a:t>Bấm vào biểu tượng để thêm ảnh</a:t>
            </a:r>
            <a:endParaRPr kumimoji="0"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08F77BF-A076-481A-94BC-DFB941178DD3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Hình chữ nhậ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Hình chữ nhậ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Hình chữ nhậ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Hình chữ nhậ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Hình chữ nhậ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3" name="Hình chữ nhật Góc trò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4" name="Hình chữ nhật Góc trò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Hình chữ nhậ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Hình chữ nhậ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Hình chữ nhậ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Hình chữ nhậ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Hình chữ nhậ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Hình chữ nhậ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hỗ dành sẵn cho Tiêu đê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vi-VN" noProof="0" dirty="0"/>
              <a:t>Bấm để sửa kiểu tiêu đề Bản cái</a:t>
            </a:r>
            <a:endParaRPr kumimoji="0" lang="vi-VN" noProof="0" dirty="0"/>
          </a:p>
        </p:txBody>
      </p:sp>
      <p:sp>
        <p:nvSpPr>
          <p:cNvPr id="13" name="Chỗ dành sẵn cho Văn bản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14" name="Chỗ dành sẵn cho Ngày tháng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93F1649-3354-4570-B0A2-47F8F7ABC2D5}" type="datetime1">
              <a:rPr lang="vi-VN" noProof="0" smtClean="0"/>
              <a:t>10/08/2021</a:t>
            </a:fld>
            <a:endParaRPr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vi-VN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hỗ dành sẵn cho Số hiệu Bản chiế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6652B35-718D-4E28-AFEB-B694A3B357E8}" type="slidenum">
              <a:rPr lang="vi-VN" noProof="0" smtClean="0"/>
              <a:pPr/>
              <a:t>‹#›</a:t>
            </a:fld>
            <a:endParaRPr lang="vi-VN" noProof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Đô thị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17</ap:TotalTime>
  <ap:Words>0</ap:Words>
  <ap:PresentationFormat>Trình chiếu Trên màn hình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6">
      <vt:lpstr>Arial</vt:lpstr>
      <vt:lpstr>Georgia</vt:lpstr>
      <vt:lpstr>Times New Roman</vt:lpstr>
      <vt:lpstr>Wingdings 2</vt:lpstr>
      <vt:lpstr>Đô thị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2021-08-10T02:26:38Z</dcterms:modified>
</cp:coreProperties>
</file>