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handoutMasterIdLst>
    <p:handoutMasterId r:id="rId5"/>
  </p:handoutMasterIdLst>
  <p:sldIdLst>
    <p:sldId id="256" r:id="rId2"/>
    <p:sldId id="257" r:id="rId3"/>
  </p:sldIdLst>
  <p:sldSz cx="10058400" cy="7772400"/>
  <p:notesSz cx="6858000" cy="9144000"/>
  <p:defaultTextStyle>
    <a:defPPr rtl="0">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566" autoAdjust="0"/>
    <p:restoredTop sz="95324" autoAdjust="0"/>
  </p:normalViewPr>
  <p:slideViewPr>
    <p:cSldViewPr snapToGrid="0">
      <p:cViewPr varScale="1">
        <p:scale>
          <a:sx n="115" d="100"/>
          <a:sy n="115" d="100"/>
        </p:scale>
        <p:origin x="1284" y="108"/>
      </p:cViewPr>
      <p:guideLst/>
    </p:cSldViewPr>
  </p:slideViewPr>
  <p:notesTextViewPr>
    <p:cViewPr>
      <p:scale>
        <a:sx n="3" d="2"/>
        <a:sy n="3" d="2"/>
      </p:scale>
      <p:origin x="0" y="0"/>
    </p:cViewPr>
  </p:notesTextViewPr>
  <p:notesViewPr>
    <p:cSldViewPr snapToGrid="0">
      <p:cViewPr varScale="1">
        <p:scale>
          <a:sx n="88" d="100"/>
          <a:sy n="88" d="100"/>
        </p:scale>
        <p:origin x="301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ke Test User" userId="SID-0" providerId="Test" clId="FakeClientId"/>
    <pc:docChg chg="modSld modMainMaster modNotesMaster modHandout">
      <pc:chgData name="Fake Test User" userId="SID-0" providerId="Test" clId="FakeClientId" dt="2021-04-08T05:14:53.440" v="114" actId="790"/>
      <pc:docMkLst>
        <pc:docMk/>
      </pc:docMkLst>
      <pc:sldChg chg="modSp mod modNotes">
        <pc:chgData name="Fake Test User" userId="SID-0" providerId="Test" clId="FakeClientId" dt="2021-04-08T05:14:39.112" v="112" actId="790"/>
        <pc:sldMkLst>
          <pc:docMk/>
          <pc:sldMk cId="1742696898" sldId="256"/>
        </pc:sldMkLst>
        <pc:spChg chg="mod">
          <ac:chgData name="Fake Test User" userId="SID-0" providerId="Test" clId="FakeClientId" dt="2021-04-08T05:12:49.502" v="7" actId="790"/>
          <ac:spMkLst>
            <pc:docMk/>
            <pc:sldMk cId="1742696898" sldId="256"/>
            <ac:spMk id="19" creationId="{00000000-0000-0000-0000-000000000000}"/>
          </ac:spMkLst>
        </pc:spChg>
        <pc:spChg chg="mod">
          <ac:chgData name="Fake Test User" userId="SID-0" providerId="Test" clId="FakeClientId" dt="2021-04-08T05:12:49.502" v="7" actId="790"/>
          <ac:spMkLst>
            <pc:docMk/>
            <pc:sldMk cId="1742696898" sldId="256"/>
            <ac:spMk id="27" creationId="{00000000-0000-0000-0000-000000000000}"/>
          </ac:spMkLst>
        </pc:spChg>
        <pc:spChg chg="mod">
          <ac:chgData name="Fake Test User" userId="SID-0" providerId="Test" clId="FakeClientId" dt="2021-04-08T05:12:49.502" v="7" actId="790"/>
          <ac:spMkLst>
            <pc:docMk/>
            <pc:sldMk cId="1742696898" sldId="256"/>
            <ac:spMk id="32" creationId="{00000000-0000-0000-0000-000000000000}"/>
          </ac:spMkLst>
        </pc:spChg>
        <pc:spChg chg="mod">
          <ac:chgData name="Fake Test User" userId="SID-0" providerId="Test" clId="FakeClientId" dt="2021-04-08T05:12:49.502" v="7" actId="790"/>
          <ac:spMkLst>
            <pc:docMk/>
            <pc:sldMk cId="1742696898" sldId="256"/>
            <ac:spMk id="33" creationId="{00000000-0000-0000-0000-000000000000}"/>
          </ac:spMkLst>
        </pc:spChg>
        <pc:spChg chg="mod">
          <ac:chgData name="Fake Test User" userId="SID-0" providerId="Test" clId="FakeClientId" dt="2021-04-08T05:12:49.502" v="7" actId="790"/>
          <ac:spMkLst>
            <pc:docMk/>
            <pc:sldMk cId="1742696898" sldId="256"/>
            <ac:spMk id="34" creationId="{00000000-0000-0000-0000-000000000000}"/>
          </ac:spMkLst>
        </pc:spChg>
        <pc:spChg chg="mod">
          <ac:chgData name="Fake Test User" userId="SID-0" providerId="Test" clId="FakeClientId" dt="2021-04-08T05:12:49.502" v="7" actId="790"/>
          <ac:spMkLst>
            <pc:docMk/>
            <pc:sldMk cId="1742696898" sldId="256"/>
            <ac:spMk id="35" creationId="{00000000-0000-0000-0000-000000000000}"/>
          </ac:spMkLst>
        </pc:spChg>
        <pc:spChg chg="mod">
          <ac:chgData name="Fake Test User" userId="SID-0" providerId="Test" clId="FakeClientId" dt="2021-04-08T05:12:49.502" v="7" actId="790"/>
          <ac:spMkLst>
            <pc:docMk/>
            <pc:sldMk cId="1742696898" sldId="256"/>
            <ac:spMk id="43" creationId="{00000000-0000-0000-0000-000000000000}"/>
          </ac:spMkLst>
        </pc:spChg>
        <pc:picChg chg="mod">
          <ac:chgData name="Fake Test User" userId="SID-0" providerId="Test" clId="FakeClientId" dt="2021-04-08T05:12:41.861" v="6" actId="962"/>
          <ac:picMkLst>
            <pc:docMk/>
            <pc:sldMk cId="1742696898" sldId="256"/>
            <ac:picMk id="4" creationId="{00000000-0000-0000-0000-000000000000}"/>
          </ac:picMkLst>
        </pc:picChg>
      </pc:sldChg>
      <pc:sldChg chg="modSp mod modNotes">
        <pc:chgData name="Fake Test User" userId="SID-0" providerId="Test" clId="FakeClientId" dt="2021-04-08T05:14:31.596" v="111" actId="790"/>
        <pc:sldMkLst>
          <pc:docMk/>
          <pc:sldMk cId="2005184843" sldId="257"/>
        </pc:sldMkLst>
        <pc:spChg chg="mod">
          <ac:chgData name="Fake Test User" userId="SID-0" providerId="Test" clId="FakeClientId" dt="2021-04-08T05:14:05.283" v="110" actId="790"/>
          <ac:spMkLst>
            <pc:docMk/>
            <pc:sldMk cId="2005184843" sldId="257"/>
            <ac:spMk id="25" creationId="{00000000-0000-0000-0000-000000000000}"/>
          </ac:spMkLst>
        </pc:spChg>
        <pc:spChg chg="mod">
          <ac:chgData name="Fake Test User" userId="SID-0" providerId="Test" clId="FakeClientId" dt="2021-04-08T05:14:05.283" v="110" actId="790"/>
          <ac:spMkLst>
            <pc:docMk/>
            <pc:sldMk cId="2005184843" sldId="257"/>
            <ac:spMk id="26" creationId="{00000000-0000-0000-0000-000000000000}"/>
          </ac:spMkLst>
        </pc:spChg>
        <pc:spChg chg="mod">
          <ac:chgData name="Fake Test User" userId="SID-0" providerId="Test" clId="FakeClientId" dt="2021-04-08T05:14:05.283" v="110" actId="790"/>
          <ac:spMkLst>
            <pc:docMk/>
            <pc:sldMk cId="2005184843" sldId="257"/>
            <ac:spMk id="27" creationId="{00000000-0000-0000-0000-000000000000}"/>
          </ac:spMkLst>
        </pc:spChg>
        <pc:spChg chg="mod">
          <ac:chgData name="Fake Test User" userId="SID-0" providerId="Test" clId="FakeClientId" dt="2021-04-08T05:14:05.283" v="110" actId="790"/>
          <ac:spMkLst>
            <pc:docMk/>
            <pc:sldMk cId="2005184843" sldId="257"/>
            <ac:spMk id="78" creationId="{00000000-0000-0000-0000-000000000000}"/>
          </ac:spMkLst>
        </pc:spChg>
        <pc:spChg chg="mod">
          <ac:chgData name="Fake Test User" userId="SID-0" providerId="Test" clId="FakeClientId" dt="2021-04-08T05:14:05.283" v="110" actId="790"/>
          <ac:spMkLst>
            <pc:docMk/>
            <pc:sldMk cId="2005184843" sldId="257"/>
            <ac:spMk id="116" creationId="{00000000-0000-0000-0000-000000000000}"/>
          </ac:spMkLst>
        </pc:spChg>
        <pc:spChg chg="mod">
          <ac:chgData name="Fake Test User" userId="SID-0" providerId="Test" clId="FakeClientId" dt="2021-04-08T05:14:05.283" v="110" actId="790"/>
          <ac:spMkLst>
            <pc:docMk/>
            <pc:sldMk cId="2005184843" sldId="257"/>
            <ac:spMk id="118" creationId="{00000000-0000-0000-0000-000000000000}"/>
          </ac:spMkLst>
        </pc:spChg>
        <pc:spChg chg="mod">
          <ac:chgData name="Fake Test User" userId="SID-0" providerId="Test" clId="FakeClientId" dt="2021-04-08T05:14:05.283" v="110" actId="790"/>
          <ac:spMkLst>
            <pc:docMk/>
            <pc:sldMk cId="2005184843" sldId="257"/>
            <ac:spMk id="119" creationId="{00000000-0000-0000-0000-000000000000}"/>
          </ac:spMkLst>
        </pc:spChg>
        <pc:spChg chg="mod">
          <ac:chgData name="Fake Test User" userId="SID-0" providerId="Test" clId="FakeClientId" dt="2021-04-08T05:14:05.283" v="110" actId="790"/>
          <ac:spMkLst>
            <pc:docMk/>
            <pc:sldMk cId="2005184843" sldId="257"/>
            <ac:spMk id="120" creationId="{00000000-0000-0000-0000-000000000000}"/>
          </ac:spMkLst>
        </pc:spChg>
        <pc:spChg chg="mod">
          <ac:chgData name="Fake Test User" userId="SID-0" providerId="Test" clId="FakeClientId" dt="2021-04-08T05:14:05.283" v="110" actId="790"/>
          <ac:spMkLst>
            <pc:docMk/>
            <pc:sldMk cId="2005184843" sldId="257"/>
            <ac:spMk id="121" creationId="{00000000-0000-0000-0000-000000000000}"/>
          </ac:spMkLst>
        </pc:spChg>
        <pc:spChg chg="mod">
          <ac:chgData name="Fake Test User" userId="SID-0" providerId="Test" clId="FakeClientId" dt="2021-04-08T05:14:05.283" v="110" actId="790"/>
          <ac:spMkLst>
            <pc:docMk/>
            <pc:sldMk cId="2005184843" sldId="257"/>
            <ac:spMk id="122" creationId="{00000000-0000-0000-0000-000000000000}"/>
          </ac:spMkLst>
        </pc:spChg>
        <pc:spChg chg="mod">
          <ac:chgData name="Fake Test User" userId="SID-0" providerId="Test" clId="FakeClientId" dt="2021-04-08T05:14:05.283" v="110" actId="790"/>
          <ac:spMkLst>
            <pc:docMk/>
            <pc:sldMk cId="2005184843" sldId="257"/>
            <ac:spMk id="123" creationId="{00000000-0000-0000-0000-000000000000}"/>
          </ac:spMkLst>
        </pc:spChg>
        <pc:spChg chg="mod">
          <ac:chgData name="Fake Test User" userId="SID-0" providerId="Test" clId="FakeClientId" dt="2021-04-08T05:14:05.283" v="110" actId="790"/>
          <ac:spMkLst>
            <pc:docMk/>
            <pc:sldMk cId="2005184843" sldId="257"/>
            <ac:spMk id="124" creationId="{00000000-0000-0000-0000-000000000000}"/>
          </ac:spMkLst>
        </pc:spChg>
        <pc:spChg chg="mod">
          <ac:chgData name="Fake Test User" userId="SID-0" providerId="Test" clId="FakeClientId" dt="2021-04-08T05:14:05.283" v="110" actId="790"/>
          <ac:spMkLst>
            <pc:docMk/>
            <pc:sldMk cId="2005184843" sldId="257"/>
            <ac:spMk id="125" creationId="{00000000-0000-0000-0000-000000000000}"/>
          </ac:spMkLst>
        </pc:spChg>
        <pc:spChg chg="mod">
          <ac:chgData name="Fake Test User" userId="SID-0" providerId="Test" clId="FakeClientId" dt="2021-04-08T05:14:05.283" v="110" actId="790"/>
          <ac:spMkLst>
            <pc:docMk/>
            <pc:sldMk cId="2005184843" sldId="257"/>
            <ac:spMk id="126" creationId="{00000000-0000-0000-0000-000000000000}"/>
          </ac:spMkLst>
        </pc:spChg>
        <pc:spChg chg="mod">
          <ac:chgData name="Fake Test User" userId="SID-0" providerId="Test" clId="FakeClientId" dt="2021-04-08T05:14:05.283" v="110" actId="790"/>
          <ac:spMkLst>
            <pc:docMk/>
            <pc:sldMk cId="2005184843" sldId="257"/>
            <ac:spMk id="127" creationId="{00000000-0000-0000-0000-000000000000}"/>
          </ac:spMkLst>
        </pc:spChg>
        <pc:spChg chg="mod">
          <ac:chgData name="Fake Test User" userId="SID-0" providerId="Test" clId="FakeClientId" dt="2021-04-08T05:14:05.283" v="110" actId="790"/>
          <ac:spMkLst>
            <pc:docMk/>
            <pc:sldMk cId="2005184843" sldId="257"/>
            <ac:spMk id="128" creationId="{00000000-0000-0000-0000-000000000000}"/>
          </ac:spMkLst>
        </pc:spChg>
        <pc:spChg chg="mod">
          <ac:chgData name="Fake Test User" userId="SID-0" providerId="Test" clId="FakeClientId" dt="2021-04-08T05:14:05.283" v="110" actId="790"/>
          <ac:spMkLst>
            <pc:docMk/>
            <pc:sldMk cId="2005184843" sldId="257"/>
            <ac:spMk id="129" creationId="{00000000-0000-0000-0000-000000000000}"/>
          </ac:spMkLst>
        </pc:spChg>
        <pc:spChg chg="mod">
          <ac:chgData name="Fake Test User" userId="SID-0" providerId="Test" clId="FakeClientId" dt="2021-04-08T05:14:05.283" v="110" actId="790"/>
          <ac:spMkLst>
            <pc:docMk/>
            <pc:sldMk cId="2005184843" sldId="257"/>
            <ac:spMk id="130" creationId="{00000000-0000-0000-0000-000000000000}"/>
          </ac:spMkLst>
        </pc:spChg>
        <pc:spChg chg="mod">
          <ac:chgData name="Fake Test User" userId="SID-0" providerId="Test" clId="FakeClientId" dt="2021-04-08T05:14:05.283" v="110" actId="790"/>
          <ac:spMkLst>
            <pc:docMk/>
            <pc:sldMk cId="2005184843" sldId="257"/>
            <ac:spMk id="219" creationId="{00000000-0000-0000-0000-000000000000}"/>
          </ac:spMkLst>
        </pc:spChg>
        <pc:spChg chg="mod">
          <ac:chgData name="Fake Test User" userId="SID-0" providerId="Test" clId="FakeClientId" dt="2021-04-08T05:14:05.283" v="110" actId="790"/>
          <ac:spMkLst>
            <pc:docMk/>
            <pc:sldMk cId="2005184843" sldId="257"/>
            <ac:spMk id="220" creationId="{00000000-0000-0000-0000-000000000000}"/>
          </ac:spMkLst>
        </pc:spChg>
      </pc:sldChg>
      <pc:sldMasterChg chg="modSp mod modSldLayout">
        <pc:chgData name="Fake Test User" userId="SID-0" providerId="Test" clId="FakeClientId" dt="2021-04-08T05:12:09.408" v="3" actId="790"/>
        <pc:sldMasterMkLst>
          <pc:docMk/>
          <pc:sldMasterMk cId="3687281395" sldId="2147483660"/>
        </pc:sldMasterMkLst>
        <pc:spChg chg="mod">
          <ac:chgData name="Fake Test User" userId="SID-0" providerId="Test" clId="FakeClientId" dt="2021-04-08T05:11:30.471" v="0" actId="790"/>
          <ac:spMkLst>
            <pc:docMk/>
            <pc:sldMasterMk cId="3687281395" sldId="2147483660"/>
            <ac:spMk id="2" creationId="{00000000-0000-0000-0000-000000000000}"/>
          </ac:spMkLst>
        </pc:spChg>
        <pc:spChg chg="mod">
          <ac:chgData name="Fake Test User" userId="SID-0" providerId="Test" clId="FakeClientId" dt="2021-04-08T05:11:30.471" v="0" actId="790"/>
          <ac:spMkLst>
            <pc:docMk/>
            <pc:sldMasterMk cId="3687281395" sldId="2147483660"/>
            <ac:spMk id="3" creationId="{00000000-0000-0000-0000-000000000000}"/>
          </ac:spMkLst>
        </pc:spChg>
        <pc:spChg chg="mod">
          <ac:chgData name="Fake Test User" userId="SID-0" providerId="Test" clId="FakeClientId" dt="2021-04-08T05:11:30.471" v="0" actId="790"/>
          <ac:spMkLst>
            <pc:docMk/>
            <pc:sldMasterMk cId="3687281395" sldId="2147483660"/>
            <ac:spMk id="4" creationId="{00000000-0000-0000-0000-000000000000}"/>
          </ac:spMkLst>
        </pc:spChg>
        <pc:spChg chg="mod">
          <ac:chgData name="Fake Test User" userId="SID-0" providerId="Test" clId="FakeClientId" dt="2021-04-08T05:11:30.471" v="0" actId="790"/>
          <ac:spMkLst>
            <pc:docMk/>
            <pc:sldMasterMk cId="3687281395" sldId="2147483660"/>
            <ac:spMk id="5" creationId="{00000000-0000-0000-0000-000000000000}"/>
          </ac:spMkLst>
        </pc:spChg>
        <pc:spChg chg="mod">
          <ac:chgData name="Fake Test User" userId="SID-0" providerId="Test" clId="FakeClientId" dt="2021-04-08T05:11:30.471" v="0" actId="790"/>
          <ac:spMkLst>
            <pc:docMk/>
            <pc:sldMasterMk cId="3687281395" sldId="2147483660"/>
            <ac:spMk id="6" creationId="{00000000-0000-0000-0000-000000000000}"/>
          </ac:spMkLst>
        </pc:spChg>
        <pc:sldLayoutChg chg="modSp mod">
          <pc:chgData name="Fake Test User" userId="SID-0" providerId="Test" clId="FakeClientId" dt="2021-04-08T05:11:58.892" v="2" actId="790"/>
          <pc:sldLayoutMkLst>
            <pc:docMk/>
            <pc:sldMasterMk cId="3687281395" sldId="2147483660"/>
            <pc:sldLayoutMk cId="586319277" sldId="2147483672"/>
          </pc:sldLayoutMkLst>
          <pc:spChg chg="mod">
            <ac:chgData name="Fake Test User" userId="SID-0" providerId="Test" clId="FakeClientId" dt="2021-04-08T05:11:58.892" v="2" actId="790"/>
            <ac:spMkLst>
              <pc:docMk/>
              <pc:sldMasterMk cId="3687281395" sldId="2147483660"/>
              <pc:sldLayoutMk cId="586319277" sldId="2147483672"/>
              <ac:spMk id="7" creationId="{00000000-0000-0000-0000-000000000000}"/>
            </ac:spMkLst>
          </pc:spChg>
          <pc:spChg chg="mod">
            <ac:chgData name="Fake Test User" userId="SID-0" providerId="Test" clId="FakeClientId" dt="2021-04-08T05:11:58.892" v="2" actId="790"/>
            <ac:spMkLst>
              <pc:docMk/>
              <pc:sldMasterMk cId="3687281395" sldId="2147483660"/>
              <pc:sldLayoutMk cId="586319277" sldId="2147483672"/>
              <ac:spMk id="11" creationId="{00000000-0000-0000-0000-000000000000}"/>
            </ac:spMkLst>
          </pc:spChg>
          <pc:spChg chg="mod">
            <ac:chgData name="Fake Test User" userId="SID-0" providerId="Test" clId="FakeClientId" dt="2021-04-08T05:11:58.892" v="2" actId="790"/>
            <ac:spMkLst>
              <pc:docMk/>
              <pc:sldMasterMk cId="3687281395" sldId="2147483660"/>
              <pc:sldLayoutMk cId="586319277" sldId="2147483672"/>
              <ac:spMk id="16" creationId="{00000000-0000-0000-0000-000000000000}"/>
            </ac:spMkLst>
          </pc:spChg>
          <pc:spChg chg="mod">
            <ac:chgData name="Fake Test User" userId="SID-0" providerId="Test" clId="FakeClientId" dt="2021-04-08T05:11:58.892" v="2" actId="790"/>
            <ac:spMkLst>
              <pc:docMk/>
              <pc:sldMasterMk cId="3687281395" sldId="2147483660"/>
              <pc:sldLayoutMk cId="586319277" sldId="2147483672"/>
              <ac:spMk id="17" creationId="{00000000-0000-0000-0000-000000000000}"/>
            </ac:spMkLst>
          </pc:spChg>
          <pc:spChg chg="mod">
            <ac:chgData name="Fake Test User" userId="SID-0" providerId="Test" clId="FakeClientId" dt="2021-04-08T05:11:58.892" v="2" actId="790"/>
            <ac:spMkLst>
              <pc:docMk/>
              <pc:sldMasterMk cId="3687281395" sldId="2147483660"/>
              <pc:sldLayoutMk cId="586319277" sldId="2147483672"/>
              <ac:spMk id="20" creationId="{00000000-0000-0000-0000-000000000000}"/>
            </ac:spMkLst>
          </pc:spChg>
          <pc:spChg chg="mod">
            <ac:chgData name="Fake Test User" userId="SID-0" providerId="Test" clId="FakeClientId" dt="2021-04-08T05:11:58.892" v="2" actId="790"/>
            <ac:spMkLst>
              <pc:docMk/>
              <pc:sldMasterMk cId="3687281395" sldId="2147483660"/>
              <pc:sldLayoutMk cId="586319277" sldId="2147483672"/>
              <ac:spMk id="23" creationId="{00000000-0000-0000-0000-000000000000}"/>
            </ac:spMkLst>
          </pc:spChg>
          <pc:spChg chg="mod">
            <ac:chgData name="Fake Test User" userId="SID-0" providerId="Test" clId="FakeClientId" dt="2021-04-08T05:11:58.892" v="2" actId="790"/>
            <ac:spMkLst>
              <pc:docMk/>
              <pc:sldMasterMk cId="3687281395" sldId="2147483660"/>
              <pc:sldLayoutMk cId="586319277" sldId="2147483672"/>
              <ac:spMk id="24" creationId="{00000000-0000-0000-0000-000000000000}"/>
            </ac:spMkLst>
          </pc:spChg>
          <pc:spChg chg="mod">
            <ac:chgData name="Fake Test User" userId="SID-0" providerId="Test" clId="FakeClientId" dt="2021-04-08T05:11:58.892" v="2" actId="790"/>
            <ac:spMkLst>
              <pc:docMk/>
              <pc:sldMasterMk cId="3687281395" sldId="2147483660"/>
              <pc:sldLayoutMk cId="586319277" sldId="2147483672"/>
              <ac:spMk id="28" creationId="{00000000-0000-0000-0000-000000000000}"/>
            </ac:spMkLst>
          </pc:spChg>
          <pc:spChg chg="mod">
            <ac:chgData name="Fake Test User" userId="SID-0" providerId="Test" clId="FakeClientId" dt="2021-04-08T05:11:58.892" v="2" actId="790"/>
            <ac:spMkLst>
              <pc:docMk/>
              <pc:sldMasterMk cId="3687281395" sldId="2147483660"/>
              <pc:sldLayoutMk cId="586319277" sldId="2147483672"/>
              <ac:spMk id="31" creationId="{00000000-0000-0000-0000-000000000000}"/>
            </ac:spMkLst>
          </pc:spChg>
          <pc:spChg chg="mod">
            <ac:chgData name="Fake Test User" userId="SID-0" providerId="Test" clId="FakeClientId" dt="2021-04-08T05:11:58.892" v="2" actId="790"/>
            <ac:spMkLst>
              <pc:docMk/>
              <pc:sldMasterMk cId="3687281395" sldId="2147483660"/>
              <pc:sldLayoutMk cId="586319277" sldId="2147483672"/>
              <ac:spMk id="33" creationId="{00000000-0000-0000-0000-000000000000}"/>
            </ac:spMkLst>
          </pc:spChg>
          <pc:spChg chg="mod">
            <ac:chgData name="Fake Test User" userId="SID-0" providerId="Test" clId="FakeClientId" dt="2021-04-08T05:11:58.892" v="2" actId="790"/>
            <ac:spMkLst>
              <pc:docMk/>
              <pc:sldMasterMk cId="3687281395" sldId="2147483660"/>
              <pc:sldLayoutMk cId="586319277" sldId="2147483672"/>
              <ac:spMk id="34" creationId="{00000000-0000-0000-0000-000000000000}"/>
            </ac:spMkLst>
          </pc:spChg>
        </pc:sldLayoutChg>
        <pc:sldLayoutChg chg="modSp mod">
          <pc:chgData name="Fake Test User" userId="SID-0" providerId="Test" clId="FakeClientId" dt="2021-04-08T05:12:09.408" v="3" actId="790"/>
          <pc:sldLayoutMkLst>
            <pc:docMk/>
            <pc:sldMasterMk cId="3687281395" sldId="2147483660"/>
            <pc:sldLayoutMk cId="1184508751" sldId="2147483673"/>
          </pc:sldLayoutMkLst>
          <pc:spChg chg="mod">
            <ac:chgData name="Fake Test User" userId="SID-0" providerId="Test" clId="FakeClientId" dt="2021-04-08T05:12:09.408" v="3" actId="790"/>
            <ac:spMkLst>
              <pc:docMk/>
              <pc:sldMasterMk cId="3687281395" sldId="2147483660"/>
              <pc:sldLayoutMk cId="1184508751" sldId="2147483673"/>
              <ac:spMk id="3"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12"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16"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26"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27"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28"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30"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31"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32"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33"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34"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37"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39"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41"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42"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43"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53"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54"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56"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58"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59"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60" creationId="{00000000-0000-0000-0000-000000000000}"/>
            </ac:spMkLst>
          </pc:spChg>
          <pc:spChg chg="mod">
            <ac:chgData name="Fake Test User" userId="SID-0" providerId="Test" clId="FakeClientId" dt="2021-04-08T05:12:09.408" v="3" actId="790"/>
            <ac:spMkLst>
              <pc:docMk/>
              <pc:sldMasterMk cId="3687281395" sldId="2147483660"/>
              <pc:sldLayoutMk cId="1184508751" sldId="2147483673"/>
              <ac:spMk id="61" creationId="{00000000-0000-0000-0000-000000000000}"/>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Đầu trang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vi-VN"/>
          </a:p>
        </p:txBody>
      </p:sp>
      <p:sp>
        <p:nvSpPr>
          <p:cNvPr id="3" name="Chỗ dành sẵn cho Ngày tháng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8718FB40-0779-43E0-B6F4-89DE3D1A940C}" type="datetime1">
              <a:rPr lang="vi-VN" smtClean="0"/>
              <a:t>09/04/2021</a:t>
            </a:fld>
            <a:endParaRPr lang="vi-VN"/>
          </a:p>
        </p:txBody>
      </p:sp>
      <p:sp>
        <p:nvSpPr>
          <p:cNvPr id="4" name="Chỗ dành sẵn cho Chân trang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vi-VN"/>
          </a:p>
        </p:txBody>
      </p:sp>
      <p:sp>
        <p:nvSpPr>
          <p:cNvPr id="5" name="Chỗ dành sẵn cho Số hiệu Bản chiế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E169A89D-734B-4FAD-B6E7-2B864E72E489}" type="slidenum">
              <a:rPr lang="vi-VN"/>
              <a:t>‹#›</a:t>
            </a:fld>
            <a:endParaRPr lang="vi-VN"/>
          </a:p>
        </p:txBody>
      </p:sp>
    </p:spTree>
    <p:extLst>
      <p:ext uri="{BB962C8B-B14F-4D97-AF65-F5344CB8AC3E}">
        <p14:creationId xmlns:p14="http://schemas.microsoft.com/office/powerpoint/2010/main" val="29192036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Đầu trang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vi-VN" noProof="0"/>
          </a:p>
        </p:txBody>
      </p:sp>
      <p:sp>
        <p:nvSpPr>
          <p:cNvPr id="3" name="Chỗ dành sẵn cho Ngày tháng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87A08833-C0C3-4A88-9A49-F196C4984A1D}" type="datetime1">
              <a:rPr lang="vi-VN" noProof="0" smtClean="0"/>
              <a:t>09/04/2021</a:t>
            </a:fld>
            <a:endParaRPr lang="vi-VN" noProof="0"/>
          </a:p>
        </p:txBody>
      </p:sp>
      <p:sp>
        <p:nvSpPr>
          <p:cNvPr id="4" name="Chỗ dành sẵn cho Hình ảnh của Bản chiếu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pPr rtl="0"/>
            <a:endParaRPr lang="vi-VN" noProof="0"/>
          </a:p>
        </p:txBody>
      </p:sp>
      <p:sp>
        <p:nvSpPr>
          <p:cNvPr id="5" name="Chỗ dành sẵn cho Ghi ch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6" name="Chỗ dành sẵn cho Chân trang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vi-VN" noProof="0"/>
          </a:p>
        </p:txBody>
      </p:sp>
      <p:sp>
        <p:nvSpPr>
          <p:cNvPr id="7" name="Chỗ dành sẵn cho Số hiệu Bản chiế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52A89D7-7603-4ECB-ADF6-F6CF2BE4F401}" type="slidenum">
              <a:rPr lang="vi-VN" noProof="0"/>
              <a:t>‹#›</a:t>
            </a:fld>
            <a:endParaRPr lang="vi-VN" noProof="0"/>
          </a:p>
        </p:txBody>
      </p:sp>
    </p:spTree>
    <p:extLst>
      <p:ext uri="{BB962C8B-B14F-4D97-AF65-F5344CB8AC3E}">
        <p14:creationId xmlns:p14="http://schemas.microsoft.com/office/powerpoint/2010/main" val="292584893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r>
              <a:rPr lang="vi-VN"/>
              <a:t>Để thay đổi sách nhỏ quảng cáo này, hãy thay thế nội dung mẫu của chúng tôi bằng nội dung của riêng bạn. Hoặc nếu bạn muốn bắt đầu trên một trang trống, hãy nhấn vào nút Trang chiếu mới trên tab Trang chủ để chèn một trang mới. Tiếp đến, hãy nhập văn bản và thêm ảnh của bạn vào chỗ dành sẵn đang để trống. Nếu bạn cần thêm chỗ dành sẵn cho tiêu đề, phụ đề hoặc văn bản nội dung, hãy sao chép chỗ dành sẵn hiện có bất kỳ, rồi kéo chỗ dành sẵn đó sang vị trí mới.</a:t>
            </a:r>
          </a:p>
          <a:p>
            <a:pPr rtl="0"/>
            <a:endParaRPr lang="vi-VN"/>
          </a:p>
          <a:p>
            <a:pPr rtl="0"/>
            <a:r>
              <a:rPr lang="vi-VN"/>
              <a:t>Và bạn có để ý là chúng tôi đã làm sẵn nếp gấp cho bạn không? Chúng rất mờ, nhưng nếu bạn không thích chúng hiển thị trên sách nhỏ quảng cáo thì chỉ cần chọn và xoá chúng trước khi đem in.</a:t>
            </a:r>
          </a:p>
        </p:txBody>
      </p:sp>
      <p:sp>
        <p:nvSpPr>
          <p:cNvPr id="4" name="Chỗ dành sẵn cho Số hiệu Bản chiếu 3"/>
          <p:cNvSpPr>
            <a:spLocks noGrp="1"/>
          </p:cNvSpPr>
          <p:nvPr>
            <p:ph type="sldNum" sz="quarter" idx="10"/>
          </p:nvPr>
        </p:nvSpPr>
        <p:spPr/>
        <p:txBody>
          <a:bodyPr rtlCol="0"/>
          <a:lstStyle/>
          <a:p>
            <a:pPr rtl="0"/>
            <a:fld id="{952A89D7-7603-4ECB-ADF6-F6CF2BE4F401}" type="slidenum">
              <a:rPr lang="vi-VN" smtClean="0"/>
              <a:t>1</a:t>
            </a:fld>
            <a:endParaRPr lang="vi-VN"/>
          </a:p>
        </p:txBody>
      </p:sp>
    </p:spTree>
    <p:extLst>
      <p:ext uri="{BB962C8B-B14F-4D97-AF65-F5344CB8AC3E}">
        <p14:creationId xmlns:p14="http://schemas.microsoft.com/office/powerpoint/2010/main" val="9155157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hỗ dành sẵn cho Hình ảnh của Bản chiếu 1"/>
          <p:cNvSpPr>
            <a:spLocks noGrp="1" noRot="1" noChangeAspect="1"/>
          </p:cNvSpPr>
          <p:nvPr>
            <p:ph type="sldImg"/>
          </p:nvPr>
        </p:nvSpPr>
        <p:spPr/>
      </p:sp>
      <p:sp>
        <p:nvSpPr>
          <p:cNvPr id="3" name="Chỗ dành sẵn cho Ghi chú 2"/>
          <p:cNvSpPr>
            <a:spLocks noGrp="1"/>
          </p:cNvSpPr>
          <p:nvPr>
            <p:ph type="body" idx="1"/>
          </p:nvPr>
        </p:nvSpPr>
        <p:spPr/>
        <p:txBody>
          <a:bodyPr rtlCol="0"/>
          <a:lstStyle/>
          <a:p>
            <a:pPr rtl="0"/>
            <a:endParaRPr lang="vi-VN"/>
          </a:p>
        </p:txBody>
      </p:sp>
      <p:sp>
        <p:nvSpPr>
          <p:cNvPr id="4" name="Chỗ dành sẵn cho Số hiệu Bản chiếu 3"/>
          <p:cNvSpPr>
            <a:spLocks noGrp="1"/>
          </p:cNvSpPr>
          <p:nvPr>
            <p:ph type="sldNum" sz="quarter" idx="5"/>
          </p:nvPr>
        </p:nvSpPr>
        <p:spPr/>
        <p:txBody>
          <a:bodyPr rtlCol="0"/>
          <a:lstStyle/>
          <a:p>
            <a:pPr rtl="0"/>
            <a:fld id="{952A89D7-7603-4ECB-ADF6-F6CF2BE4F401}" type="slidenum">
              <a:rPr lang="vi-VN" smtClean="0"/>
              <a:t>2</a:t>
            </a:fld>
            <a:endParaRPr lang="vi-VN"/>
          </a:p>
        </p:txBody>
      </p:sp>
    </p:spTree>
    <p:extLst>
      <p:ext uri="{BB962C8B-B14F-4D97-AF65-F5344CB8AC3E}">
        <p14:creationId xmlns:p14="http://schemas.microsoft.com/office/powerpoint/2010/main" val="2989290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rang Bên ngoài">
    <p:spTree>
      <p:nvGrpSpPr>
        <p:cNvPr id="1" name=""/>
        <p:cNvGrpSpPr/>
        <p:nvPr/>
      </p:nvGrpSpPr>
      <p:grpSpPr>
        <a:xfrm>
          <a:off x="0" y="0"/>
          <a:ext cx="0" cy="0"/>
          <a:chOff x="0" y="0"/>
          <a:chExt cx="0" cy="0"/>
        </a:xfrm>
      </p:grpSpPr>
      <p:sp>
        <p:nvSpPr>
          <p:cNvPr id="17" name="Hình chữ nhật 16"/>
          <p:cNvSpPr/>
          <p:nvPr userDrawn="1"/>
        </p:nvSpPr>
        <p:spPr>
          <a:xfrm>
            <a:off x="7038975" y="7216219"/>
            <a:ext cx="2660904" cy="9537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vi-VN" noProof="0"/>
          </a:p>
        </p:txBody>
      </p:sp>
      <p:cxnSp>
        <p:nvCxnSpPr>
          <p:cNvPr id="19" name="Đường nối Thẳng 18"/>
          <p:cNvCxnSpPr/>
          <p:nvPr userDrawn="1"/>
        </p:nvCxnSpPr>
        <p:spPr>
          <a:xfrm>
            <a:off x="7038558" y="2733674"/>
            <a:ext cx="2657892"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6" name="Đường nối Thẳng 5"/>
          <p:cNvCxnSpPr/>
          <p:nvPr userDrawn="1"/>
        </p:nvCxnSpPr>
        <p:spPr>
          <a:xfrm flipV="1">
            <a:off x="3939243" y="5152972"/>
            <a:ext cx="0" cy="2146926"/>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Hình chữ nhật 10"/>
          <p:cNvSpPr/>
          <p:nvPr userDrawn="1"/>
        </p:nvSpPr>
        <p:spPr>
          <a:xfrm>
            <a:off x="365125" y="2743199"/>
            <a:ext cx="2560320" cy="45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82880" tIns="228600" rIns="182880" bIns="228600" rtlCol="0" anchor="t"/>
          <a:lstStyle/>
          <a:p>
            <a:pPr algn="ctr" rtl="0">
              <a:lnSpc>
                <a:spcPct val="130000"/>
              </a:lnSpc>
            </a:pPr>
            <a:endParaRPr lang="vi-VN" noProof="0"/>
          </a:p>
        </p:txBody>
      </p:sp>
      <p:sp>
        <p:nvSpPr>
          <p:cNvPr id="31" name="Chỗ dành sẵn cho Văn bản 21"/>
          <p:cNvSpPr>
            <a:spLocks noGrp="1"/>
          </p:cNvSpPr>
          <p:nvPr>
            <p:ph type="body" sz="quarter" idx="20" hasCustomPrompt="1"/>
          </p:nvPr>
        </p:nvSpPr>
        <p:spPr>
          <a:xfrm>
            <a:off x="365760" y="457200"/>
            <a:ext cx="2560320" cy="2148840"/>
          </a:xfrm>
        </p:spPr>
        <p:txBody>
          <a:bodyPr lIns="0" tIns="0" rIns="0" bIns="0" rtlCol="0" anchor="b">
            <a:noAutofit/>
          </a:bodyPr>
          <a:lstStyle>
            <a:lvl1pPr marL="0" indent="0" algn="l">
              <a:lnSpc>
                <a:spcPct val="90000"/>
              </a:lnSpc>
              <a:spcBef>
                <a:spcPts val="0"/>
              </a:spcBef>
              <a:buNone/>
              <a:defRPr sz="30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0"/>
            <a:r>
              <a:rPr lang="vi-VN" noProof="0"/>
              <a:t>Tiêu đề văn bản</a:t>
            </a:r>
          </a:p>
        </p:txBody>
      </p:sp>
      <p:sp>
        <p:nvSpPr>
          <p:cNvPr id="28" name="Chỗ dành sẵn cho Văn bản 21"/>
          <p:cNvSpPr>
            <a:spLocks noGrp="1"/>
          </p:cNvSpPr>
          <p:nvPr>
            <p:ph type="body" sz="quarter" idx="19" hasCustomPrompt="1"/>
          </p:nvPr>
        </p:nvSpPr>
        <p:spPr>
          <a:xfrm>
            <a:off x="548640" y="2912420"/>
            <a:ext cx="2194560" cy="4254338"/>
          </a:xfrm>
        </p:spPr>
        <p:txBody>
          <a:bodyPr lIns="0" tIns="0" rIns="0" bIns="0" rtlCol="0" anchor="t">
            <a:noAutofit/>
          </a:bodyPr>
          <a:lstStyle>
            <a:lvl1pPr marL="0" indent="0" algn="l">
              <a:lnSpc>
                <a:spcPct val="120000"/>
              </a:lnSpc>
              <a:spcBef>
                <a:spcPts val="600"/>
              </a:spcBef>
              <a:buNone/>
              <a:defRPr sz="1400">
                <a:solidFill>
                  <a:schemeClr val="bg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0"/>
            <a:r>
              <a:rPr lang="vi-VN" noProof="0"/>
              <a:t>Bấm để thêm văn bản</a:t>
            </a:r>
          </a:p>
        </p:txBody>
      </p:sp>
      <p:sp>
        <p:nvSpPr>
          <p:cNvPr id="23" name="Chỗ dành sẵn cho Văn bản 21"/>
          <p:cNvSpPr>
            <a:spLocks noGrp="1"/>
          </p:cNvSpPr>
          <p:nvPr>
            <p:ph type="body" sz="quarter" idx="14" hasCustomPrompt="1"/>
          </p:nvPr>
        </p:nvSpPr>
        <p:spPr>
          <a:xfrm rot="16200000">
            <a:off x="2581244" y="5941899"/>
            <a:ext cx="2449512" cy="266486"/>
          </a:xfrm>
        </p:spPr>
        <p:txBody>
          <a:bodyPr lIns="0" tIns="0" rIns="0" bIns="0" rtlCol="0" anchor="ctr">
            <a:noAutofit/>
          </a:bodyPr>
          <a:lstStyle>
            <a:lvl1pPr marL="0" indent="0" algn="l">
              <a:lnSpc>
                <a:spcPct val="85000"/>
              </a:lnSpc>
              <a:spcBef>
                <a:spcPts val="0"/>
              </a:spcBef>
              <a:buNone/>
              <a:defRPr sz="14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0"/>
            <a:r>
              <a:rPr lang="vi-VN" noProof="0"/>
              <a:t>Tên Công ty</a:t>
            </a:r>
          </a:p>
        </p:txBody>
      </p:sp>
      <p:sp>
        <p:nvSpPr>
          <p:cNvPr id="24" name="Chỗ dành sẵn cho Văn bản 21"/>
          <p:cNvSpPr>
            <a:spLocks noGrp="1"/>
          </p:cNvSpPr>
          <p:nvPr>
            <p:ph type="body" sz="quarter" idx="15" hasCustomPrompt="1"/>
          </p:nvPr>
        </p:nvSpPr>
        <p:spPr>
          <a:xfrm rot="16200000">
            <a:off x="2976711" y="5861201"/>
            <a:ext cx="2449512" cy="427881"/>
          </a:xfrm>
        </p:spPr>
        <p:txBody>
          <a:bodyPr lIns="0" tIns="0" rIns="0" bIns="0" rtlCol="0" anchor="t">
            <a:noAutofit/>
          </a:bodyPr>
          <a:lstStyle>
            <a:lvl1pPr marL="0" indent="0" algn="l">
              <a:lnSpc>
                <a:spcPct val="100000"/>
              </a:lnSpc>
              <a:spcBef>
                <a:spcPts val="0"/>
              </a:spcBef>
              <a:buNone/>
              <a:defRPr sz="10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0"/>
            <a:r>
              <a:rPr lang="vi-VN" noProof="0"/>
              <a:t>Địa chỉ Doanh nghiệp</a:t>
            </a:r>
          </a:p>
        </p:txBody>
      </p:sp>
      <p:sp>
        <p:nvSpPr>
          <p:cNvPr id="20" name="Chỗ dành sẵn cho Văn bản 21"/>
          <p:cNvSpPr>
            <a:spLocks noGrp="1"/>
          </p:cNvSpPr>
          <p:nvPr>
            <p:ph type="body" sz="quarter" idx="23" hasCustomPrompt="1"/>
          </p:nvPr>
        </p:nvSpPr>
        <p:spPr>
          <a:xfrm rot="16200000">
            <a:off x="3784137" y="2736151"/>
            <a:ext cx="1785749" cy="586680"/>
          </a:xfrm>
        </p:spPr>
        <p:txBody>
          <a:bodyPr lIns="0" tIns="0" rIns="0" bIns="0" rtlCol="0" anchor="t">
            <a:noAutofit/>
          </a:bodyPr>
          <a:lstStyle>
            <a:lvl1pPr marL="0" indent="0" algn="l">
              <a:lnSpc>
                <a:spcPct val="100000"/>
              </a:lnSpc>
              <a:spcBef>
                <a:spcPts val="0"/>
              </a:spcBef>
              <a:buNone/>
              <a:defRPr sz="10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0"/>
            <a:r>
              <a:rPr lang="vi-VN" noProof="0"/>
              <a:t>Tên người nhận</a:t>
            </a:r>
            <a:br>
              <a:rPr lang="vi-VN" noProof="0"/>
            </a:br>
            <a:r>
              <a:rPr lang="vi-VN" noProof="0"/>
              <a:t>Địa chỉ</a:t>
            </a:r>
            <a:br>
              <a:rPr lang="vi-VN" noProof="0"/>
            </a:br>
            <a:r>
              <a:rPr lang="vi-VN" noProof="0"/>
              <a:t>Thành phố, ST Mã Zip</a:t>
            </a:r>
          </a:p>
        </p:txBody>
      </p:sp>
      <p:sp>
        <p:nvSpPr>
          <p:cNvPr id="33" name="Chỗ dành sẵn cho Văn bản 21"/>
          <p:cNvSpPr>
            <a:spLocks noGrp="1"/>
          </p:cNvSpPr>
          <p:nvPr>
            <p:ph type="body" sz="quarter" idx="21" hasCustomPrompt="1"/>
          </p:nvPr>
        </p:nvSpPr>
        <p:spPr>
          <a:xfrm>
            <a:off x="7038974" y="457200"/>
            <a:ext cx="2657475" cy="2148840"/>
          </a:xfrm>
        </p:spPr>
        <p:txBody>
          <a:bodyPr lIns="0" tIns="0" rIns="0" bIns="0" rtlCol="0" anchor="b">
            <a:noAutofit/>
          </a:bodyPr>
          <a:lstStyle>
            <a:lvl1pPr marL="0" indent="0" algn="l">
              <a:lnSpc>
                <a:spcPct val="90000"/>
              </a:lnSpc>
              <a:spcBef>
                <a:spcPts val="0"/>
              </a:spcBef>
              <a:buNone/>
              <a:defRPr sz="3800" baseline="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0"/>
            <a:r>
              <a:rPr lang="vi-VN" noProof="0"/>
              <a:t>Tiêu đề văn bản</a:t>
            </a:r>
          </a:p>
        </p:txBody>
      </p:sp>
      <p:sp>
        <p:nvSpPr>
          <p:cNvPr id="34" name="Chỗ dành sẵn cho Văn bản 21"/>
          <p:cNvSpPr>
            <a:spLocks noGrp="1"/>
          </p:cNvSpPr>
          <p:nvPr>
            <p:ph type="body" sz="quarter" idx="22" hasCustomPrompt="1"/>
          </p:nvPr>
        </p:nvSpPr>
        <p:spPr>
          <a:xfrm>
            <a:off x="7038559" y="2826361"/>
            <a:ext cx="2657890" cy="497864"/>
          </a:xfrm>
        </p:spPr>
        <p:txBody>
          <a:bodyPr lIns="0" tIns="0" rIns="0" bIns="0" rtlCol="0" anchor="t">
            <a:noAutofit/>
          </a:bodyPr>
          <a:lstStyle>
            <a:lvl1pPr marL="0" indent="0" algn="l">
              <a:lnSpc>
                <a:spcPct val="100000"/>
              </a:lnSpc>
              <a:spcBef>
                <a:spcPts val="0"/>
              </a:spcBef>
              <a:buNone/>
              <a:defRPr sz="1400">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0"/>
            <a:r>
              <a:rPr lang="vi-VN" noProof="0"/>
              <a:t>Bấm để thêm văn bản</a:t>
            </a:r>
          </a:p>
        </p:txBody>
      </p:sp>
      <p:sp>
        <p:nvSpPr>
          <p:cNvPr id="7" name="dấu tem"/>
          <p:cNvSpPr/>
          <p:nvPr userDrawn="1"/>
        </p:nvSpPr>
        <p:spPr>
          <a:xfrm rot="16200000">
            <a:off x="3672003" y="457954"/>
            <a:ext cx="829897" cy="820812"/>
          </a:xfrm>
          <a:prstGeom prst="rect">
            <a:avLst/>
          </a:prstGeom>
          <a:noFill/>
          <a:ln w="6350">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vi-VN" sz="1100" noProof="0">
                <a:solidFill>
                  <a:schemeClr val="bg1">
                    <a:lumMod val="50000"/>
                  </a:schemeClr>
                </a:solidFill>
                <a:latin typeface="+mj-lt"/>
              </a:rPr>
              <a:t>DÁN TEM VÀO ĐÂY</a:t>
            </a:r>
          </a:p>
        </p:txBody>
      </p:sp>
      <p:sp>
        <p:nvSpPr>
          <p:cNvPr id="16" name="Chỗ dành sẵn cho Hình ảnh 11"/>
          <p:cNvSpPr>
            <a:spLocks noGrp="1"/>
          </p:cNvSpPr>
          <p:nvPr>
            <p:ph type="pic" sz="quarter" idx="24" hasCustomPrompt="1"/>
          </p:nvPr>
        </p:nvSpPr>
        <p:spPr>
          <a:xfrm>
            <a:off x="7050024" y="6638544"/>
            <a:ext cx="822960" cy="393192"/>
          </a:xfrm>
        </p:spPr>
        <p:txBody>
          <a:bodyPr lIns="0" tIns="0" rIns="0" bIns="0" rtlCol="0">
            <a:normAutofit/>
          </a:bodyPr>
          <a:lstStyle>
            <a:lvl1pPr marL="0" indent="0" algn="ctr">
              <a:buNone/>
              <a:defRPr sz="800">
                <a:solidFill>
                  <a:schemeClr val="tx1"/>
                </a:solidFill>
              </a:defRPr>
            </a:lvl1pPr>
          </a:lstStyle>
          <a:p>
            <a:pPr rtl="0"/>
            <a:r>
              <a:rPr lang="vi-VN" noProof="0"/>
              <a:t>Bấm vào biểu tượng để thêm ảnh</a:t>
            </a:r>
          </a:p>
        </p:txBody>
      </p:sp>
    </p:spTree>
    <p:extLst>
      <p:ext uri="{BB962C8B-B14F-4D97-AF65-F5344CB8AC3E}">
        <p14:creationId xmlns:p14="http://schemas.microsoft.com/office/powerpoint/2010/main" val="586319277"/>
      </p:ext>
    </p:extLst>
  </p:cSld>
  <p:clrMapOvr>
    <a:masterClrMapping/>
  </p:clrMapOvr>
  <p:extLst>
    <p:ext uri="{DCECCB84-F9BA-43D5-87BE-67443E8EF086}">
      <p15:sldGuideLst xmlns:p15="http://schemas.microsoft.com/office/powerpoint/2012/main">
        <p15:guide id="1" orient="horz" pos="288" userDrawn="1">
          <p15:clr>
            <a:srgbClr val="FBAE40"/>
          </p15:clr>
        </p15:guide>
        <p15:guide id="2" orient="horz" pos="4608" userDrawn="1">
          <p15:clr>
            <a:srgbClr val="FBAE40"/>
          </p15:clr>
        </p15:guide>
        <p15:guide id="3" pos="230" userDrawn="1">
          <p15:clr>
            <a:srgbClr val="FBAE40"/>
          </p15:clr>
        </p15:guide>
        <p15:guide id="4" pos="1846" userDrawn="1">
          <p15:clr>
            <a:srgbClr val="FBAE40"/>
          </p15:clr>
        </p15:guide>
        <p15:guide id="5" pos="2304" userDrawn="1">
          <p15:clr>
            <a:srgbClr val="FBAE40"/>
          </p15:clr>
        </p15:guide>
        <p15:guide id="6" pos="6108" userDrawn="1">
          <p15:clr>
            <a:srgbClr val="FBAE40"/>
          </p15:clr>
        </p15:guide>
        <p15:guide id="7" pos="443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rang nội bộ">
    <p:spTree>
      <p:nvGrpSpPr>
        <p:cNvPr id="1" name=""/>
        <p:cNvGrpSpPr/>
        <p:nvPr/>
      </p:nvGrpSpPr>
      <p:grpSpPr>
        <a:xfrm>
          <a:off x="0" y="0"/>
          <a:ext cx="0" cy="0"/>
          <a:chOff x="0" y="0"/>
          <a:chExt cx="0" cy="0"/>
        </a:xfrm>
      </p:grpSpPr>
      <p:sp>
        <p:nvSpPr>
          <p:cNvPr id="16" name="Hình chữ nhật 15"/>
          <p:cNvSpPr/>
          <p:nvPr userDrawn="1"/>
        </p:nvSpPr>
        <p:spPr>
          <a:xfrm>
            <a:off x="7132320" y="5299915"/>
            <a:ext cx="2559367" cy="20116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vi-VN" noProof="0"/>
          </a:p>
        </p:txBody>
      </p:sp>
      <p:sp>
        <p:nvSpPr>
          <p:cNvPr id="12" name="Chỗ dành sẵn cho Hình ảnh 11"/>
          <p:cNvSpPr>
            <a:spLocks noGrp="1"/>
          </p:cNvSpPr>
          <p:nvPr>
            <p:ph type="pic" sz="quarter" idx="10" hasCustomPrompt="1"/>
          </p:nvPr>
        </p:nvSpPr>
        <p:spPr>
          <a:xfrm>
            <a:off x="366713" y="457200"/>
            <a:ext cx="2652712" cy="2011680"/>
          </a:xfrm>
        </p:spPr>
        <p:txBody>
          <a:bodyPr tIns="457200" rtlCol="0">
            <a:normAutofit/>
          </a:bodyPr>
          <a:lstStyle>
            <a:lvl1pPr marL="0" indent="0" algn="ctr">
              <a:buNone/>
              <a:defRPr sz="2000"/>
            </a:lvl1pPr>
          </a:lstStyle>
          <a:p>
            <a:pPr rtl="0"/>
            <a:r>
              <a:rPr lang="vi-VN" noProof="0"/>
              <a:t>Bấm vào biểu tượng để thêm ảnh</a:t>
            </a:r>
          </a:p>
        </p:txBody>
      </p:sp>
      <p:sp>
        <p:nvSpPr>
          <p:cNvPr id="31" name="Chỗ dành sẵn cho Văn bản 21"/>
          <p:cNvSpPr>
            <a:spLocks noGrp="1"/>
          </p:cNvSpPr>
          <p:nvPr>
            <p:ph type="body" sz="quarter" idx="20" hasCustomPrompt="1"/>
          </p:nvPr>
        </p:nvSpPr>
        <p:spPr>
          <a:xfrm>
            <a:off x="366713" y="2607972"/>
            <a:ext cx="2652712" cy="579548"/>
          </a:xfrm>
        </p:spPr>
        <p:txBody>
          <a:bodyPr lIns="0" tIns="0" rIns="0" bIns="0" rtlCol="0" anchor="b">
            <a:noAutofit/>
          </a:bodyPr>
          <a:lstStyle>
            <a:lvl1pPr marL="0" indent="0" algn="l">
              <a:lnSpc>
                <a:spcPct val="114000"/>
              </a:lnSpc>
              <a:spcBef>
                <a:spcPts val="800"/>
              </a:spcBef>
              <a:buNone/>
              <a:defRPr sz="20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0"/>
            <a:r>
              <a:rPr lang="vi-VN" noProof="0"/>
              <a:t>Bấm để thêm văn bản</a:t>
            </a:r>
          </a:p>
        </p:txBody>
      </p:sp>
      <p:sp>
        <p:nvSpPr>
          <p:cNvPr id="43" name="Chỗ dành sẵn cho Văn bản 21"/>
          <p:cNvSpPr>
            <a:spLocks noGrp="1"/>
          </p:cNvSpPr>
          <p:nvPr>
            <p:ph type="body" sz="quarter" idx="31" hasCustomPrompt="1"/>
          </p:nvPr>
        </p:nvSpPr>
        <p:spPr>
          <a:xfrm>
            <a:off x="366713" y="3309975"/>
            <a:ext cx="2652713" cy="1354597"/>
          </a:xfrm>
        </p:spPr>
        <p:txBody>
          <a:bodyPr lIns="0" tIns="0" rIns="0" bIns="0" rtlCol="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rtl="0"/>
            <a:r>
              <a:rPr lang="vi-VN" noProof="0"/>
              <a:t>Bấm để thêm văn bản</a:t>
            </a:r>
          </a:p>
        </p:txBody>
      </p:sp>
      <p:sp>
        <p:nvSpPr>
          <p:cNvPr id="26" name="Chỗ dành sẵn cho Văn bản 21"/>
          <p:cNvSpPr>
            <a:spLocks noGrp="1"/>
          </p:cNvSpPr>
          <p:nvPr>
            <p:ph type="body" sz="quarter" idx="36" hasCustomPrompt="1"/>
          </p:nvPr>
        </p:nvSpPr>
        <p:spPr>
          <a:xfrm>
            <a:off x="366713" y="4713829"/>
            <a:ext cx="2652713" cy="237054"/>
          </a:xfrm>
        </p:spPr>
        <p:txBody>
          <a:bodyPr lIns="0" tIns="0" rIns="0" bIns="0" rtlCol="0" anchor="b">
            <a:noAutofit/>
          </a:bodyPr>
          <a:lstStyle>
            <a:lvl1pPr marL="0" indent="0" algn="l">
              <a:lnSpc>
                <a:spcPct val="114000"/>
              </a:lnSpc>
              <a:spcBef>
                <a:spcPts val="800"/>
              </a:spcBef>
              <a:buNone/>
              <a:defRPr sz="13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0"/>
            <a:r>
              <a:rPr lang="vi-VN" noProof="0"/>
              <a:t>Bấm để thêm văn bản</a:t>
            </a:r>
          </a:p>
        </p:txBody>
      </p:sp>
      <p:sp>
        <p:nvSpPr>
          <p:cNvPr id="27" name="Chỗ dành sẵn cho Văn bản 21"/>
          <p:cNvSpPr>
            <a:spLocks noGrp="1"/>
          </p:cNvSpPr>
          <p:nvPr>
            <p:ph type="body" sz="quarter" idx="37" hasCustomPrompt="1"/>
          </p:nvPr>
        </p:nvSpPr>
        <p:spPr>
          <a:xfrm>
            <a:off x="366713" y="5000136"/>
            <a:ext cx="2652713" cy="2311458"/>
          </a:xfrm>
        </p:spPr>
        <p:txBody>
          <a:bodyPr lIns="0" tIns="0" rIns="0" bIns="0" rtlCol="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rtl="0"/>
            <a:r>
              <a:rPr lang="vi-VN" noProof="0"/>
              <a:t>Bấm để thêm văn bản</a:t>
            </a:r>
          </a:p>
        </p:txBody>
      </p:sp>
      <p:sp>
        <p:nvSpPr>
          <p:cNvPr id="28" name="Chỗ dành sẵn cho Văn bản 21"/>
          <p:cNvSpPr>
            <a:spLocks noGrp="1"/>
          </p:cNvSpPr>
          <p:nvPr>
            <p:ph type="body" sz="quarter" idx="38" hasCustomPrompt="1"/>
          </p:nvPr>
        </p:nvSpPr>
        <p:spPr>
          <a:xfrm>
            <a:off x="3748088" y="431528"/>
            <a:ext cx="2652712" cy="457200"/>
          </a:xfrm>
        </p:spPr>
        <p:txBody>
          <a:bodyPr lIns="0" tIns="0" rIns="0" bIns="0" rtlCol="0" anchor="b">
            <a:noAutofit/>
          </a:bodyPr>
          <a:lstStyle>
            <a:lvl1pPr marL="0" indent="0" algn="l">
              <a:lnSpc>
                <a:spcPct val="114000"/>
              </a:lnSpc>
              <a:spcBef>
                <a:spcPts val="800"/>
              </a:spcBef>
              <a:buNone/>
              <a:defRPr sz="20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0"/>
            <a:r>
              <a:rPr lang="vi-VN" noProof="0"/>
              <a:t>Bấm để thêm văn bản</a:t>
            </a:r>
          </a:p>
        </p:txBody>
      </p:sp>
      <p:sp>
        <p:nvSpPr>
          <p:cNvPr id="30" name="Chỗ dành sẵn cho Văn bản 21"/>
          <p:cNvSpPr>
            <a:spLocks noGrp="1"/>
          </p:cNvSpPr>
          <p:nvPr>
            <p:ph type="body" sz="quarter" idx="39" hasCustomPrompt="1"/>
          </p:nvPr>
        </p:nvSpPr>
        <p:spPr>
          <a:xfrm>
            <a:off x="3748088" y="1017535"/>
            <a:ext cx="2652713" cy="726324"/>
          </a:xfrm>
        </p:spPr>
        <p:txBody>
          <a:bodyPr lIns="0" tIns="0" rIns="0" bIns="0" rtlCol="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rtl="0"/>
            <a:r>
              <a:rPr lang="vi-VN" noProof="0"/>
              <a:t>Bấm để thêm văn bản</a:t>
            </a:r>
          </a:p>
        </p:txBody>
      </p:sp>
      <p:sp>
        <p:nvSpPr>
          <p:cNvPr id="37" name="Chỗ dành sẵn cho Văn bản 21"/>
          <p:cNvSpPr>
            <a:spLocks noGrp="1"/>
          </p:cNvSpPr>
          <p:nvPr>
            <p:ph type="body" sz="quarter" idx="40" hasCustomPrompt="1"/>
          </p:nvPr>
        </p:nvSpPr>
        <p:spPr>
          <a:xfrm>
            <a:off x="3748088" y="1824702"/>
            <a:ext cx="2652713" cy="237054"/>
          </a:xfrm>
        </p:spPr>
        <p:txBody>
          <a:bodyPr lIns="0" tIns="0" rIns="0" bIns="0" rtlCol="0" anchor="b">
            <a:noAutofit/>
          </a:bodyPr>
          <a:lstStyle>
            <a:lvl1pPr marL="0" indent="0" algn="l">
              <a:lnSpc>
                <a:spcPct val="114000"/>
              </a:lnSpc>
              <a:spcBef>
                <a:spcPts val="800"/>
              </a:spcBef>
              <a:buNone/>
              <a:defRPr sz="13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0"/>
            <a:r>
              <a:rPr lang="vi-VN" noProof="0"/>
              <a:t>Bấm để thêm văn bản</a:t>
            </a:r>
          </a:p>
        </p:txBody>
      </p:sp>
      <p:sp>
        <p:nvSpPr>
          <p:cNvPr id="39" name="Chỗ dành sẵn cho Văn bản 21"/>
          <p:cNvSpPr>
            <a:spLocks noGrp="1"/>
          </p:cNvSpPr>
          <p:nvPr>
            <p:ph type="body" sz="quarter" idx="41" hasCustomPrompt="1"/>
          </p:nvPr>
        </p:nvSpPr>
        <p:spPr>
          <a:xfrm>
            <a:off x="3748088" y="2112264"/>
            <a:ext cx="2652713" cy="546216"/>
          </a:xfrm>
        </p:spPr>
        <p:txBody>
          <a:bodyPr lIns="0" tIns="0" rIns="0" bIns="0" rtlCol="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rtl="0"/>
            <a:r>
              <a:rPr lang="vi-VN" noProof="0"/>
              <a:t>Bấm để thêm văn bản</a:t>
            </a:r>
          </a:p>
        </p:txBody>
      </p:sp>
      <p:sp>
        <p:nvSpPr>
          <p:cNvPr id="41" name="Chỗ dành sẵn cho Văn bản 21"/>
          <p:cNvSpPr>
            <a:spLocks noGrp="1"/>
          </p:cNvSpPr>
          <p:nvPr>
            <p:ph type="body" sz="quarter" idx="42" hasCustomPrompt="1"/>
          </p:nvPr>
        </p:nvSpPr>
        <p:spPr>
          <a:xfrm>
            <a:off x="3748088" y="2826437"/>
            <a:ext cx="2652713" cy="678072"/>
          </a:xfrm>
        </p:spPr>
        <p:txBody>
          <a:bodyPr lIns="0" tIns="0" rIns="0" bIns="0" rtlCol="0" anchor="ctr">
            <a:noAutofit/>
          </a:bodyPr>
          <a:lstStyle>
            <a:lvl1pPr marL="0" indent="0" algn="l">
              <a:lnSpc>
                <a:spcPct val="120000"/>
              </a:lnSpc>
              <a:spcBef>
                <a:spcPts val="400"/>
              </a:spcBef>
              <a:buNone/>
              <a:defRPr sz="1200" i="1">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0"/>
            <a:r>
              <a:rPr lang="vi-VN" noProof="0"/>
              <a:t>Bấm để thêm văn bản trong khung chú thích hoặc trích dẫn</a:t>
            </a:r>
          </a:p>
        </p:txBody>
      </p:sp>
      <p:sp>
        <p:nvSpPr>
          <p:cNvPr id="42" name="Chỗ dành sẵn cho Văn bản 21"/>
          <p:cNvSpPr>
            <a:spLocks noGrp="1"/>
          </p:cNvSpPr>
          <p:nvPr>
            <p:ph type="body" sz="quarter" idx="43" hasCustomPrompt="1"/>
          </p:nvPr>
        </p:nvSpPr>
        <p:spPr>
          <a:xfrm>
            <a:off x="3748088" y="3693995"/>
            <a:ext cx="2652713" cy="1123392"/>
          </a:xfrm>
        </p:spPr>
        <p:txBody>
          <a:bodyPr lIns="0" tIns="0" rIns="0" bIns="0" rtlCol="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rtl="0"/>
            <a:r>
              <a:rPr lang="vi-VN" noProof="0"/>
              <a:t>Bấm để thêm văn bản</a:t>
            </a:r>
          </a:p>
        </p:txBody>
      </p:sp>
      <p:sp>
        <p:nvSpPr>
          <p:cNvPr id="34" name="Chỗ dành sẵn cho Hình ảnh 11"/>
          <p:cNvSpPr>
            <a:spLocks noGrp="1"/>
          </p:cNvSpPr>
          <p:nvPr>
            <p:ph type="pic" sz="quarter" idx="22" hasCustomPrompt="1"/>
          </p:nvPr>
        </p:nvSpPr>
        <p:spPr>
          <a:xfrm>
            <a:off x="3748088" y="5299915"/>
            <a:ext cx="2652712" cy="2011680"/>
          </a:xfrm>
        </p:spPr>
        <p:txBody>
          <a:bodyPr tIns="457200" rtlCol="0">
            <a:normAutofit/>
          </a:bodyPr>
          <a:lstStyle>
            <a:lvl1pPr marL="0" indent="0" algn="ctr">
              <a:buNone/>
              <a:defRPr sz="2000"/>
            </a:lvl1pPr>
          </a:lstStyle>
          <a:p>
            <a:pPr rtl="0"/>
            <a:r>
              <a:rPr lang="vi-VN" noProof="0"/>
              <a:t>Bấm vào biểu tượng để thêm ảnh</a:t>
            </a:r>
          </a:p>
        </p:txBody>
      </p:sp>
      <p:sp>
        <p:nvSpPr>
          <p:cNvPr id="54" name="Chỗ dành sẵn cho Văn bản 21"/>
          <p:cNvSpPr>
            <a:spLocks noGrp="1"/>
          </p:cNvSpPr>
          <p:nvPr>
            <p:ph type="body" sz="quarter" idx="45" hasCustomPrompt="1"/>
          </p:nvPr>
        </p:nvSpPr>
        <p:spPr>
          <a:xfrm>
            <a:off x="7131368" y="674635"/>
            <a:ext cx="2560320" cy="1583934"/>
          </a:xfrm>
        </p:spPr>
        <p:txBody>
          <a:bodyPr lIns="0" tIns="0" rIns="0" bIns="0" rtlCol="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rtl="0"/>
            <a:r>
              <a:rPr lang="vi-VN" noProof="0"/>
              <a:t>Bấm để thêm văn bản</a:t>
            </a:r>
          </a:p>
        </p:txBody>
      </p:sp>
      <p:sp>
        <p:nvSpPr>
          <p:cNvPr id="53" name="Chỗ dành sẵn cho Văn bản 21"/>
          <p:cNvSpPr>
            <a:spLocks noGrp="1"/>
          </p:cNvSpPr>
          <p:nvPr>
            <p:ph type="body" sz="quarter" idx="44" hasCustomPrompt="1"/>
          </p:nvPr>
        </p:nvSpPr>
        <p:spPr>
          <a:xfrm>
            <a:off x="7131367" y="2258568"/>
            <a:ext cx="2560320" cy="457200"/>
          </a:xfrm>
        </p:spPr>
        <p:txBody>
          <a:bodyPr lIns="0" tIns="0" rIns="0" bIns="0" rtlCol="0" anchor="b">
            <a:noAutofit/>
          </a:bodyPr>
          <a:lstStyle>
            <a:lvl1pPr marL="0" indent="0" algn="l">
              <a:lnSpc>
                <a:spcPct val="114000"/>
              </a:lnSpc>
              <a:spcBef>
                <a:spcPts val="800"/>
              </a:spcBef>
              <a:buNone/>
              <a:defRPr sz="2000">
                <a:solidFill>
                  <a:schemeClr val="accent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0"/>
            <a:r>
              <a:rPr lang="vi-VN" noProof="0"/>
              <a:t>Bấm để thêm văn bản</a:t>
            </a:r>
          </a:p>
        </p:txBody>
      </p:sp>
      <p:sp>
        <p:nvSpPr>
          <p:cNvPr id="58" name="Chỗ dành sẵn cho Văn bản 21"/>
          <p:cNvSpPr>
            <a:spLocks noGrp="1"/>
          </p:cNvSpPr>
          <p:nvPr>
            <p:ph type="body" sz="quarter" idx="47" hasCustomPrompt="1"/>
          </p:nvPr>
        </p:nvSpPr>
        <p:spPr>
          <a:xfrm>
            <a:off x="7131368" y="2846796"/>
            <a:ext cx="2560320" cy="573693"/>
          </a:xfrm>
        </p:spPr>
        <p:txBody>
          <a:bodyPr lIns="0" tIns="0" rIns="0" bIns="0" rtlCol="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rtl="0"/>
            <a:r>
              <a:rPr lang="vi-VN" noProof="0"/>
              <a:t>Bấm để thêm văn bản</a:t>
            </a:r>
          </a:p>
        </p:txBody>
      </p:sp>
      <p:sp>
        <p:nvSpPr>
          <p:cNvPr id="56" name="Chỗ dành sẵn cho Văn bản 21"/>
          <p:cNvSpPr>
            <a:spLocks noGrp="1"/>
          </p:cNvSpPr>
          <p:nvPr>
            <p:ph type="body" sz="quarter" idx="46" hasCustomPrompt="1"/>
          </p:nvPr>
        </p:nvSpPr>
        <p:spPr>
          <a:xfrm>
            <a:off x="7131368" y="3418957"/>
            <a:ext cx="2560320" cy="237054"/>
          </a:xfrm>
        </p:spPr>
        <p:txBody>
          <a:bodyPr lIns="0" tIns="0" rIns="0" bIns="0" rtlCol="0" anchor="b">
            <a:noAutofit/>
          </a:bodyPr>
          <a:lstStyle>
            <a:lvl1pPr marL="0" indent="0" algn="l">
              <a:lnSpc>
                <a:spcPct val="114000"/>
              </a:lnSpc>
              <a:spcBef>
                <a:spcPts val="800"/>
              </a:spcBef>
              <a:buNone/>
              <a:defRPr sz="1300" b="1">
                <a:solidFill>
                  <a:schemeClr val="tx1"/>
                </a:solidFill>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0"/>
            <a:r>
              <a:rPr lang="vi-VN" noProof="0"/>
              <a:t>Bấm để thêm văn bản</a:t>
            </a:r>
          </a:p>
        </p:txBody>
      </p:sp>
      <p:sp>
        <p:nvSpPr>
          <p:cNvPr id="59" name="Chỗ dành sẵn cho Văn bản 21"/>
          <p:cNvSpPr>
            <a:spLocks noGrp="1"/>
          </p:cNvSpPr>
          <p:nvPr>
            <p:ph type="body" sz="quarter" idx="48" hasCustomPrompt="1"/>
          </p:nvPr>
        </p:nvSpPr>
        <p:spPr>
          <a:xfrm>
            <a:off x="7131368" y="3714257"/>
            <a:ext cx="2560320" cy="1414821"/>
          </a:xfrm>
        </p:spPr>
        <p:txBody>
          <a:bodyPr lIns="0" tIns="0" rIns="0" bIns="0" rtlCol="0" anchor="t">
            <a:noAutofit/>
          </a:bodyPr>
          <a:lstStyle>
            <a:lvl1pPr marL="182880" indent="-182880" algn="l">
              <a:lnSpc>
                <a:spcPct val="100000"/>
              </a:lnSpc>
              <a:spcBef>
                <a:spcPts val="600"/>
              </a:spcBef>
              <a:spcAft>
                <a:spcPts val="0"/>
              </a:spcAft>
              <a:buFont typeface="Arial" panose="020B0604020202020204" pitchFamily="34" charset="0"/>
              <a:buChar char="•"/>
              <a:defRPr sz="1000">
                <a:solidFill>
                  <a:schemeClr val="tx2"/>
                </a:solidFill>
              </a:defRPr>
            </a:lvl1pPr>
            <a:lvl2pPr marL="182880" indent="-182880">
              <a:lnSpc>
                <a:spcPct val="100000"/>
              </a:lnSpc>
              <a:spcBef>
                <a:spcPts val="600"/>
              </a:spcBef>
              <a:spcAft>
                <a:spcPts val="0"/>
              </a:spcAft>
              <a:buFont typeface="Arial" panose="020B0604020202020204" pitchFamily="34" charset="0"/>
              <a:buChar char="•"/>
              <a:defRPr sz="900"/>
            </a:lvl2pPr>
            <a:lvl3pPr marL="182880" indent="-182880">
              <a:lnSpc>
                <a:spcPct val="100000"/>
              </a:lnSpc>
              <a:spcBef>
                <a:spcPts val="600"/>
              </a:spcBef>
              <a:spcAft>
                <a:spcPts val="0"/>
              </a:spcAft>
              <a:buFont typeface="Arial" panose="020B0604020202020204" pitchFamily="34" charset="0"/>
              <a:buChar char="•"/>
              <a:defRPr sz="900"/>
            </a:lvl3pPr>
            <a:lvl4pPr marL="182880" indent="-182880">
              <a:lnSpc>
                <a:spcPct val="100000"/>
              </a:lnSpc>
              <a:spcBef>
                <a:spcPts val="600"/>
              </a:spcBef>
              <a:spcAft>
                <a:spcPts val="0"/>
              </a:spcAft>
              <a:buFont typeface="Arial" panose="020B0604020202020204" pitchFamily="34" charset="0"/>
              <a:buChar char="•"/>
              <a:defRPr sz="900"/>
            </a:lvl4pPr>
            <a:lvl5pPr marL="182880" indent="-182880">
              <a:lnSpc>
                <a:spcPct val="100000"/>
              </a:lnSpc>
              <a:spcBef>
                <a:spcPts val="600"/>
              </a:spcBef>
              <a:spcAft>
                <a:spcPts val="0"/>
              </a:spcAft>
              <a:buFont typeface="Arial" panose="020B0604020202020204" pitchFamily="34" charset="0"/>
              <a:buChar char="•"/>
              <a:defRPr sz="900"/>
            </a:lvl5pPr>
            <a:lvl6pPr marL="182880" indent="-182880">
              <a:lnSpc>
                <a:spcPct val="100000"/>
              </a:lnSpc>
              <a:spcBef>
                <a:spcPts val="600"/>
              </a:spcBef>
              <a:spcAft>
                <a:spcPts val="0"/>
              </a:spcAft>
              <a:defRPr sz="900"/>
            </a:lvl6pPr>
            <a:lvl7pPr marL="182880" indent="-182880">
              <a:lnSpc>
                <a:spcPct val="100000"/>
              </a:lnSpc>
              <a:spcBef>
                <a:spcPts val="600"/>
              </a:spcBef>
              <a:spcAft>
                <a:spcPts val="0"/>
              </a:spcAft>
              <a:defRPr sz="900"/>
            </a:lvl7pPr>
            <a:lvl8pPr marL="182880" indent="-182880">
              <a:lnSpc>
                <a:spcPct val="100000"/>
              </a:lnSpc>
              <a:spcBef>
                <a:spcPts val="600"/>
              </a:spcBef>
              <a:spcAft>
                <a:spcPts val="0"/>
              </a:spcAft>
              <a:defRPr sz="900"/>
            </a:lvl8pPr>
            <a:lvl9pPr marL="182880" indent="-182880">
              <a:lnSpc>
                <a:spcPct val="100000"/>
              </a:lnSpc>
              <a:spcBef>
                <a:spcPts val="600"/>
              </a:spcBef>
              <a:spcAft>
                <a:spcPts val="0"/>
              </a:spcAft>
              <a:defRPr sz="900"/>
            </a:lvl9pPr>
          </a:lstStyle>
          <a:p>
            <a:pPr lvl="0" rtl="0"/>
            <a:r>
              <a:rPr lang="vi-VN" noProof="0"/>
              <a:t>Bấm để thêm văn bản</a:t>
            </a:r>
          </a:p>
        </p:txBody>
      </p:sp>
      <p:sp>
        <p:nvSpPr>
          <p:cNvPr id="60" name="Chỗ dành sẵn cho Văn bản 21"/>
          <p:cNvSpPr>
            <a:spLocks noGrp="1"/>
          </p:cNvSpPr>
          <p:nvPr>
            <p:ph type="body" sz="quarter" idx="49" hasCustomPrompt="1"/>
          </p:nvPr>
        </p:nvSpPr>
        <p:spPr>
          <a:xfrm>
            <a:off x="7298054" y="5299593"/>
            <a:ext cx="2226946" cy="363128"/>
          </a:xfrm>
        </p:spPr>
        <p:txBody>
          <a:bodyPr lIns="0" tIns="0" rIns="0" bIns="0" rtlCol="0" anchor="b">
            <a:noAutofit/>
          </a:bodyPr>
          <a:lstStyle>
            <a:lvl1pPr marL="0" indent="0" algn="l">
              <a:lnSpc>
                <a:spcPct val="114000"/>
              </a:lnSpc>
              <a:spcBef>
                <a:spcPts val="800"/>
              </a:spcBef>
              <a:buNone/>
              <a:defRPr sz="2000">
                <a:solidFill>
                  <a:schemeClr val="bg1"/>
                </a:solidFill>
                <a:latin typeface="+mj-lt"/>
              </a:defRPr>
            </a:lvl1pPr>
            <a:lvl2pPr marL="0" indent="0">
              <a:spcBef>
                <a:spcPts val="0"/>
              </a:spcBef>
              <a:buNone/>
              <a:defRPr sz="3600"/>
            </a:lvl2pPr>
            <a:lvl3pPr marL="0" indent="0">
              <a:spcBef>
                <a:spcPts val="0"/>
              </a:spcBef>
              <a:buNone/>
              <a:defRPr sz="3600"/>
            </a:lvl3pPr>
            <a:lvl4pPr marL="0" indent="0">
              <a:spcBef>
                <a:spcPts val="0"/>
              </a:spcBef>
              <a:buNone/>
              <a:defRPr sz="3600"/>
            </a:lvl4pPr>
            <a:lvl5pPr marL="0" indent="0">
              <a:spcBef>
                <a:spcPts val="0"/>
              </a:spcBef>
              <a:buNone/>
              <a:defRPr sz="3600"/>
            </a:lvl5pPr>
          </a:lstStyle>
          <a:p>
            <a:pPr lvl="0" rtl="0"/>
            <a:r>
              <a:rPr lang="vi-VN" noProof="0"/>
              <a:t>Tiêu đề Văn bản</a:t>
            </a:r>
          </a:p>
        </p:txBody>
      </p:sp>
      <p:sp>
        <p:nvSpPr>
          <p:cNvPr id="61" name="Chỗ dành sẵn cho Văn bản 21"/>
          <p:cNvSpPr>
            <a:spLocks noGrp="1"/>
          </p:cNvSpPr>
          <p:nvPr>
            <p:ph type="body" sz="quarter" idx="50" hasCustomPrompt="1"/>
          </p:nvPr>
        </p:nvSpPr>
        <p:spPr>
          <a:xfrm>
            <a:off x="7298054" y="5765692"/>
            <a:ext cx="2226946" cy="1475701"/>
          </a:xfrm>
        </p:spPr>
        <p:txBody>
          <a:bodyPr lIns="0" tIns="0" rIns="0" bIns="0" rtlCol="0" anchor="t">
            <a:noAutofit/>
          </a:bodyPr>
          <a:lstStyle>
            <a:lvl1pPr marL="0" indent="0" algn="l">
              <a:lnSpc>
                <a:spcPct val="95000"/>
              </a:lnSpc>
              <a:spcBef>
                <a:spcPts val="0"/>
              </a:spcBef>
              <a:spcAft>
                <a:spcPts val="0"/>
              </a:spcAft>
              <a:buFont typeface="Arial" panose="020B0604020202020204" pitchFamily="34" charset="0"/>
              <a:buNone/>
              <a:defRPr sz="1100">
                <a:solidFill>
                  <a:schemeClr val="bg1"/>
                </a:solidFill>
              </a:defRPr>
            </a:lvl1pPr>
            <a:lvl2pPr marL="0" indent="0">
              <a:lnSpc>
                <a:spcPct val="95000"/>
              </a:lnSpc>
              <a:spcBef>
                <a:spcPts val="800"/>
              </a:spcBef>
              <a:spcAft>
                <a:spcPts val="0"/>
              </a:spcAft>
              <a:buFont typeface="Arial" panose="020B0604020202020204" pitchFamily="34" charset="0"/>
              <a:buNone/>
              <a:defRPr sz="1100">
                <a:solidFill>
                  <a:schemeClr val="bg1"/>
                </a:solidFill>
              </a:defRPr>
            </a:lvl2pPr>
            <a:lvl3pPr marL="0" indent="0">
              <a:lnSpc>
                <a:spcPct val="95000"/>
              </a:lnSpc>
              <a:spcBef>
                <a:spcPts val="800"/>
              </a:spcBef>
              <a:spcAft>
                <a:spcPts val="0"/>
              </a:spcAft>
              <a:buFont typeface="Arial" panose="020B0604020202020204" pitchFamily="34" charset="0"/>
              <a:buNone/>
              <a:defRPr sz="1100">
                <a:solidFill>
                  <a:schemeClr val="bg1"/>
                </a:solidFill>
              </a:defRPr>
            </a:lvl3pPr>
            <a:lvl4pPr marL="0" indent="0">
              <a:lnSpc>
                <a:spcPct val="95000"/>
              </a:lnSpc>
              <a:spcBef>
                <a:spcPts val="800"/>
              </a:spcBef>
              <a:spcAft>
                <a:spcPts val="0"/>
              </a:spcAft>
              <a:buFont typeface="Arial" panose="020B0604020202020204" pitchFamily="34" charset="0"/>
              <a:buNone/>
              <a:defRPr sz="1100">
                <a:solidFill>
                  <a:schemeClr val="bg1"/>
                </a:solidFill>
              </a:defRPr>
            </a:lvl4pPr>
            <a:lvl5pPr marL="0" indent="0">
              <a:lnSpc>
                <a:spcPct val="95000"/>
              </a:lnSpc>
              <a:spcBef>
                <a:spcPts val="800"/>
              </a:spcBef>
              <a:spcAft>
                <a:spcPts val="0"/>
              </a:spcAft>
              <a:buFont typeface="Arial" panose="020B0604020202020204" pitchFamily="34" charset="0"/>
              <a:buNone/>
              <a:defRPr sz="1100">
                <a:solidFill>
                  <a:schemeClr val="bg1"/>
                </a:solidFill>
              </a:defRPr>
            </a:lvl5pPr>
            <a:lvl6pPr marL="0" indent="0">
              <a:lnSpc>
                <a:spcPct val="95000"/>
              </a:lnSpc>
              <a:spcBef>
                <a:spcPts val="800"/>
              </a:spcBef>
              <a:spcAft>
                <a:spcPts val="0"/>
              </a:spcAft>
              <a:buNone/>
              <a:defRPr sz="1100">
                <a:solidFill>
                  <a:schemeClr val="bg1"/>
                </a:solidFill>
              </a:defRPr>
            </a:lvl6pPr>
            <a:lvl7pPr marL="0" indent="0">
              <a:lnSpc>
                <a:spcPct val="95000"/>
              </a:lnSpc>
              <a:spcBef>
                <a:spcPts val="800"/>
              </a:spcBef>
              <a:spcAft>
                <a:spcPts val="0"/>
              </a:spcAft>
              <a:buNone/>
              <a:defRPr sz="1100">
                <a:solidFill>
                  <a:schemeClr val="bg1"/>
                </a:solidFill>
              </a:defRPr>
            </a:lvl7pPr>
            <a:lvl8pPr marL="0" indent="0">
              <a:lnSpc>
                <a:spcPct val="95000"/>
              </a:lnSpc>
              <a:spcBef>
                <a:spcPts val="800"/>
              </a:spcBef>
              <a:spcAft>
                <a:spcPts val="0"/>
              </a:spcAft>
              <a:buNone/>
              <a:defRPr sz="1100">
                <a:solidFill>
                  <a:schemeClr val="bg1"/>
                </a:solidFill>
              </a:defRPr>
            </a:lvl8pPr>
            <a:lvl9pPr marL="0" indent="0">
              <a:lnSpc>
                <a:spcPct val="95000"/>
              </a:lnSpc>
              <a:spcBef>
                <a:spcPts val="800"/>
              </a:spcBef>
              <a:spcAft>
                <a:spcPts val="0"/>
              </a:spcAft>
              <a:buNone/>
              <a:defRPr sz="1100">
                <a:solidFill>
                  <a:schemeClr val="bg1"/>
                </a:solidFill>
              </a:defRPr>
            </a:lvl9pPr>
          </a:lstStyle>
          <a:p>
            <a:pPr lvl="0" rtl="0"/>
            <a:r>
              <a:rPr lang="vi-VN" noProof="0"/>
              <a:t>Bấm để thêm văn bản</a:t>
            </a:r>
          </a:p>
        </p:txBody>
      </p:sp>
      <p:sp>
        <p:nvSpPr>
          <p:cNvPr id="3" name="Chỗ dành sẵn cho Văn bản 2"/>
          <p:cNvSpPr>
            <a:spLocks noGrp="1"/>
          </p:cNvSpPr>
          <p:nvPr>
            <p:ph type="body" sz="quarter" idx="54" hasCustomPrompt="1"/>
          </p:nvPr>
        </p:nvSpPr>
        <p:spPr>
          <a:xfrm>
            <a:off x="365760" y="3163824"/>
            <a:ext cx="2651760" cy="91440"/>
          </a:xfrm>
          <a:blipFill>
            <a:blip r:embed="rId2"/>
            <a:stretch>
              <a:fillRect/>
            </a:stretch>
          </a:blipFill>
        </p:spPr>
        <p:txBody>
          <a:bodyPr rtlCol="0">
            <a:normAutofit/>
          </a:bodyPr>
          <a:lstStyle>
            <a:lvl1pPr marL="0" indent="0">
              <a:lnSpc>
                <a:spcPct val="100000"/>
              </a:lnSpc>
              <a:spcBef>
                <a:spcPts val="0"/>
              </a:spcBef>
              <a:buNone/>
              <a:defRPr sz="100">
                <a:solidFill>
                  <a:schemeClr val="bg1"/>
                </a:solidFill>
              </a:defRPr>
            </a:lvl1pPr>
            <a:lvl2pPr marL="0" indent="0">
              <a:lnSpc>
                <a:spcPct val="100000"/>
              </a:lnSpc>
              <a:spcBef>
                <a:spcPts val="0"/>
              </a:spcBef>
              <a:buNone/>
              <a:defRPr sz="100"/>
            </a:lvl2pPr>
            <a:lvl3pPr marL="0" indent="0">
              <a:lnSpc>
                <a:spcPct val="100000"/>
              </a:lnSpc>
              <a:spcBef>
                <a:spcPts val="0"/>
              </a:spcBef>
              <a:buNone/>
              <a:defRPr sz="100"/>
            </a:lvl3pPr>
            <a:lvl4pPr marL="0" indent="0">
              <a:lnSpc>
                <a:spcPct val="100000"/>
              </a:lnSpc>
              <a:spcBef>
                <a:spcPts val="0"/>
              </a:spcBef>
              <a:buNone/>
              <a:defRPr sz="100"/>
            </a:lvl4pPr>
            <a:lvl5pPr marL="0" indent="0">
              <a:lnSpc>
                <a:spcPct val="100000"/>
              </a:lnSpc>
              <a:spcBef>
                <a:spcPts val="0"/>
              </a:spcBef>
              <a:buNone/>
              <a:defRPr sz="100"/>
            </a:lvl5pPr>
            <a:lvl6pPr marL="0" indent="0">
              <a:lnSpc>
                <a:spcPct val="100000"/>
              </a:lnSpc>
              <a:spcBef>
                <a:spcPts val="0"/>
              </a:spcBef>
              <a:buNone/>
              <a:defRPr sz="100"/>
            </a:lvl6pPr>
            <a:lvl7pPr marL="0" indent="0">
              <a:lnSpc>
                <a:spcPct val="100000"/>
              </a:lnSpc>
              <a:spcBef>
                <a:spcPts val="0"/>
              </a:spcBef>
              <a:buNone/>
              <a:defRPr sz="100"/>
            </a:lvl7pPr>
            <a:lvl8pPr marL="0" indent="0">
              <a:lnSpc>
                <a:spcPct val="100000"/>
              </a:lnSpc>
              <a:spcBef>
                <a:spcPts val="0"/>
              </a:spcBef>
              <a:buNone/>
              <a:defRPr sz="100"/>
            </a:lvl8pPr>
            <a:lvl9pPr marL="0" indent="0">
              <a:lnSpc>
                <a:spcPct val="100000"/>
              </a:lnSpc>
              <a:spcBef>
                <a:spcPts val="0"/>
              </a:spcBef>
              <a:buNone/>
              <a:defRPr sz="100"/>
            </a:lvl9pPr>
          </a:lstStyle>
          <a:p>
            <a:pPr lvl="0" rtl="0"/>
            <a:r>
              <a:rPr lang="vi-VN" noProof="0"/>
              <a:t> </a:t>
            </a:r>
          </a:p>
        </p:txBody>
      </p:sp>
      <p:sp>
        <p:nvSpPr>
          <p:cNvPr id="32" name="Chỗ dành sẵn cho Văn bản 2"/>
          <p:cNvSpPr>
            <a:spLocks noGrp="1"/>
          </p:cNvSpPr>
          <p:nvPr>
            <p:ph type="body" sz="quarter" idx="55" hasCustomPrompt="1"/>
          </p:nvPr>
        </p:nvSpPr>
        <p:spPr>
          <a:xfrm>
            <a:off x="3749040" y="877824"/>
            <a:ext cx="2651760" cy="91440"/>
          </a:xfrm>
          <a:blipFill>
            <a:blip r:embed="rId2"/>
            <a:stretch>
              <a:fillRect/>
            </a:stretch>
          </a:blipFill>
        </p:spPr>
        <p:txBody>
          <a:bodyPr rtlCol="0">
            <a:normAutofit/>
          </a:bodyPr>
          <a:lstStyle>
            <a:lvl1pPr marL="0" indent="0">
              <a:lnSpc>
                <a:spcPct val="100000"/>
              </a:lnSpc>
              <a:spcBef>
                <a:spcPts val="0"/>
              </a:spcBef>
              <a:buNone/>
              <a:defRPr sz="100">
                <a:solidFill>
                  <a:schemeClr val="bg1"/>
                </a:solidFill>
              </a:defRPr>
            </a:lvl1pPr>
            <a:lvl2pPr marL="0" indent="0">
              <a:lnSpc>
                <a:spcPct val="100000"/>
              </a:lnSpc>
              <a:spcBef>
                <a:spcPts val="0"/>
              </a:spcBef>
              <a:buNone/>
              <a:defRPr sz="100"/>
            </a:lvl2pPr>
            <a:lvl3pPr marL="0" indent="0">
              <a:lnSpc>
                <a:spcPct val="100000"/>
              </a:lnSpc>
              <a:spcBef>
                <a:spcPts val="0"/>
              </a:spcBef>
              <a:buNone/>
              <a:defRPr sz="100"/>
            </a:lvl3pPr>
            <a:lvl4pPr marL="0" indent="0">
              <a:lnSpc>
                <a:spcPct val="100000"/>
              </a:lnSpc>
              <a:spcBef>
                <a:spcPts val="0"/>
              </a:spcBef>
              <a:buNone/>
              <a:defRPr sz="100"/>
            </a:lvl4pPr>
            <a:lvl5pPr marL="0" indent="0">
              <a:lnSpc>
                <a:spcPct val="100000"/>
              </a:lnSpc>
              <a:spcBef>
                <a:spcPts val="0"/>
              </a:spcBef>
              <a:buNone/>
              <a:defRPr sz="100"/>
            </a:lvl5pPr>
            <a:lvl6pPr marL="0" indent="0">
              <a:lnSpc>
                <a:spcPct val="100000"/>
              </a:lnSpc>
              <a:spcBef>
                <a:spcPts val="0"/>
              </a:spcBef>
              <a:buNone/>
              <a:defRPr sz="100"/>
            </a:lvl6pPr>
            <a:lvl7pPr marL="0" indent="0">
              <a:lnSpc>
                <a:spcPct val="100000"/>
              </a:lnSpc>
              <a:spcBef>
                <a:spcPts val="0"/>
              </a:spcBef>
              <a:buNone/>
              <a:defRPr sz="100"/>
            </a:lvl7pPr>
            <a:lvl8pPr marL="0" indent="0">
              <a:lnSpc>
                <a:spcPct val="100000"/>
              </a:lnSpc>
              <a:spcBef>
                <a:spcPts val="0"/>
              </a:spcBef>
              <a:buNone/>
              <a:defRPr sz="100"/>
            </a:lvl8pPr>
            <a:lvl9pPr marL="0" indent="0">
              <a:lnSpc>
                <a:spcPct val="100000"/>
              </a:lnSpc>
              <a:spcBef>
                <a:spcPts val="0"/>
              </a:spcBef>
              <a:buNone/>
              <a:defRPr sz="100"/>
            </a:lvl9pPr>
          </a:lstStyle>
          <a:p>
            <a:pPr lvl="0" rtl="0"/>
            <a:r>
              <a:rPr lang="vi-VN" noProof="0"/>
              <a:t> </a:t>
            </a:r>
          </a:p>
        </p:txBody>
      </p:sp>
      <p:sp>
        <p:nvSpPr>
          <p:cNvPr id="33" name="Chỗ dành sẵn cho Văn bản 2"/>
          <p:cNvSpPr>
            <a:spLocks noGrp="1"/>
          </p:cNvSpPr>
          <p:nvPr>
            <p:ph type="body" sz="quarter" idx="56" hasCustomPrompt="1"/>
          </p:nvPr>
        </p:nvSpPr>
        <p:spPr>
          <a:xfrm>
            <a:off x="7132320" y="2697480"/>
            <a:ext cx="2560320" cy="91440"/>
          </a:xfrm>
          <a:blipFill>
            <a:blip r:embed="rId2"/>
            <a:stretch>
              <a:fillRect/>
            </a:stretch>
          </a:blipFill>
        </p:spPr>
        <p:txBody>
          <a:bodyPr rtlCol="0">
            <a:normAutofit/>
          </a:bodyPr>
          <a:lstStyle>
            <a:lvl1pPr marL="0" indent="0">
              <a:lnSpc>
                <a:spcPct val="100000"/>
              </a:lnSpc>
              <a:spcBef>
                <a:spcPts val="0"/>
              </a:spcBef>
              <a:buNone/>
              <a:defRPr sz="100">
                <a:solidFill>
                  <a:schemeClr val="bg1"/>
                </a:solidFill>
              </a:defRPr>
            </a:lvl1pPr>
            <a:lvl2pPr marL="0" indent="0">
              <a:lnSpc>
                <a:spcPct val="100000"/>
              </a:lnSpc>
              <a:spcBef>
                <a:spcPts val="0"/>
              </a:spcBef>
              <a:buNone/>
              <a:defRPr sz="100"/>
            </a:lvl2pPr>
            <a:lvl3pPr marL="0" indent="0">
              <a:lnSpc>
                <a:spcPct val="100000"/>
              </a:lnSpc>
              <a:spcBef>
                <a:spcPts val="0"/>
              </a:spcBef>
              <a:buNone/>
              <a:defRPr sz="100"/>
            </a:lvl3pPr>
            <a:lvl4pPr marL="0" indent="0">
              <a:lnSpc>
                <a:spcPct val="100000"/>
              </a:lnSpc>
              <a:spcBef>
                <a:spcPts val="0"/>
              </a:spcBef>
              <a:buNone/>
              <a:defRPr sz="100"/>
            </a:lvl4pPr>
            <a:lvl5pPr marL="0" indent="0">
              <a:lnSpc>
                <a:spcPct val="100000"/>
              </a:lnSpc>
              <a:spcBef>
                <a:spcPts val="0"/>
              </a:spcBef>
              <a:buNone/>
              <a:defRPr sz="100"/>
            </a:lvl5pPr>
            <a:lvl6pPr marL="0" indent="0">
              <a:lnSpc>
                <a:spcPct val="100000"/>
              </a:lnSpc>
              <a:spcBef>
                <a:spcPts val="0"/>
              </a:spcBef>
              <a:buNone/>
              <a:defRPr sz="100"/>
            </a:lvl6pPr>
            <a:lvl7pPr marL="0" indent="0">
              <a:lnSpc>
                <a:spcPct val="100000"/>
              </a:lnSpc>
              <a:spcBef>
                <a:spcPts val="0"/>
              </a:spcBef>
              <a:buNone/>
              <a:defRPr sz="100"/>
            </a:lvl7pPr>
            <a:lvl8pPr marL="0" indent="0">
              <a:lnSpc>
                <a:spcPct val="100000"/>
              </a:lnSpc>
              <a:spcBef>
                <a:spcPts val="0"/>
              </a:spcBef>
              <a:buNone/>
              <a:defRPr sz="100"/>
            </a:lvl8pPr>
            <a:lvl9pPr marL="0" indent="0">
              <a:lnSpc>
                <a:spcPct val="100000"/>
              </a:lnSpc>
              <a:spcBef>
                <a:spcPts val="0"/>
              </a:spcBef>
              <a:buNone/>
              <a:defRPr sz="100"/>
            </a:lvl9pPr>
          </a:lstStyle>
          <a:p>
            <a:pPr lvl="0" rtl="0"/>
            <a:r>
              <a:rPr lang="vi-VN" noProof="0"/>
              <a:t> </a:t>
            </a:r>
          </a:p>
        </p:txBody>
      </p:sp>
    </p:spTree>
    <p:extLst>
      <p:ext uri="{BB962C8B-B14F-4D97-AF65-F5344CB8AC3E}">
        <p14:creationId xmlns:p14="http://schemas.microsoft.com/office/powerpoint/2010/main" val="1184508751"/>
      </p:ext>
    </p:extLst>
  </p:cSld>
  <p:clrMapOvr>
    <a:masterClrMapping/>
  </p:clrMapOvr>
  <p:extLst>
    <p:ext uri="{DCECCB84-F9BA-43D5-87BE-67443E8EF086}">
      <p15:sldGuideLst xmlns:p15="http://schemas.microsoft.com/office/powerpoint/2012/main">
        <p15:guide id="1" pos="231" userDrawn="1">
          <p15:clr>
            <a:srgbClr val="FBAE40"/>
          </p15:clr>
        </p15:guide>
        <p15:guide id="2" pos="1902" userDrawn="1">
          <p15:clr>
            <a:srgbClr val="FBAE40"/>
          </p15:clr>
        </p15:guide>
        <p15:guide id="3" pos="2361" userDrawn="1">
          <p15:clr>
            <a:srgbClr val="FBAE40"/>
          </p15:clr>
        </p15:guide>
        <p15:guide id="4" pos="4032" userDrawn="1">
          <p15:clr>
            <a:srgbClr val="FBAE40"/>
          </p15:clr>
        </p15:guide>
        <p15:guide id="5" pos="4494" userDrawn="1">
          <p15:clr>
            <a:srgbClr val="FBAE40"/>
          </p15:clr>
        </p15:guide>
        <p15:guide id="6" pos="6105" userDrawn="1">
          <p15:clr>
            <a:srgbClr val="FBAE40"/>
          </p15:clr>
        </p15:guide>
        <p15:guide id="7" orient="horz" pos="288" userDrawn="1">
          <p15:clr>
            <a:srgbClr val="FBAE40"/>
          </p15:clr>
        </p15:guide>
        <p15:guide id="8" orient="horz" pos="4608"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hỗ dành sẵn cho Tiêu đề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pPr rtl="0"/>
            <a:r>
              <a:rPr lang="vi-VN" noProof="0"/>
              <a:t>Bấm để chỉnh sửa kiểu tiêu đề Bản cái</a:t>
            </a:r>
          </a:p>
        </p:txBody>
      </p:sp>
      <p:sp>
        <p:nvSpPr>
          <p:cNvPr id="3" name="Chỗ dành sẵn cho Văn bản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rtl="0"/>
            <a:r>
              <a:rPr lang="vi-VN" noProof="0"/>
              <a:t>Bấm để chỉnh sửa kiểu văn bản Bản cái</a:t>
            </a:r>
          </a:p>
          <a:p>
            <a:pPr lvl="1" rtl="0"/>
            <a:r>
              <a:rPr lang="vi-VN" noProof="0"/>
              <a:t>Mức hai</a:t>
            </a:r>
          </a:p>
          <a:p>
            <a:pPr lvl="2" rtl="0"/>
            <a:r>
              <a:rPr lang="vi-VN" noProof="0"/>
              <a:t>Mức ba</a:t>
            </a:r>
          </a:p>
          <a:p>
            <a:pPr lvl="3" rtl="0"/>
            <a:r>
              <a:rPr lang="vi-VN" noProof="0"/>
              <a:t>Mức bốn</a:t>
            </a:r>
          </a:p>
          <a:p>
            <a:pPr lvl="4" rtl="0"/>
            <a:r>
              <a:rPr lang="vi-VN" noProof="0"/>
              <a:t>Mức năm</a:t>
            </a:r>
          </a:p>
        </p:txBody>
      </p:sp>
      <p:sp>
        <p:nvSpPr>
          <p:cNvPr id="4" name="Chỗ dành sẵn cho Ngày tháng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defRPr>
            </a:lvl1pPr>
          </a:lstStyle>
          <a:p>
            <a:pPr rtl="0"/>
            <a:fld id="{FC7BAE6A-DCF3-43E4-B2A0-33D0CF1225FC}" type="datetimeFigureOut">
              <a:rPr lang="vi-VN" noProof="0" smtClean="0"/>
              <a:t>09/04/2021</a:t>
            </a:fld>
            <a:endParaRPr lang="vi-VN" noProof="0"/>
          </a:p>
        </p:txBody>
      </p:sp>
      <p:sp>
        <p:nvSpPr>
          <p:cNvPr id="5" name="Chỗ dành sẵn cho Chân trang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defRPr>
            </a:lvl1pPr>
          </a:lstStyle>
          <a:p>
            <a:pPr rtl="0"/>
            <a:endParaRPr lang="vi-VN" noProof="0"/>
          </a:p>
        </p:txBody>
      </p:sp>
      <p:sp>
        <p:nvSpPr>
          <p:cNvPr id="6" name="Chỗ dành sẵn cho Số hiệu Bản chiếu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defRPr>
            </a:lvl1pPr>
          </a:lstStyle>
          <a:p>
            <a:pPr rtl="0"/>
            <a:fld id="{9F6761A3-4CAC-4C5F-AC82-8DB08D526BC2}" type="slidenum">
              <a:rPr lang="vi-VN" noProof="0"/>
              <a:t>‹#›</a:t>
            </a:fld>
            <a:endParaRPr lang="vi-VN" noProof="0"/>
          </a:p>
        </p:txBody>
      </p:sp>
    </p:spTree>
    <p:extLst>
      <p:ext uri="{BB962C8B-B14F-4D97-AF65-F5344CB8AC3E}">
        <p14:creationId xmlns:p14="http://schemas.microsoft.com/office/powerpoint/2010/main" val="3687281395"/>
      </p:ext>
    </p:extLst>
  </p:cSld>
  <p:clrMap bg1="lt1" tx1="dk1" bg2="lt2" tx2="dk2" accent1="accent1" accent2="accent2" accent3="accent3" accent4="accent4" accent5="accent5" accent6="accent6" hlink="hlink" folHlink="folHlink"/>
  <p:sldLayoutIdLst>
    <p:sldLayoutId id="2147483672" r:id="rId1"/>
    <p:sldLayoutId id="2147483673" r:id="rId2"/>
  </p:sldLayoutIdLst>
  <p:txStyles>
    <p:titleStyle>
      <a:lvl1pPr algn="l" defTabSz="1005840" rtl="0" eaLnBrk="1" latinLnBrk="0" hangingPunct="1">
        <a:lnSpc>
          <a:spcPct val="90000"/>
        </a:lnSpc>
        <a:spcBef>
          <a:spcPct val="0"/>
        </a:spcBef>
        <a:buNone/>
        <a:defRPr sz="340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200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180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16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40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Chỗ dành sẵn cho Văn bản 34"/>
          <p:cNvSpPr>
            <a:spLocks noGrp="1"/>
          </p:cNvSpPr>
          <p:nvPr>
            <p:ph type="body" sz="quarter" idx="20"/>
          </p:nvPr>
        </p:nvSpPr>
        <p:spPr/>
        <p:txBody>
          <a:bodyPr rtlCol="0"/>
          <a:lstStyle/>
          <a:p>
            <a:pPr rtl="0"/>
            <a:r>
              <a:rPr lang="vi-VN"/>
              <a:t>Đây là điểm tuyệt vời cho bản tuyên bố sứ mệnh</a:t>
            </a:r>
          </a:p>
        </p:txBody>
      </p:sp>
      <p:sp>
        <p:nvSpPr>
          <p:cNvPr id="34" name="Chỗ dành sẵn cho Văn bản 33"/>
          <p:cNvSpPr>
            <a:spLocks noGrp="1"/>
          </p:cNvSpPr>
          <p:nvPr>
            <p:ph type="body" sz="quarter" idx="19"/>
          </p:nvPr>
        </p:nvSpPr>
        <p:spPr/>
        <p:txBody>
          <a:bodyPr rtlCol="0"/>
          <a:lstStyle/>
          <a:p>
            <a:pPr rtl="0"/>
            <a:r>
              <a:rPr lang="vi-VN"/>
              <a:t>Bạn có thể sử dụng sách nhỏ quảng cáo gọn gàng, chuyên nghiệp này như mặc định hoặc tùy chỉnh nó dễ dàng.</a:t>
            </a:r>
          </a:p>
          <a:p>
            <a:pPr rtl="0"/>
            <a:r>
              <a:rPr lang="vi-VN"/>
              <a:t>Trên trang tiếp theo, chúng tôi đã thêm một số mẹo (như mẹo này) để giúp bạn bắt đầu. </a:t>
            </a:r>
          </a:p>
          <a:p>
            <a:pPr rtl="0"/>
            <a:endParaRPr lang="vi-VN"/>
          </a:p>
        </p:txBody>
      </p:sp>
      <p:sp>
        <p:nvSpPr>
          <p:cNvPr id="32" name="Chỗ dành sẵn cho Văn bản 31"/>
          <p:cNvSpPr>
            <a:spLocks noGrp="1"/>
          </p:cNvSpPr>
          <p:nvPr>
            <p:ph type="body" sz="quarter" idx="14"/>
          </p:nvPr>
        </p:nvSpPr>
        <p:spPr/>
        <p:txBody>
          <a:bodyPr rtlCol="0"/>
          <a:lstStyle/>
          <a:p>
            <a:pPr rtl="0"/>
            <a:r>
              <a:rPr lang="vi-VN"/>
              <a:t>Northwind Traders</a:t>
            </a:r>
          </a:p>
        </p:txBody>
      </p:sp>
      <p:sp>
        <p:nvSpPr>
          <p:cNvPr id="33" name="Chỗ dành sẵn cho Văn bản 32"/>
          <p:cNvSpPr>
            <a:spLocks noGrp="1"/>
          </p:cNvSpPr>
          <p:nvPr>
            <p:ph type="body" sz="quarter" idx="15"/>
          </p:nvPr>
        </p:nvSpPr>
        <p:spPr/>
        <p:txBody>
          <a:bodyPr rtlCol="0"/>
          <a:lstStyle/>
          <a:p>
            <a:pPr rtl="0"/>
            <a:r>
              <a:rPr lang="vi-VN"/>
              <a:t>4567 Main Street</a:t>
            </a:r>
          </a:p>
          <a:p>
            <a:pPr rtl="0"/>
            <a:r>
              <a:rPr lang="vi-VN"/>
              <a:t>Raleigh, NC 02134-0000</a:t>
            </a:r>
          </a:p>
          <a:p>
            <a:pPr rtl="0"/>
            <a:endParaRPr lang="vi-VN"/>
          </a:p>
        </p:txBody>
      </p:sp>
      <p:sp>
        <p:nvSpPr>
          <p:cNvPr id="43" name="Chỗ dành sẵn cho Văn bản 42"/>
          <p:cNvSpPr>
            <a:spLocks noGrp="1"/>
          </p:cNvSpPr>
          <p:nvPr>
            <p:ph type="body" sz="quarter" idx="23"/>
          </p:nvPr>
        </p:nvSpPr>
        <p:spPr/>
        <p:txBody>
          <a:bodyPr rtlCol="0"/>
          <a:lstStyle/>
          <a:p>
            <a:pPr rtl="0"/>
            <a:r>
              <a:rPr lang="vi-VN"/>
              <a:t>Tên người nhận</a:t>
            </a:r>
          </a:p>
          <a:p>
            <a:pPr rtl="0"/>
            <a:r>
              <a:rPr lang="vi-VN"/>
              <a:t>Địa chỉ Đường</a:t>
            </a:r>
          </a:p>
          <a:p>
            <a:pPr rtl="0"/>
            <a:r>
              <a:rPr lang="vi-VN"/>
              <a:t>Thành phố, ST Mã Zip</a:t>
            </a:r>
          </a:p>
        </p:txBody>
      </p:sp>
      <p:sp>
        <p:nvSpPr>
          <p:cNvPr id="19" name="Chỗ dành sẵn cho Văn bản 18"/>
          <p:cNvSpPr>
            <a:spLocks noGrp="1"/>
          </p:cNvSpPr>
          <p:nvPr>
            <p:ph type="body" sz="quarter" idx="21"/>
          </p:nvPr>
        </p:nvSpPr>
        <p:spPr/>
        <p:txBody>
          <a:bodyPr rtlCol="0"/>
          <a:lstStyle/>
          <a:p>
            <a:pPr rtl="0"/>
            <a:r>
              <a:rPr lang="vi-VN"/>
              <a:t>Sách nhỏ quảng cáo của công ty bạn</a:t>
            </a:r>
          </a:p>
        </p:txBody>
      </p:sp>
      <p:sp>
        <p:nvSpPr>
          <p:cNvPr id="27" name="Chỗ dành sẵn cho Văn bản 26"/>
          <p:cNvSpPr>
            <a:spLocks noGrp="1"/>
          </p:cNvSpPr>
          <p:nvPr>
            <p:ph type="body" sz="quarter" idx="22"/>
          </p:nvPr>
        </p:nvSpPr>
        <p:spPr/>
        <p:txBody>
          <a:bodyPr rtlCol="0"/>
          <a:lstStyle/>
          <a:p>
            <a:pPr rtl="0"/>
            <a:r>
              <a:rPr lang="vi-VN"/>
              <a:t>Một mô tả ngắn gọn hoặc khẩu hiệu công ty của bạn sẽ hoạt động tốt ở đây.</a:t>
            </a:r>
          </a:p>
        </p:txBody>
      </p:sp>
      <p:cxnSp>
        <p:nvCxnSpPr>
          <p:cNvPr id="10" name="gấp"/>
          <p:cNvCxnSpPr/>
          <p:nvPr/>
        </p:nvCxnSpPr>
        <p:spPr>
          <a:xfrm>
            <a:off x="329184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11" name="gấp"/>
          <p:cNvCxnSpPr/>
          <p:nvPr/>
        </p:nvCxnSpPr>
        <p:spPr>
          <a:xfrm>
            <a:off x="667512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pic>
        <p:nvPicPr>
          <p:cNvPr id="4" name="Chỗ dành sẵn cho Hình ảnh 3" descr="Thay thế bằng hình ảnh"/>
          <p:cNvPicPr>
            <a:picLocks noGrp="1" noChangeAspect="1"/>
          </p:cNvPicPr>
          <p:nvPr>
            <p:ph type="pic" sz="quarter" idx="24"/>
          </p:nvPr>
        </p:nvPicPr>
        <p:blipFill>
          <a:blip r:embed="rId3" cstate="print">
            <a:extLst>
              <a:ext uri="{28A0092B-C50C-407E-A947-70E740481C1C}">
                <a14:useLocalDpi xmlns:a14="http://schemas.microsoft.com/office/drawing/2010/main" val="0"/>
              </a:ext>
            </a:extLst>
          </a:blip>
          <a:srcRect/>
          <a:stretch/>
        </p:blipFill>
        <p:spPr>
          <a:xfrm>
            <a:off x="7104293" y="6631287"/>
            <a:ext cx="751723" cy="411014"/>
          </a:xfrm>
        </p:spPr>
      </p:pic>
    </p:spTree>
    <p:extLst>
      <p:ext uri="{BB962C8B-B14F-4D97-AF65-F5344CB8AC3E}">
        <p14:creationId xmlns:p14="http://schemas.microsoft.com/office/powerpoint/2010/main" val="1742696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9" name="Chỗ dành sẵn cho Hình ảnh 248" descr="Bức ảnh đen trắng của người đàn ông đứng trước cửa sổ sân bay với một chiếc Boeing 747 ở hậu cảnh." title="Ảnh mẫu"/>
          <p:cNvPicPr>
            <a:picLocks noGrp="1" noChangeAspect="1"/>
          </p:cNvPicPr>
          <p:nvPr>
            <p:ph type="pic" sz="quarter" idx="10"/>
          </p:nvPr>
        </p:nvPicPr>
        <p:blipFill rotWithShape="1">
          <a:blip r:embed="rId3">
            <a:extLst>
              <a:ext uri="{28A0092B-C50C-407E-A947-70E740481C1C}">
                <a14:useLocalDpi xmlns:a14="http://schemas.microsoft.com/office/drawing/2010/main" val="0"/>
              </a:ext>
            </a:extLst>
          </a:blip>
          <a:srcRect/>
          <a:stretch/>
        </p:blipFill>
        <p:spPr/>
      </p:pic>
      <p:sp>
        <p:nvSpPr>
          <p:cNvPr id="116" name="Chỗ dành sẵn cho Văn bản 115"/>
          <p:cNvSpPr>
            <a:spLocks noGrp="1"/>
          </p:cNvSpPr>
          <p:nvPr>
            <p:ph type="body" sz="quarter" idx="20"/>
          </p:nvPr>
        </p:nvSpPr>
        <p:spPr/>
        <p:txBody>
          <a:bodyPr rtlCol="0"/>
          <a:lstStyle/>
          <a:p>
            <a:pPr rtl="0"/>
            <a:r>
              <a:rPr lang="vi-VN"/>
              <a:t>Biến thành của bạn</a:t>
            </a:r>
          </a:p>
        </p:txBody>
      </p:sp>
      <p:sp>
        <p:nvSpPr>
          <p:cNvPr id="118" name="Chỗ dành sẵn cho Văn bản 117"/>
          <p:cNvSpPr>
            <a:spLocks noGrp="1"/>
          </p:cNvSpPr>
          <p:nvPr>
            <p:ph type="body" sz="quarter" idx="31"/>
          </p:nvPr>
        </p:nvSpPr>
        <p:spPr/>
        <p:txBody>
          <a:bodyPr rtlCol="0"/>
          <a:lstStyle/>
          <a:p>
            <a:pPr marL="0" indent="0" rtl="0">
              <a:buNone/>
            </a:pPr>
            <a:r>
              <a:rPr lang="vi-VN"/>
              <a:t>Nếu bạn nghĩ rằng một tài liệu trông đẹp như thế này nhưng lại khó định dạng, hãy suy nghĩ lại!</a:t>
            </a:r>
          </a:p>
          <a:p>
            <a:pPr rtl="0"/>
            <a:r>
              <a:rPr lang="vi-VN"/>
              <a:t>Chỗ dành sẵn cho sách nhỏ quảng cáo này được định dạng cho bạn. Để thay thế bất kỳ văn bản nào, chỉ cần chọn văn bản đó và nhập văn bản của riêng bạn. </a:t>
            </a:r>
          </a:p>
        </p:txBody>
      </p:sp>
      <p:sp>
        <p:nvSpPr>
          <p:cNvPr id="119" name="Chỗ dành sẵn cho Văn bản 118"/>
          <p:cNvSpPr>
            <a:spLocks noGrp="1"/>
          </p:cNvSpPr>
          <p:nvPr>
            <p:ph type="body" sz="quarter" idx="36"/>
          </p:nvPr>
        </p:nvSpPr>
        <p:spPr/>
        <p:txBody>
          <a:bodyPr rtlCol="0"/>
          <a:lstStyle/>
          <a:p>
            <a:pPr rtl="0"/>
            <a:r>
              <a:rPr lang="vi-VN"/>
              <a:t>Tùy chỉnh hầu như không mất thời gian</a:t>
            </a:r>
          </a:p>
        </p:txBody>
      </p:sp>
      <p:sp>
        <p:nvSpPr>
          <p:cNvPr id="120" name="Chỗ dành sẵn cho Văn bản 119"/>
          <p:cNvSpPr>
            <a:spLocks noGrp="1"/>
          </p:cNvSpPr>
          <p:nvPr>
            <p:ph type="body" sz="quarter" idx="37"/>
          </p:nvPr>
        </p:nvSpPr>
        <p:spPr/>
        <p:txBody>
          <a:bodyPr rtlCol="0"/>
          <a:lstStyle/>
          <a:p>
            <a:pPr marL="0" indent="0" rtl="0">
              <a:buNone/>
            </a:pPr>
            <a:r>
              <a:rPr lang="vi-VN"/>
              <a:t>Bạn muốn sử dụng hình ảnh của riêng bạn thay vì của chúng tôi? Không vấn đề gì! </a:t>
            </a:r>
          </a:p>
          <a:p>
            <a:pPr rtl="0"/>
            <a:r>
              <a:rPr lang="vi-VN"/>
              <a:t>Chỉ cần chọn một hình ảnh và xóa bỏ nó, sau đó sử dụng biểu tượng Chèn Hình ảnh trong chỗ dành sẵn để thêm hình ảnh của bạn.</a:t>
            </a:r>
          </a:p>
          <a:p>
            <a:pPr marL="0" indent="0" rtl="0">
              <a:buNone/>
            </a:pPr>
            <a:r>
              <a:rPr lang="vi-VN"/>
              <a:t>Nếu bạn muốn thêm hoặc loại bỏ dấu đầu dòng khỏi văn bản, chỉ cần nhấp vào nút Dấu đầu dòng trên tab Trang chủ.</a:t>
            </a:r>
          </a:p>
        </p:txBody>
      </p:sp>
      <p:sp>
        <p:nvSpPr>
          <p:cNvPr id="121" name="Chỗ dành sẵn cho Văn bản 120"/>
          <p:cNvSpPr>
            <a:spLocks noGrp="1"/>
          </p:cNvSpPr>
          <p:nvPr>
            <p:ph type="body" sz="quarter" idx="38"/>
          </p:nvPr>
        </p:nvSpPr>
        <p:spPr/>
        <p:txBody>
          <a:bodyPr rtlCol="0"/>
          <a:lstStyle/>
          <a:p>
            <a:pPr rtl="0"/>
            <a:r>
              <a:rPr lang="vi-VN"/>
              <a:t>Bao gồm những gì?</a:t>
            </a:r>
          </a:p>
        </p:txBody>
      </p:sp>
      <p:sp>
        <p:nvSpPr>
          <p:cNvPr id="122" name="Chỗ dành sẵn cho Văn bản 121"/>
          <p:cNvSpPr>
            <a:spLocks noGrp="1"/>
          </p:cNvSpPr>
          <p:nvPr>
            <p:ph type="body" sz="quarter" idx="39"/>
          </p:nvPr>
        </p:nvSpPr>
        <p:spPr/>
        <p:txBody>
          <a:bodyPr rtlCol="0"/>
          <a:lstStyle/>
          <a:p>
            <a:pPr marL="0" indent="0" rtl="0">
              <a:buNone/>
            </a:pPr>
            <a:r>
              <a:rPr lang="vi-VN"/>
              <a:t>Chúng tôi biết bạn có thể tiếp tục hàng giờ về việc doanh nghiệp của bạn tuyệt vời như thế nào. (Và chúng tôi không trách bạn — thực sự doanh nghiệp bạn rất tuyệt vời!) Nhưng vì bạn cần giữ nó ngắn gọn và súc tích, đây là một vài gợi ý … </a:t>
            </a:r>
          </a:p>
        </p:txBody>
      </p:sp>
      <p:sp>
        <p:nvSpPr>
          <p:cNvPr id="123" name="Chỗ dành sẵn cho Văn bản 122"/>
          <p:cNvSpPr>
            <a:spLocks noGrp="1"/>
          </p:cNvSpPr>
          <p:nvPr>
            <p:ph type="body" sz="quarter" idx="40"/>
          </p:nvPr>
        </p:nvSpPr>
        <p:spPr>
          <a:xfrm>
            <a:off x="3748088" y="2216585"/>
            <a:ext cx="2652713" cy="237054"/>
          </a:xfrm>
        </p:spPr>
        <p:txBody>
          <a:bodyPr rtlCol="0"/>
          <a:lstStyle/>
          <a:p>
            <a:pPr rtl="0"/>
            <a:r>
              <a:rPr lang="vi-VN"/>
              <a:t>Tập trung vào những gì bạn làm tốt nhất</a:t>
            </a:r>
          </a:p>
        </p:txBody>
      </p:sp>
      <p:sp>
        <p:nvSpPr>
          <p:cNvPr id="124" name="Chỗ dành sẵn cho Văn bản 123"/>
          <p:cNvSpPr>
            <a:spLocks noGrp="1"/>
          </p:cNvSpPr>
          <p:nvPr>
            <p:ph type="body" sz="quarter" idx="41"/>
          </p:nvPr>
        </p:nvSpPr>
        <p:spPr>
          <a:xfrm>
            <a:off x="3748088" y="2504147"/>
            <a:ext cx="2652713" cy="546216"/>
          </a:xfrm>
        </p:spPr>
        <p:txBody>
          <a:bodyPr rtlCol="0"/>
          <a:lstStyle/>
          <a:p>
            <a:pPr marL="0" indent="0" rtl="0">
              <a:buNone/>
            </a:pPr>
            <a:r>
              <a:rPr lang="vi-VN"/>
              <a:t>Bạn có thể thử tóm tắt các lợi ích cạnh tranh ở bên trái và một câu chuyện thành công ngắn gọn của khách hàng hoặc một số lời chứng thực rực rỡ ở đây ở giữa. Ví dụ:</a:t>
            </a:r>
          </a:p>
        </p:txBody>
      </p:sp>
      <p:sp>
        <p:nvSpPr>
          <p:cNvPr id="78" name="Chỗ dành sẵn cho Văn bản 77"/>
          <p:cNvSpPr>
            <a:spLocks noGrp="1"/>
          </p:cNvSpPr>
          <p:nvPr>
            <p:ph type="body" sz="quarter" idx="42"/>
          </p:nvPr>
        </p:nvSpPr>
        <p:spPr>
          <a:xfrm>
            <a:off x="3748088" y="3535561"/>
            <a:ext cx="2652713" cy="678072"/>
          </a:xfrm>
        </p:spPr>
        <p:txBody>
          <a:bodyPr rtlCol="0"/>
          <a:lstStyle/>
          <a:p>
            <a:pPr rtl="0"/>
            <a:r>
              <a:rPr lang="vi-VN"/>
              <a:t>“Công ty của bạn là công ty tuyệt vời nhất. Tôi không thể tưởng tượng bất cứ ai có thể tồn tại mà không cần công ty của bạn. "</a:t>
            </a:r>
            <a:br>
              <a:rPr lang="vi-VN"/>
            </a:br>
            <a:r>
              <a:rPr lang="vi-VN"/>
              <a:t> —Khách hàng rất thông thái</a:t>
            </a:r>
          </a:p>
        </p:txBody>
      </p:sp>
      <p:sp>
        <p:nvSpPr>
          <p:cNvPr id="125" name="Chỗ dành sẵn cho Văn bản 124"/>
          <p:cNvSpPr>
            <a:spLocks noGrp="1"/>
          </p:cNvSpPr>
          <p:nvPr>
            <p:ph type="body" sz="quarter" idx="43"/>
          </p:nvPr>
        </p:nvSpPr>
        <p:spPr>
          <a:xfrm>
            <a:off x="3748088" y="4645718"/>
            <a:ext cx="2652713" cy="1123392"/>
          </a:xfrm>
        </p:spPr>
        <p:txBody>
          <a:bodyPr rtlCol="0"/>
          <a:lstStyle/>
          <a:p>
            <a:pPr marL="0" indent="0" rtl="0">
              <a:buNone/>
            </a:pPr>
            <a:r>
              <a:rPr lang="vi-VN"/>
              <a:t>Phần bên phải của trang này là nơi hoàn hảo để tóm tắt các sản phẩm hoặc dịch vụ chính.</a:t>
            </a:r>
          </a:p>
          <a:p>
            <a:pPr rtl="0"/>
            <a:endParaRPr lang="vi-VN"/>
          </a:p>
          <a:p>
            <a:pPr rtl="0"/>
            <a:endParaRPr lang="vi-VN"/>
          </a:p>
        </p:txBody>
      </p:sp>
      <p:pic>
        <p:nvPicPr>
          <p:cNvPr id="250" name="Chỗ dành sẵn cho Hình ảnh 249" descr="Bức ảnh đen trắng về những chiếc ghế gần cửa sổ trong hành lang tòa nhà văn phòng đầy nắng" title="Ảnh mẫu"/>
          <p:cNvPicPr>
            <a:picLocks noGrp="1" noChangeAspect="1"/>
          </p:cNvPicPr>
          <p:nvPr>
            <p:ph type="pic" sz="quarter" idx="22"/>
          </p:nvPr>
        </p:nvPicPr>
        <p:blipFill rotWithShape="1">
          <a:blip r:embed="rId4" cstate="print">
            <a:extLst>
              <a:ext uri="{28A0092B-C50C-407E-A947-70E740481C1C}">
                <a14:useLocalDpi xmlns:a14="http://schemas.microsoft.com/office/drawing/2010/main" val="0"/>
              </a:ext>
            </a:extLst>
          </a:blip>
          <a:srcRect/>
          <a:stretch/>
        </p:blipFill>
        <p:spPr/>
      </p:pic>
      <p:sp>
        <p:nvSpPr>
          <p:cNvPr id="127" name="Chỗ dành sẵn cho Văn bản 126"/>
          <p:cNvSpPr>
            <a:spLocks noGrp="1"/>
          </p:cNvSpPr>
          <p:nvPr>
            <p:ph type="body" sz="quarter" idx="45"/>
          </p:nvPr>
        </p:nvSpPr>
        <p:spPr/>
        <p:txBody>
          <a:bodyPr rtlCol="0"/>
          <a:lstStyle/>
          <a:p>
            <a:pPr marL="0" indent="0" rtl="0">
              <a:buNone/>
            </a:pPr>
            <a:r>
              <a:rPr lang="vi-VN"/>
              <a:t>Bạn có thể muốn đề cập đến một số khách hàng ấn tượng nhất của mình tại đây:</a:t>
            </a:r>
          </a:p>
          <a:p>
            <a:pPr lvl="0" rtl="0"/>
            <a:r>
              <a:rPr lang="vi-VN"/>
              <a:t>Một công ty lớn, quan trọng</a:t>
            </a:r>
          </a:p>
          <a:p>
            <a:pPr lvl="0" rtl="0"/>
            <a:r>
              <a:rPr lang="vi-VN"/>
              <a:t>Một công ty thực sự nổi tiếng</a:t>
            </a:r>
          </a:p>
          <a:p>
            <a:pPr lvl="0" rtl="0"/>
            <a:r>
              <a:rPr lang="vi-VN"/>
              <a:t>Một công ty thật ấn tượng</a:t>
            </a:r>
          </a:p>
          <a:p>
            <a:pPr rtl="0"/>
            <a:endParaRPr lang="vi-VN"/>
          </a:p>
        </p:txBody>
      </p:sp>
      <p:sp>
        <p:nvSpPr>
          <p:cNvPr id="126" name="Chỗ dành sẵn cho Văn bản 125"/>
          <p:cNvSpPr>
            <a:spLocks noGrp="1"/>
          </p:cNvSpPr>
          <p:nvPr>
            <p:ph type="body" sz="quarter" idx="44"/>
          </p:nvPr>
        </p:nvSpPr>
        <p:spPr/>
        <p:txBody>
          <a:bodyPr rtlCol="0"/>
          <a:lstStyle/>
          <a:p>
            <a:pPr rtl="0"/>
            <a:r>
              <a:rPr lang="vi-VN"/>
              <a:t>Dịch vụ cung cấp chính</a:t>
            </a:r>
          </a:p>
        </p:txBody>
      </p:sp>
      <p:sp>
        <p:nvSpPr>
          <p:cNvPr id="129" name="Chỗ dành sẵn cho Văn bản 128"/>
          <p:cNvSpPr>
            <a:spLocks noGrp="1"/>
          </p:cNvSpPr>
          <p:nvPr>
            <p:ph type="body" sz="quarter" idx="47"/>
          </p:nvPr>
        </p:nvSpPr>
        <p:spPr/>
        <p:txBody>
          <a:bodyPr rtlCol="0"/>
          <a:lstStyle/>
          <a:p>
            <a:pPr marL="0" indent="0" rtl="0">
              <a:buNone/>
            </a:pPr>
            <a:r>
              <a:rPr lang="vi-VN"/>
              <a:t>Đừng e ngại! Hãy cho mọi người thấy công ty bạn tuyệt vời như thế nào. Liệt kê hoặc tóm tắt những hoạt động chính của bạn tại đây. Và đây là một mẹo nữa dành cho bạn...</a:t>
            </a:r>
          </a:p>
          <a:p>
            <a:pPr rtl="0"/>
            <a:endParaRPr lang="vi-VN"/>
          </a:p>
        </p:txBody>
      </p:sp>
      <p:sp>
        <p:nvSpPr>
          <p:cNvPr id="128" name="Chỗ dành sẵn cho Văn bản 127"/>
          <p:cNvSpPr>
            <a:spLocks noGrp="1"/>
          </p:cNvSpPr>
          <p:nvPr>
            <p:ph type="body" sz="quarter" idx="46"/>
          </p:nvPr>
        </p:nvSpPr>
        <p:spPr>
          <a:xfrm>
            <a:off x="7131368" y="3596241"/>
            <a:ext cx="2560320" cy="237054"/>
          </a:xfrm>
        </p:spPr>
        <p:txBody>
          <a:bodyPr rtlCol="0"/>
          <a:lstStyle/>
          <a:p>
            <a:pPr rtl="0"/>
            <a:r>
              <a:rPr lang="vi-VN"/>
              <a:t>Đừng E Ngại!</a:t>
            </a:r>
          </a:p>
        </p:txBody>
      </p:sp>
      <p:sp>
        <p:nvSpPr>
          <p:cNvPr id="130" name="Chỗ dành sẵn cho Văn bản 129"/>
          <p:cNvSpPr>
            <a:spLocks noGrp="1"/>
          </p:cNvSpPr>
          <p:nvPr>
            <p:ph type="body" sz="quarter" idx="48"/>
          </p:nvPr>
        </p:nvSpPr>
        <p:spPr>
          <a:xfrm>
            <a:off x="7131368" y="3891541"/>
            <a:ext cx="2560320" cy="1414821"/>
          </a:xfrm>
        </p:spPr>
        <p:txBody>
          <a:bodyPr rtlCol="0"/>
          <a:lstStyle/>
          <a:p>
            <a:pPr marL="0" indent="0" rtl="0">
              <a:buNone/>
            </a:pPr>
            <a:r>
              <a:rPr lang="vi-VN"/>
              <a:t>Đây là một nơi tốt cho "elevator pitch" của bạn. Nếu bạn chỉ có vài giây để giới thiệu sản phẩm hoặc dịch vụ của mình cho ai đó, bạn sẽ nói gì? </a:t>
            </a:r>
          </a:p>
          <a:p>
            <a:pPr rtl="0"/>
            <a:r>
              <a:rPr lang="vi-VN"/>
              <a:t>Nhập văn bản của riêng bạn để làm cho công ty và dịch vụ của bạn tỏa sáng!</a:t>
            </a:r>
          </a:p>
        </p:txBody>
      </p:sp>
      <p:sp>
        <p:nvSpPr>
          <p:cNvPr id="219" name="Chỗ dành sẵn cho Văn bản 218"/>
          <p:cNvSpPr>
            <a:spLocks noGrp="1"/>
          </p:cNvSpPr>
          <p:nvPr>
            <p:ph type="body" sz="quarter" idx="49"/>
          </p:nvPr>
        </p:nvSpPr>
        <p:spPr/>
        <p:txBody>
          <a:bodyPr rtlCol="0"/>
          <a:lstStyle/>
          <a:p>
            <a:pPr rtl="0"/>
            <a:r>
              <a:rPr lang="vi-VN" sz="1800" dirty="0"/>
              <a:t>Liên hệ với Chúng tôi</a:t>
            </a:r>
          </a:p>
        </p:txBody>
      </p:sp>
      <p:sp>
        <p:nvSpPr>
          <p:cNvPr id="220" name="Chỗ dành sẵn cho Văn bản 219"/>
          <p:cNvSpPr>
            <a:spLocks noGrp="1"/>
          </p:cNvSpPr>
          <p:nvPr>
            <p:ph type="body" sz="quarter" idx="50"/>
          </p:nvPr>
        </p:nvSpPr>
        <p:spPr/>
        <p:txBody>
          <a:bodyPr rtlCol="0"/>
          <a:lstStyle/>
          <a:p>
            <a:pPr rtl="0"/>
            <a:r>
              <a:rPr lang="vi-VN"/>
              <a:t>Northwind Traders</a:t>
            </a:r>
          </a:p>
          <a:p>
            <a:pPr rtl="0"/>
            <a:r>
              <a:rPr lang="vi-VN"/>
              <a:t>4567 Main Street</a:t>
            </a:r>
          </a:p>
          <a:p>
            <a:pPr rtl="0"/>
            <a:r>
              <a:rPr lang="vi-VN"/>
              <a:t>Raleigh, NC 02134-0000</a:t>
            </a:r>
          </a:p>
          <a:p>
            <a:pPr rtl="0"/>
            <a:r>
              <a:rPr lang="vi-VN"/>
              <a:t>(718) 555-1234</a:t>
            </a:r>
          </a:p>
          <a:p>
            <a:pPr rtl="0"/>
            <a:r>
              <a:rPr lang="vi-VN"/>
              <a:t>kim@northwindtraders.com</a:t>
            </a:r>
          </a:p>
          <a:p>
            <a:pPr rtl="0"/>
            <a:r>
              <a:rPr lang="vi-VN"/>
              <a:t>Hãy ghé thăm trang web của chúng tôi:</a:t>
            </a:r>
          </a:p>
          <a:p>
            <a:pPr rtl="0"/>
            <a:r>
              <a:rPr lang="vi-VN"/>
              <a:t>www.northwindtraders.com</a:t>
            </a:r>
          </a:p>
          <a:p>
            <a:pPr rtl="0"/>
            <a:endParaRPr lang="vi-VN"/>
          </a:p>
        </p:txBody>
      </p:sp>
      <p:sp>
        <p:nvSpPr>
          <p:cNvPr id="25" name="Chỗ dành sẵn cho Văn bản 24"/>
          <p:cNvSpPr>
            <a:spLocks noGrp="1"/>
          </p:cNvSpPr>
          <p:nvPr>
            <p:ph type="body" sz="quarter" idx="54"/>
          </p:nvPr>
        </p:nvSpPr>
        <p:spPr/>
        <p:txBody>
          <a:bodyPr rtlCol="0">
            <a:normAutofit fontScale="25000" lnSpcReduction="20000"/>
          </a:bodyPr>
          <a:lstStyle/>
          <a:p>
            <a:pPr rtl="0"/>
            <a:endParaRPr lang="vi-VN"/>
          </a:p>
        </p:txBody>
      </p:sp>
      <p:sp>
        <p:nvSpPr>
          <p:cNvPr id="26" name="Chỗ dành sẵn cho Văn bản 25"/>
          <p:cNvSpPr>
            <a:spLocks noGrp="1"/>
          </p:cNvSpPr>
          <p:nvPr>
            <p:ph type="body" sz="quarter" idx="55"/>
          </p:nvPr>
        </p:nvSpPr>
        <p:spPr/>
        <p:txBody>
          <a:bodyPr rtlCol="0">
            <a:normAutofit fontScale="25000" lnSpcReduction="20000"/>
          </a:bodyPr>
          <a:lstStyle/>
          <a:p>
            <a:pPr rtl="0"/>
            <a:endParaRPr lang="vi-VN"/>
          </a:p>
        </p:txBody>
      </p:sp>
      <p:sp>
        <p:nvSpPr>
          <p:cNvPr id="27" name="Chỗ dành sẵn cho Văn bản 26"/>
          <p:cNvSpPr>
            <a:spLocks noGrp="1"/>
          </p:cNvSpPr>
          <p:nvPr>
            <p:ph type="body" sz="quarter" idx="56"/>
          </p:nvPr>
        </p:nvSpPr>
        <p:spPr/>
        <p:txBody>
          <a:bodyPr rtlCol="0">
            <a:normAutofit fontScale="25000" lnSpcReduction="20000"/>
          </a:bodyPr>
          <a:lstStyle/>
          <a:p>
            <a:pPr rtl="0"/>
            <a:endParaRPr lang="vi-VN"/>
          </a:p>
        </p:txBody>
      </p:sp>
      <p:cxnSp>
        <p:nvCxnSpPr>
          <p:cNvPr id="47" name="gấp"/>
          <p:cNvCxnSpPr/>
          <p:nvPr/>
        </p:nvCxnSpPr>
        <p:spPr>
          <a:xfrm>
            <a:off x="676656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cxnSp>
        <p:nvCxnSpPr>
          <p:cNvPr id="48" name="gấp"/>
          <p:cNvCxnSpPr/>
          <p:nvPr/>
        </p:nvCxnSpPr>
        <p:spPr>
          <a:xfrm>
            <a:off x="3383280" y="0"/>
            <a:ext cx="0" cy="7772400"/>
          </a:xfrm>
          <a:prstGeom prst="line">
            <a:avLst/>
          </a:prstGeom>
          <a:ln>
            <a:solidFill>
              <a:srgbClr val="C8C8C8"/>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184843"/>
      </p:ext>
    </p:extLst>
  </p:cSld>
  <p:clrMapOvr>
    <a:masterClrMapping/>
  </p:clrMapOvr>
</p:sld>
</file>

<file path=ppt/theme/theme1.xml><?xml version="1.0" encoding="utf-8"?>
<a:theme xmlns:a="http://schemas.openxmlformats.org/drawingml/2006/main" name="Sách nhỏ quảng Đỏ 11 x 8,5">
  <a:themeElements>
    <a:clrScheme name="Red Brochure">
      <a:dk1>
        <a:sysClr val="windowText" lastClr="000000"/>
      </a:dk1>
      <a:lt1>
        <a:sysClr val="window" lastClr="FFFFFF"/>
      </a:lt1>
      <a:dk2>
        <a:srgbClr val="4C483D"/>
      </a:dk2>
      <a:lt2>
        <a:srgbClr val="E4E3E2"/>
      </a:lt2>
      <a:accent1>
        <a:srgbClr val="F24F4F"/>
      </a:accent1>
      <a:accent2>
        <a:srgbClr val="8DBB70"/>
      </a:accent2>
      <a:accent3>
        <a:srgbClr val="F0BB44"/>
      </a:accent3>
      <a:accent4>
        <a:srgbClr val="61ADBF"/>
      </a:accent4>
      <a:accent5>
        <a:srgbClr val="A3648B"/>
      </a:accent5>
      <a:accent6>
        <a:srgbClr val="F8943F"/>
      </a:accent6>
      <a:hlink>
        <a:srgbClr val="4C483D"/>
      </a:hlink>
      <a:folHlink>
        <a:srgbClr val="A3648B"/>
      </a:folHlink>
    </a:clrScheme>
    <a:fontScheme name="Custom 21">
      <a:majorFont>
        <a:latin typeface="Arial"/>
        <a:ea typeface=""/>
        <a:cs typeface=""/>
      </a:majorFont>
      <a:minorFont>
        <a:latin typeface="Times New Roman"/>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dBrochure.potx" id="{E914270B-3276-4F2E-8580-C3CCE9E5F702}" vid="{E9F90C9B-080A-428F-9657-A3A4573153FD}"/>
    </a:ext>
  </a:extLst>
</a:theme>
</file>

<file path=ppt/theme/theme2.xml><?xml version="1.0" encoding="utf-8"?>
<a:theme xmlns:a="http://schemas.openxmlformats.org/drawingml/2006/main" name="Chủ đề Office">
  <a:themeElements>
    <a:clrScheme name="Red Brochure">
      <a:dk1>
        <a:sysClr val="windowText" lastClr="000000"/>
      </a:dk1>
      <a:lt1>
        <a:sysClr val="window" lastClr="FFFFFF"/>
      </a:lt1>
      <a:dk2>
        <a:srgbClr val="4C483D"/>
      </a:dk2>
      <a:lt2>
        <a:srgbClr val="E4E3E2"/>
      </a:lt2>
      <a:accent1>
        <a:srgbClr val="F24F4F"/>
      </a:accent1>
      <a:accent2>
        <a:srgbClr val="8DBB70"/>
      </a:accent2>
      <a:accent3>
        <a:srgbClr val="F0BB44"/>
      </a:accent3>
      <a:accent4>
        <a:srgbClr val="61ADBF"/>
      </a:accent4>
      <a:accent5>
        <a:srgbClr val="A3648B"/>
      </a:accent5>
      <a:accent6>
        <a:srgbClr val="F8943F"/>
      </a:accent6>
      <a:hlink>
        <a:srgbClr val="4C483D"/>
      </a:hlink>
      <a:folHlink>
        <a:srgbClr val="A3648B"/>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hủ đề Office">
  <a:themeElements>
    <a:clrScheme name="Red Brochure">
      <a:dk1>
        <a:sysClr val="windowText" lastClr="000000"/>
      </a:dk1>
      <a:lt1>
        <a:sysClr val="window" lastClr="FFFFFF"/>
      </a:lt1>
      <a:dk2>
        <a:srgbClr val="4C483D"/>
      </a:dk2>
      <a:lt2>
        <a:srgbClr val="E4E3E2"/>
      </a:lt2>
      <a:accent1>
        <a:srgbClr val="F24F4F"/>
      </a:accent1>
      <a:accent2>
        <a:srgbClr val="8DBB70"/>
      </a:accent2>
      <a:accent3>
        <a:srgbClr val="F0BB44"/>
      </a:accent3>
      <a:accent4>
        <a:srgbClr val="61ADBF"/>
      </a:accent4>
      <a:accent5>
        <a:srgbClr val="A3648B"/>
      </a:accent5>
      <a:accent6>
        <a:srgbClr val="F8943F"/>
      </a:accent6>
      <a:hlink>
        <a:srgbClr val="4C483D"/>
      </a:hlink>
      <a:folHlink>
        <a:srgbClr val="A3648B"/>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TotalTime>
  <Words>779</Words>
  <PresentationFormat>Custom</PresentationFormat>
  <Paragraphs>46</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Times New Roman</vt:lpstr>
      <vt:lpstr>Sách nhỏ quảng Đỏ 11 x 8,5</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dcterms:created xsi:type="dcterms:W3CDTF">2014-05-09T17:43:57Z</dcterms:created>
  <dcterms:modified xsi:type="dcterms:W3CDTF">2021-04-09T02:52:06Z</dcterms:modified>
</cp:coreProperties>
</file>