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8310" autoAdjust="0"/>
  </p:normalViewPr>
  <p:slideViewPr>
    <p:cSldViewPr snapToGrid="0" showGuides="1">
      <p:cViewPr>
        <p:scale>
          <a:sx n="150" d="100"/>
          <a:sy n="150" d="100"/>
        </p:scale>
        <p:origin x="588" y="-2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40DF0C42-8226-4523-B11E-7C13978E6CFD}" type="datetimeFigureOut">
              <a:rPr lang="vi-VN" smtClean="0"/>
              <a:t>12/12/2013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5" name="Chỗ dành sẵn cho Số Trang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4FE0F56A-0C86-4ACC-9CF4-1B63F756A4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AC0A8818-56B1-4EAC-B5D3-7BFFD2C4E1DE}" type="datetimeFigureOut">
              <a:t>12/12/2013</a:t>
            </a:fld>
            <a:endParaRPr lang="vi-VN"/>
          </a:p>
        </p:txBody>
      </p:sp>
      <p:sp>
        <p:nvSpPr>
          <p:cNvPr id="4" name="Chỗ dành sẵn cho Ảnh Trang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636046C0-8A92-4E40-B931-77A8EEB71F69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Ảnh Trang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Để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thay đổi danh thiếp mẫu đầu tiên, hãy thay thế nội dung mẫu bằng nội dung của riêng bạn. </a:t>
            </a:r>
          </a:p>
          <a:p>
            <a:endParaRPr lang="vi-VN" baseline="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Còn nếu bạn muốn bắt đầu từ một phiến sạch, hãy nhấn nút Trang chiếu Mới trên </a:t>
            </a:r>
            <a:r>
              <a:rPr lang="vi-VN" baseline="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tab</a:t>
            </a:r>
            <a:r>
              <a:rPr lang="vi-VN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Trang chủ đề chèn một trang mới. Bây giờ hãy nhập văn bản của bạn vào chỗ dành sẵn trống.</a:t>
            </a:r>
            <a:endParaRPr lang="vi-VN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hỗ dành sẵn cho Số Trang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ố trí Tùy chỉ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hỗ dành sẵn cho Văn bản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72" name="Chỗ dành sẵn cho Văn bản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73" name="Chỗ dành sẵn cho Văn bản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75" name="Chỗ dành sẵn cho Văn bản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77" name="Chỗ dành sẵn cho Văn bản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78" name="Chỗ dành sẵn cho Văn bản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79" name="Chỗ dành sẵn cho Văn bản 2"/>
          <p:cNvSpPr>
            <a:spLocks noGrp="1"/>
          </p:cNvSpPr>
          <p:nvPr>
            <p:ph type="body" sz="quarter" idx="143" hasCustomPrompt="1"/>
          </p:nvPr>
        </p:nvSpPr>
        <p:spPr>
          <a:xfrm>
            <a:off x="2087916" y="1820149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80" name="Chỗ dành sẵn cho Văn bản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81" name="Chỗ dành sẵn cho Văn bản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19170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cxnSp>
        <p:nvCxnSpPr>
          <p:cNvPr id="5" name="Đường nối thẳng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Chỗ dành sẵn cho Văn bản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15" name="Chỗ dành sẵn cho Văn bản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16" name="Chỗ dành sẵn cho Văn bản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17" name="Chỗ dành sẵn cho Văn bản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18" name="Chỗ dành sẵn cho Văn bản 2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19" name="Chỗ dành sẵn cho Văn bản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20" name="Chỗ dành sẵn cho Văn bản 2"/>
          <p:cNvSpPr>
            <a:spLocks noGrp="1"/>
          </p:cNvSpPr>
          <p:nvPr>
            <p:ph type="body" sz="quarter" idx="152" hasCustomPrompt="1"/>
          </p:nvPr>
        </p:nvSpPr>
        <p:spPr>
          <a:xfrm>
            <a:off x="5288316" y="1820149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21" name="Chỗ dành sẵn cho Văn bản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22" name="Chỗ dành sẵn cho Văn bản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19570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sp>
        <p:nvSpPr>
          <p:cNvPr id="223" name="Chỗ dành sẵn cho Văn bản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24" name="Chỗ dành sẵn cho Văn bản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25" name="Chỗ dành sẵn cho Văn bản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26" name="Chỗ dành sẵn cho Văn bản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27" name="Chỗ dành sẵn cho Văn bản 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28" name="Chỗ dành sẵn cho Văn bản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29" name="Chỗ dành sẵn cho Văn bản 2"/>
          <p:cNvSpPr>
            <a:spLocks noGrp="1"/>
          </p:cNvSpPr>
          <p:nvPr>
            <p:ph type="body" sz="quarter" idx="161" hasCustomPrompt="1"/>
          </p:nvPr>
        </p:nvSpPr>
        <p:spPr>
          <a:xfrm>
            <a:off x="2087916" y="364997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30" name="Chỗ dành sẵn cho Văn bản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31" name="Chỗ dành sẵn cho Văn bản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19170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sp>
        <p:nvSpPr>
          <p:cNvPr id="232" name="Chỗ dành sẵn cho Văn bản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33" name="Chỗ dành sẵn cho Văn bản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34" name="Chỗ dành sẵn cho Văn bản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35" name="Chỗ dành sẵn cho Văn bản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36" name="Chỗ dành sẵn cho Văn bản 2"/>
          <p:cNvSpPr>
            <a:spLocks noGrp="1"/>
          </p:cNvSpPr>
          <p:nvPr>
            <p:ph type="body" sz="quarter" idx="168" hasCustomPrompt="1"/>
          </p:nvPr>
        </p:nvSpPr>
        <p:spPr>
          <a:xfrm>
            <a:off x="518306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37" name="Chỗ dành sẵn cho Văn bản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38" name="Chỗ dành sẵn cho Văn bản 2"/>
          <p:cNvSpPr>
            <a:spLocks noGrp="1"/>
          </p:cNvSpPr>
          <p:nvPr>
            <p:ph type="body" sz="quarter" idx="170" hasCustomPrompt="1"/>
          </p:nvPr>
        </p:nvSpPr>
        <p:spPr>
          <a:xfrm>
            <a:off x="5288316" y="364997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39" name="Chỗ dành sẵn cho Văn bản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40" name="Chỗ dành sẵn cho Văn bản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19570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sp>
        <p:nvSpPr>
          <p:cNvPr id="241" name="Chỗ dành sẵn cho Văn bản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42" name="Chỗ dành sẵn cho Văn bản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43" name="Chỗ dành sẵn cho Văn bản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44" name="Chỗ dành sẵn cho Văn bản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45" name="Chỗ dành sẵn cho Văn bản 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46" name="Chỗ dành sẵn cho Văn bản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47" name="Chỗ dành sẵn cho Văn bản 2"/>
          <p:cNvSpPr>
            <a:spLocks noGrp="1"/>
          </p:cNvSpPr>
          <p:nvPr>
            <p:ph type="body" sz="quarter" idx="179" hasCustomPrompt="1"/>
          </p:nvPr>
        </p:nvSpPr>
        <p:spPr>
          <a:xfrm>
            <a:off x="2087916" y="5475562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48" name="Chỗ dành sẵn cho Văn bản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49" name="Chỗ dành sẵn cho Văn bản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19170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sp>
        <p:nvSpPr>
          <p:cNvPr id="250" name="Chỗ dành sẵn cho Văn bản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51" name="Chỗ dành sẵn cho Văn bản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52" name="Chỗ dành sẵn cho Văn bản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53" name="Chỗ dành sẵn cho Văn bản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54" name="Chỗ dành sẵn cho Văn bản 2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55" name="Chỗ dành sẵn cho Văn bản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56" name="Chỗ dành sẵn cho Văn bản 2"/>
          <p:cNvSpPr>
            <a:spLocks noGrp="1"/>
          </p:cNvSpPr>
          <p:nvPr>
            <p:ph type="body" sz="quarter" idx="188" hasCustomPrompt="1"/>
          </p:nvPr>
        </p:nvSpPr>
        <p:spPr>
          <a:xfrm>
            <a:off x="5288316" y="5475562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57" name="Chỗ dành sẵn cho Văn bản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58" name="Chỗ dành sẵn cho Văn bản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19570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sp>
        <p:nvSpPr>
          <p:cNvPr id="259" name="Chỗ dành sẵn cho Văn bản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60" name="Chỗ dành sẵn cho Văn bản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61" name="Chỗ dành sẵn cho Văn bản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62" name="Chỗ dành sẵn cho Văn bản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63" name="Chỗ dành sẵn cho Văn bản 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64" name="Chỗ dành sẵn cho Văn bản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65" name="Chỗ dành sẵn cho Văn bản 2"/>
          <p:cNvSpPr>
            <a:spLocks noGrp="1"/>
          </p:cNvSpPr>
          <p:nvPr>
            <p:ph type="body" sz="quarter" idx="197" hasCustomPrompt="1"/>
          </p:nvPr>
        </p:nvSpPr>
        <p:spPr>
          <a:xfrm>
            <a:off x="2087916" y="7305778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66" name="Chỗ dành sẵn cho Văn bản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67" name="Chỗ dành sẵn cho Văn bản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19170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sp>
        <p:nvSpPr>
          <p:cNvPr id="268" name="Chỗ dành sẵn cho Văn bản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69" name="Chỗ dành sẵn cho Văn bản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70" name="Chỗ dành sẵn cho Văn bản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71" name="Chỗ dành sẵn cho Văn bản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72" name="Chỗ dành sẵn cho Văn bản 2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73" name="Chỗ dành sẵn cho Văn bản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74" name="Chỗ dành sẵn cho Văn bản 2"/>
          <p:cNvSpPr>
            <a:spLocks noGrp="1"/>
          </p:cNvSpPr>
          <p:nvPr>
            <p:ph type="body" sz="quarter" idx="206" hasCustomPrompt="1"/>
          </p:nvPr>
        </p:nvSpPr>
        <p:spPr>
          <a:xfrm>
            <a:off x="5288316" y="7305778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75" name="Chỗ dành sẵn cho Văn bản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76" name="Chỗ dành sẵn cho Văn bản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19570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sp>
        <p:nvSpPr>
          <p:cNvPr id="277" name="Chỗ dành sẵn cho Văn bản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78" name="Chỗ dành sẵn cho Văn bản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79" name="Chỗ dành sẵn cho Văn bản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80" name="Chỗ dành sẵn cho Văn bản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81" name="Chỗ dành sẵn cho Văn bản 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82" name="Chỗ dành sẵn cho Văn bản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83" name="Chỗ dành sẵn cho Văn bản 2"/>
          <p:cNvSpPr>
            <a:spLocks noGrp="1"/>
          </p:cNvSpPr>
          <p:nvPr>
            <p:ph type="body" sz="quarter" idx="215" hasCustomPrompt="1"/>
          </p:nvPr>
        </p:nvSpPr>
        <p:spPr>
          <a:xfrm>
            <a:off x="2087916" y="914049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84" name="Chỗ dành sẵn cho Văn bản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85" name="Chỗ dành sẵn cho Văn bản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19170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  <p:sp>
        <p:nvSpPr>
          <p:cNvPr id="286" name="Chỗ dành sẵn cho Văn bản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400" b="1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400" b="1">
                <a:effectLst/>
                <a:latin typeface="+mj-lt"/>
              </a:defRPr>
            </a:lvl9pPr>
          </a:lstStyle>
          <a:p>
            <a:pPr lvl="0"/>
            <a:r>
              <a:rPr lang="vi-VN"/>
              <a:t>Nhập tên vào đây</a:t>
            </a:r>
          </a:p>
        </p:txBody>
      </p:sp>
      <p:sp>
        <p:nvSpPr>
          <p:cNvPr id="287" name="Chỗ dành sẵn cho Văn bản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10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10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Nhập chức danh hoặc sở thích vào đây</a:t>
            </a:r>
          </a:p>
        </p:txBody>
      </p:sp>
      <p:sp>
        <p:nvSpPr>
          <p:cNvPr id="288" name="Chỗ dành sẵn cho Văn bản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</a:t>
            </a:r>
          </a:p>
        </p:txBody>
      </p:sp>
      <p:sp>
        <p:nvSpPr>
          <p:cNvPr id="289" name="Chỗ dành sẵn cho Văn bản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đt |</a:t>
            </a:r>
          </a:p>
        </p:txBody>
      </p:sp>
      <p:sp>
        <p:nvSpPr>
          <p:cNvPr id="290" name="Chỗ dành sẵn cho Văn bản 2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số điện thoại</a:t>
            </a:r>
          </a:p>
        </p:txBody>
      </p:sp>
      <p:sp>
        <p:nvSpPr>
          <p:cNvPr id="291" name="Chỗ dành sẵn cho Văn bản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email |</a:t>
            </a:r>
          </a:p>
        </p:txBody>
      </p:sp>
      <p:sp>
        <p:nvSpPr>
          <p:cNvPr id="292" name="Chỗ dành sẵn cho Văn bản 2"/>
          <p:cNvSpPr>
            <a:spLocks noGrp="1"/>
          </p:cNvSpPr>
          <p:nvPr>
            <p:ph type="body" sz="quarter" idx="224" hasCustomPrompt="1"/>
          </p:nvPr>
        </p:nvSpPr>
        <p:spPr>
          <a:xfrm>
            <a:off x="5288316" y="914049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địa chỉ email</a:t>
            </a:r>
          </a:p>
        </p:txBody>
      </p:sp>
      <p:sp>
        <p:nvSpPr>
          <p:cNvPr id="293" name="Chỗ dành sẵn cho Văn bản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7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700" b="0">
                <a:effectLst/>
                <a:latin typeface="+mn-lt"/>
              </a:defRPr>
            </a:lvl9pPr>
          </a:lstStyle>
          <a:p>
            <a:pPr lvl="0"/>
            <a:r>
              <a:rPr lang="vi-VN"/>
              <a:t>web |</a:t>
            </a:r>
          </a:p>
        </p:txBody>
      </p:sp>
      <p:sp>
        <p:nvSpPr>
          <p:cNvPr id="294" name="Chỗ dành sẵn cho Văn bản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19570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vi-VN" sz="900" b="0" cap="none" baseline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vi-VN" sz="900" b="0">
                <a:effectLst/>
                <a:latin typeface="+mj-lt"/>
              </a:defRPr>
            </a:lvl9pPr>
          </a:lstStyle>
          <a:p>
            <a:pPr lvl="0"/>
            <a:r>
              <a:rPr lang="vi-VN"/>
              <a:t>URL của trang web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ưới danh thiếp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Hình chữ nhật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" name="Hình chữ nhật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" name="Hình chữ nhật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" name="Hình chữ nhật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" name="Hình chữ nhật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Hình chữ nhật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Hình chữ nhật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Hình chữ nhật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Hình chữ nhật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" name="Hình chữ nhật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" name="Chỗ dành sẵn cho Tiêu đề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vi-V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12/12/2013</a:t>
            </a:fld>
            <a:endParaRPr lang="vi-VN"/>
          </a:p>
        </p:txBody>
      </p:sp>
      <p:sp>
        <p:nvSpPr>
          <p:cNvPr id="5" name="Chỗ dành sẵn cho Chân trang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vi-V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Trang chiếu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vi-V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vi-VN"/>
          </a:p>
        </p:txBody>
      </p:sp>
      <p:grpSp>
        <p:nvGrpSpPr>
          <p:cNvPr id="22" name="Nhóm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Hình chữ nhật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360" name="Nhóm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Hình tự do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362" name="Nhóm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66" name="Hình tự do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67" name="Hình tự do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68" name="Hình tự do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69" name="Hình tự do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70" name="Hình tự do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71" name="Hình tự do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72" name="Hình tự do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373" name="Nhóm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Hình tự do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90" name="Hình tự do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374" name="Hình tự do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7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376" name="Nhóm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8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8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8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8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88" name="Hình bầu dục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377" name="Nhóm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Hình tự do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7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8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8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38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363" name="Hình tự do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64" name="Hình tự do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1" name="Nhóm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Nhóm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97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98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399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393" name="Hình tự do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401" name="Nhóm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Hình chữ nhật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403" name="Nhóm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Hình tự do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412" name="Nhóm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16" name="Hình tự do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17" name="Hình tự do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18" name="Hình tự do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19" name="Hình tự do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20" name="Hình tự do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21" name="Hình tự do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22" name="Hình tự do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423" name="Nhóm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Hình tự do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40" name="Hình tự do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424" name="Hình tự do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2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426" name="Nhóm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3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3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3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3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38" name="Hình bầu dục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427" name="Nhóm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Hình tự do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2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3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3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3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413" name="Hình tự do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4" name="Hình tự do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404" name="Nhóm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Nhóm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0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0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1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406" name="Hình tự do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441" name="Nhóm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Hình chữ nhật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443" name="Nhóm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Hình tự do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452" name="Nhóm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56" name="Hình tự do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57" name="Hình tự do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58" name="Hình tự do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59" name="Hình tự do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60" name="Hình tự do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61" name="Hình tự do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62" name="Hình tự do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463" name="Nhóm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Hình tự do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80" name="Hình tự do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464" name="Hình tự do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6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466" name="Nhóm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7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7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7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7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78" name="Hình bầu dục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467" name="Nhóm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Hình tự do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6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7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7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47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453" name="Hình tự do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54" name="Hình tự do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444" name="Nhóm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Nhóm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4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4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5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446" name="Hình tự do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481" name="Nhóm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Hình chữ nhật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483" name="Nhóm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Hình tự do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492" name="Nhóm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96" name="Hình tự do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97" name="Hình tự do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98" name="Hình tự do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99" name="Hình tự do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00" name="Hình tự do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01" name="Hình tự do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02" name="Hình tự do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503" name="Nhóm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Hình tự do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20" name="Hình tự do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504" name="Hình tự do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0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506" name="Nhóm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1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1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1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1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18" name="Hình bầu dục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507" name="Nhóm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Hình tự do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0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1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1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1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493" name="Hình tự do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94" name="Hình tự do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484" name="Nhóm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Nhóm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8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8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49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486" name="Hình tự do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521" name="Nhóm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Hình chữ nhật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523" name="Nhóm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Hình tự do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532" name="Nhóm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36" name="Hình tự do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37" name="Hình tự do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38" name="Hình tự do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39" name="Hình tự do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40" name="Hình tự do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41" name="Hình tự do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42" name="Hình tự do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543" name="Nhóm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Hình tự do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60" name="Hình tự do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544" name="Hình tự do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4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546" name="Nhóm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8" name="Hình bầu dục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547" name="Nhóm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Hình tự do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4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5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533" name="Hình tự do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34" name="Hình tự do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524" name="Nhóm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Nhóm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2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2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3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526" name="Hình tự do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561" name="Nhóm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Hình chữ nhật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563" name="Nhóm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Hình tự do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572" name="Nhóm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76" name="Hình tự do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77" name="Hình tự do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78" name="Hình tự do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79" name="Hình tự do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80" name="Hình tự do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81" name="Hình tự do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82" name="Hình tự do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583" name="Nhóm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Hình tự do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00" name="Hình tự do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584" name="Hình tự do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8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586" name="Nhóm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9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9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9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9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98" name="Hình bầu dục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587" name="Nhóm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Hình tự do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8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9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9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59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573" name="Hình tự do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74" name="Hình tự do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564" name="Nhóm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Nhóm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6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6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7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566" name="Hình tự do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601" name="Nhóm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Hình chữ nhật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603" name="Nhóm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Hình tự do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612" name="Nhóm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16" name="Hình tự do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17" name="Hình tự do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18" name="Hình tự do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19" name="Hình tự do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20" name="Hình tự do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21" name="Hình tự do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22" name="Hình tự do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623" name="Nhóm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Hình tự do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40" name="Hình tự do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624" name="Hình tự do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2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626" name="Nhóm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3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3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3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3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38" name="Hình bầu dục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627" name="Nhóm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Hình tự do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2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3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3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3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613" name="Hình tự do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14" name="Hình tự do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604" name="Nhóm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Nhóm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0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0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1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606" name="Hình tự do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641" name="Nhóm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Hình chữ nhật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643" name="Nhóm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Hình tự do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652" name="Nhóm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56" name="Hình tự do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57" name="Hình tự do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58" name="Hình tự do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59" name="Hình tự do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60" name="Hình tự do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61" name="Hình tự do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62" name="Hình tự do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663" name="Nhóm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Hình tự do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80" name="Hình tự do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664" name="Hình tự do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6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666" name="Nhóm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7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7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7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7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78" name="Hình bầu dục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667" name="Nhóm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Hình tự do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6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7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7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67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653" name="Hình tự do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4" name="Hình tự do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644" name="Nhóm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Nhóm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4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4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5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646" name="Hình tự do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681" name="Nhóm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Hình chữ nhật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683" name="Nhóm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Hình tự do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692" name="Nhóm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96" name="Hình tự do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97" name="Hình tự do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98" name="Hình tự do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99" name="Hình tự do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00" name="Hình tự do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01" name="Hình tự do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02" name="Hình tự do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703" name="Nhóm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Hình tự do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20" name="Hình tự do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704" name="Hình tự do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0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706" name="Nhóm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1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1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1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1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18" name="Hình bầu dục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707" name="Nhóm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Hình tự do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0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1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1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1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693" name="Hình tự do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4" name="Hình tự do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684" name="Nhóm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Nhóm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8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8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69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686" name="Hình tự do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721" name="Nhóm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Hình chữ nhật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723" name="Nhóm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Hình tự do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732" name="Nhóm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Hình tự do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36" name="Hình tự do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37" name="Hình tự do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38" name="Hình tự do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39" name="Hình tự do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40" name="Hình tự do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41" name="Hình tự do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42" name="Hình tự do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743" name="Nhóm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Hình tự do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60" name="Hình tự do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sp>
              <p:nvSpPr>
                <p:cNvPr id="744" name="Hình tự do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45" name="Hình tự do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746" name="Nhóm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Hình tự do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54" name="Dòng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55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56" name="Hình tự do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57" name="Hình tự do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58" name="Hình bầu dục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  <p:grpSp>
              <p:nvGrpSpPr>
                <p:cNvPr id="747" name="Nhóm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Hình tự do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49" name="Hình tự do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50" name="Hình tự do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51" name="Hình tự do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752" name="Hình tự do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vi-VN"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</p:grpSp>
          </p:grpSp>
          <p:sp>
            <p:nvSpPr>
              <p:cNvPr id="733" name="Hình tự do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4" name="Hình tự do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724" name="Nhóm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Nhóm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Hình tự do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28" name="Hình tự do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29" name="Hình tự do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30" name="Hình tự do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vi-VN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726" name="Hình tự do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vi-VN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vi-VN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vi-VN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vi-V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hỗ dành sẵn cho Văn bản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vi-VN"/>
              <a:t>Michiyo Sato</a:t>
            </a:r>
          </a:p>
        </p:txBody>
      </p:sp>
      <p:sp>
        <p:nvSpPr>
          <p:cNvPr id="150" name="Chỗ dành sẵn cho Văn bản 14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vi-VN"/>
              <a:t>Chuyên làm sách ảnh và các sản phẩm thủ công</a:t>
            </a:r>
          </a:p>
        </p:txBody>
      </p:sp>
      <p:sp>
        <p:nvSpPr>
          <p:cNvPr id="392" name="Chỗ dành sẵn cho Văn bản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r>
              <a:rPr lang="vi-VN"/>
              <a:t>1234 First Street</a:t>
            </a:r>
          </a:p>
          <a:p>
            <a:r>
              <a:rPr lang="vi-VN"/>
              <a:t>Căn hộ 67</a:t>
            </a:r>
          </a:p>
          <a:p>
            <a:r>
              <a:rPr lang="vi-VN"/>
              <a:t>Brunswick, GA 98052</a:t>
            </a:r>
          </a:p>
        </p:txBody>
      </p:sp>
      <p:sp>
        <p:nvSpPr>
          <p:cNvPr id="393" name="Chỗ dành sẵn cho Văn bản 39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r>
              <a:rPr lang="vi-VN"/>
              <a:t>đt |</a:t>
            </a:r>
          </a:p>
        </p:txBody>
      </p:sp>
      <p:sp>
        <p:nvSpPr>
          <p:cNvPr id="394" name="Chỗ dành sẵn cho Văn bản 39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vi-VN"/>
              <a:t>360.555.0150</a:t>
            </a:r>
          </a:p>
        </p:txBody>
      </p:sp>
      <p:sp>
        <p:nvSpPr>
          <p:cNvPr id="395" name="Chỗ dành sẵn cho Văn bản 39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r>
              <a:rPr lang="vi-VN"/>
              <a:t>email |</a:t>
            </a:r>
          </a:p>
        </p:txBody>
      </p:sp>
      <p:sp>
        <p:nvSpPr>
          <p:cNvPr id="396" name="Chỗ dành sẵn cho Văn bản 39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vi-VN"/>
              <a:t>msato@example.com</a:t>
            </a:r>
          </a:p>
        </p:txBody>
      </p:sp>
      <p:sp>
        <p:nvSpPr>
          <p:cNvPr id="397" name="Chỗ dành sẵn cho Văn bản 39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r>
              <a:rPr lang="vi-VN"/>
              <a:t>web |</a:t>
            </a:r>
          </a:p>
        </p:txBody>
      </p:sp>
      <p:sp>
        <p:nvSpPr>
          <p:cNvPr id="398" name="Chỗ dành sẵn cho Văn bản 39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vi-VN"/>
              <a:t>example.com/msato/blog</a:t>
            </a:r>
          </a:p>
        </p:txBody>
      </p:sp>
      <p:sp>
        <p:nvSpPr>
          <p:cNvPr id="579" name="Chỗ dành sẵn cho Văn bản 57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0" name="Chỗ dành sẵn cho Văn bản 57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1" name="Chỗ dành sẵn cho Văn bản 58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2" name="Chỗ dành sẵn cho Văn bản 581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3" name="Chỗ dành sẵn cho Văn bản 58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4" name="Chỗ dành sẵn cho Văn bản 58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5" name="Chỗ dành sẵn cho Văn bản 584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6" name="Chỗ dành sẵn cho Văn bản 58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7" name="Chỗ dành sẵn cho Văn bản 586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8" name="Chỗ dành sẵn cho Văn bản 587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89" name="Chỗ dành sẵn cho Văn bản 588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0" name="Chỗ dành sẵn cho Văn bản 589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1" name="Chỗ dành sẵn cho Văn bản 590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2" name="Chỗ dành sẵn cho Văn bản 591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3" name="Chỗ dành sẵn cho Văn bản 592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4" name="Chỗ dành sẵn cho Văn bản 593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5" name="Chỗ dành sẵn cho Văn bản 594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6" name="Chỗ dành sẵn cho Văn bản 595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7" name="Chỗ dành sẵn cho Văn bản 596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8" name="Chỗ dành sẵn cho Văn bản 597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99" name="Chỗ dành sẵn cho Văn bản 598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0" name="Chỗ dành sẵn cho Văn bản 59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1" name="Chỗ dành sẵn cho Văn bản 60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2" name="Chỗ dành sẵn cho Văn bản 60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3" name="Chỗ dành sẵn cho Văn bản 60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4" name="Chỗ dành sẵn cho Văn bản 60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5" name="Chỗ dành sẵn cho Văn bản 60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6" name="Chỗ dành sẵn cho Văn bản 60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7" name="Chỗ dành sẵn cho Văn bản 60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8" name="Chỗ dành sẵn cho Văn bản 60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9" name="Chỗ dành sẵn cho Văn bản 60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0" name="Chỗ dành sẵn cho Văn bản 60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1" name="Chỗ dành sẵn cho Văn bản 61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2" name="Chỗ dành sẵn cho Văn bản 61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3" name="Chỗ dành sẵn cho Văn bản 61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4" name="Chỗ dành sẵn cho Văn bản 61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5" name="Chỗ dành sẵn cho Văn bản 61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6" name="Chỗ dành sẵn cho Văn bản 61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7" name="Chỗ dành sẵn cho Văn bản 616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8" name="Chỗ dành sẵn cho Văn bản 617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19" name="Chỗ dành sẵn cho Văn bản 618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0" name="Chỗ dành sẵn cho Văn bản 619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1" name="Chỗ dành sẵn cho Văn bản 620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2" name="Chỗ dành sẵn cho Văn bản 621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3" name="Chỗ dành sẵn cho Văn bản 622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4" name="Chỗ dành sẵn cho Văn bản 623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5" name="Chỗ dành sẵn cho Văn bản 624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6" name="Chỗ dành sẵn cho Văn bản 625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7" name="Chỗ dành sẵn cho Văn bản 626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8" name="Chỗ dành sẵn cho Văn bản 627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29" name="Chỗ dành sẵn cho Văn bản 628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0" name="Chỗ dành sẵn cho Văn bản 629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1" name="Chỗ dành sẵn cho Văn bản 630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2" name="Chỗ dành sẵn cho Văn bản 631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3" name="Chỗ dành sẵn cho Văn bản 632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4" name="Chỗ dành sẵn cho Văn bản 633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5" name="Chỗ dành sẵn cho Văn bản 634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6" name="Chỗ dành sẵn cho Văn bản 635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7" name="Chỗ dành sẵn cho Văn bản 636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8" name="Chỗ dành sẵn cho Văn bản 637"/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39" name="Chỗ dành sẵn cho Văn bản 638"/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0" name="Chỗ dành sẵn cho Văn bản 639"/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1" name="Chỗ dành sẵn cho Văn bản 640"/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2" name="Chỗ dành sẵn cho Văn bản 641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3" name="Chỗ dành sẵn cho Văn bản 642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4" name="Chỗ dành sẵn cho Văn bản 643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5" name="Chỗ dành sẵn cho Văn bản 644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6" name="Chỗ dành sẵn cho Văn bản 645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7" name="Chỗ dành sẵn cho Văn bản 646"/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8" name="Chỗ dành sẵn cho Văn bản 647"/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49" name="Chỗ dành sẵn cho Văn bản 648"/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0" name="Chỗ dành sẵn cho Văn bản 649"/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1" name="Chỗ dành sẵn cho Văn bản 650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2" name="Chỗ dành sẵn cho Văn bản 651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3" name="Chỗ dành sẵn cho Văn bản 652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4" name="Chỗ dành sẵn cho Văn bản 653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5" name="Chỗ dành sẵn cho Văn bản 654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6" name="Chỗ dành sẵn cho Văn bản 655"/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7" name="Chỗ dành sẵn cho Văn bản 656"/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8" name="Chỗ dành sẵn cho Văn bản 657"/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59" name="Chỗ dành sẵn cho Văn bản 658"/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h thiếp Hình cỏ chân ngỗng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Giá trị này hiển thị số lần lưu hoặc chỉnh sửa. Ứng dụng chịu trách nhiệm cập nhật giá trị này sau mỗi lần chỉnh sửa.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Tùy chỉnh</PresentationFormat>
  <Paragraphs>15</Paragraphs>
  <Slides>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Century Schoolbook</vt:lpstr>
      <vt:lpstr>Segoe UI</vt:lpstr>
      <vt:lpstr>Times New Roman</vt:lpstr>
      <vt:lpstr>Danh thiếp Hình cỏ chân ngỗng</vt:lpstr>
      <vt:lpstr>Bản trình bày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2013-12-12T04:53:00Z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