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0" autoAdjust="0"/>
    <p:restoredTop sz="89304" autoAdjust="0"/>
  </p:normalViewPr>
  <p:slideViewPr>
    <p:cSldViewPr snapToGrid="0" showGuides="1">
      <p:cViewPr>
        <p:scale>
          <a:sx n="75" d="100"/>
          <a:sy n="75" d="100"/>
        </p:scale>
        <p:origin x="2178" y="-40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40DF0C42-8226-4523-B11E-7C13978E6CFD}" type="datetimeFigureOut">
              <a:rPr lang="vi-VN" smtClean="0"/>
              <a:t>12/12/2013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5" name="Chỗ dành sẵn cho Số Trang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4FE0F56A-0C86-4ACC-9CF4-1B63F756A4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AC0A8818-56B1-4EAC-B5D3-7BFFD2C4E1DE}" type="datetimeFigureOut">
              <a:t>12/12/2013</a:t>
            </a:fld>
            <a:endParaRPr lang="vi-VN"/>
          </a:p>
        </p:txBody>
      </p:sp>
      <p:sp>
        <p:nvSpPr>
          <p:cNvPr id="4" name="Chỗ dành sẵn cho Ảnh Trang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636046C0-8A92-4E40-B931-77A8EEB71F69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Để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thay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đổi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danh thiếp mẫu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đầu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tiên, hãy thay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thế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bằng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nội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dung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của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riêng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bạn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 </a:t>
            </a:r>
          </a:p>
          <a:p>
            <a:endParaRPr lang="vi-VN" baseline="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Còn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nếu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bạn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thích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bắt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đầu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từ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một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phiến sạch,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nhấn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nút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Trang chiếu Mới trên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tab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Trang chủ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để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chèn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một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trang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mới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Bây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giờ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hãy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nhập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văn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bản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của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bạn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vào chỗ dành sẵn trống.</a:t>
            </a:r>
            <a:endParaRPr lang="vi-VN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vi-VN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ố trí Tùy chỉ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hỗ dành sẵn cho Văn bản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131" name="Chỗ dành sẵn cho Văn bản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91790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132" name="Chỗ dành sẵn cho Văn bản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14941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33" name="Chỗ dành sẵn cho Văn bản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28292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34" name="Chỗ dành sẵn cho Văn bản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051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135" name="Chỗ dành sẵn cho Văn bản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386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136" name="Chỗ dành sẵn cho Văn bản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7351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123" name="Chỗ dành sẵn cho Văn bản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111" name="Chỗ dành sẵn cho Văn bản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34" name="Chỗ dành sẵn cho Văn bản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144" name="Chỗ dành sẵn cho Văn bản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137" name="Chỗ dành sẵn cho Văn bản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158" name="Chỗ dành sẵn cho Văn bản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151" name="Chỗ dành sẵn cho Văn bản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172" name="Chỗ dành sẵn cho Văn bản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165" name="Chỗ dành sẵn cho Văn bản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1200" b="1" cap="all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tên ở đây</a:t>
            </a:r>
          </a:p>
        </p:txBody>
      </p:sp>
      <p:sp>
        <p:nvSpPr>
          <p:cNvPr id="72" name="Chỗ dành sẵn cho Văn bản 2"/>
          <p:cNvSpPr>
            <a:spLocks noGrp="1"/>
          </p:cNvSpPr>
          <p:nvPr>
            <p:ph type="body" sz="quarter" idx="137" hasCustomPrompt="1"/>
          </p:nvPr>
        </p:nvSpPr>
        <p:spPr>
          <a:xfrm>
            <a:off x="4609573" y="91790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73" name="Chỗ dành sẵn cho Văn bản 2"/>
          <p:cNvSpPr>
            <a:spLocks noGrp="1"/>
          </p:cNvSpPr>
          <p:nvPr>
            <p:ph type="body" sz="quarter" idx="138" hasCustomPrompt="1"/>
          </p:nvPr>
        </p:nvSpPr>
        <p:spPr>
          <a:xfrm>
            <a:off x="5283071" y="114941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74" name="Chỗ dành sẵn cho Văn bản 2"/>
          <p:cNvSpPr>
            <a:spLocks noGrp="1"/>
          </p:cNvSpPr>
          <p:nvPr>
            <p:ph type="body" sz="quarter" idx="139" hasCustomPrompt="1"/>
          </p:nvPr>
        </p:nvSpPr>
        <p:spPr>
          <a:xfrm>
            <a:off x="5283071" y="128292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75" name="Chỗ dành sẵn cho Văn bản 2"/>
          <p:cNvSpPr>
            <a:spLocks noGrp="1"/>
          </p:cNvSpPr>
          <p:nvPr>
            <p:ph type="body" sz="quarter" idx="140" hasCustomPrompt="1"/>
          </p:nvPr>
        </p:nvSpPr>
        <p:spPr>
          <a:xfrm>
            <a:off x="5283071" y="14051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76" name="Chỗ dành sẵn cho Văn bản 2"/>
          <p:cNvSpPr>
            <a:spLocks noGrp="1"/>
          </p:cNvSpPr>
          <p:nvPr>
            <p:ph type="body" sz="quarter" idx="141" hasCustomPrompt="1"/>
          </p:nvPr>
        </p:nvSpPr>
        <p:spPr>
          <a:xfrm>
            <a:off x="5283071" y="15386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77" name="Chỗ dành sẵn cho Văn bản 2"/>
          <p:cNvSpPr>
            <a:spLocks noGrp="1"/>
          </p:cNvSpPr>
          <p:nvPr>
            <p:ph type="body" sz="quarter" idx="142" hasCustomPrompt="1"/>
          </p:nvPr>
        </p:nvSpPr>
        <p:spPr>
          <a:xfrm>
            <a:off x="5283071" y="167351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78" name="Chỗ dành sẵn cho Văn bản 2"/>
          <p:cNvSpPr>
            <a:spLocks noGrp="1"/>
          </p:cNvSpPr>
          <p:nvPr>
            <p:ph type="body" sz="quarter" idx="143" hasCustomPrompt="1"/>
          </p:nvPr>
        </p:nvSpPr>
        <p:spPr>
          <a:xfrm>
            <a:off x="1408176" y="275298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79" name="Chỗ dành sẵn cho Văn bản 2"/>
          <p:cNvSpPr>
            <a:spLocks noGrp="1"/>
          </p:cNvSpPr>
          <p:nvPr>
            <p:ph type="body" sz="quarter" idx="144" hasCustomPrompt="1"/>
          </p:nvPr>
        </p:nvSpPr>
        <p:spPr>
          <a:xfrm>
            <a:off x="2081674" y="298449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80" name="Chỗ dành sẵn cho Văn bản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81674" y="311800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81" name="Chỗ dành sẵn cho Văn bản 2"/>
          <p:cNvSpPr>
            <a:spLocks noGrp="1"/>
          </p:cNvSpPr>
          <p:nvPr>
            <p:ph type="body" sz="quarter" idx="146" hasCustomPrompt="1"/>
          </p:nvPr>
        </p:nvSpPr>
        <p:spPr>
          <a:xfrm>
            <a:off x="2081674" y="324027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82" name="Chỗ dành sẵn cho Văn bản 2"/>
          <p:cNvSpPr>
            <a:spLocks noGrp="1"/>
          </p:cNvSpPr>
          <p:nvPr>
            <p:ph type="body" sz="quarter" idx="147" hasCustomPrompt="1"/>
          </p:nvPr>
        </p:nvSpPr>
        <p:spPr>
          <a:xfrm>
            <a:off x="2081674" y="337378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83" name="Chỗ dành sẵn cho Văn bản 2"/>
          <p:cNvSpPr>
            <a:spLocks noGrp="1"/>
          </p:cNvSpPr>
          <p:nvPr>
            <p:ph type="body" sz="quarter" idx="148" hasCustomPrompt="1"/>
          </p:nvPr>
        </p:nvSpPr>
        <p:spPr>
          <a:xfrm>
            <a:off x="2081674" y="350859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84" name="Chỗ dành sẵn cho Văn bản 2"/>
          <p:cNvSpPr>
            <a:spLocks noGrp="1"/>
          </p:cNvSpPr>
          <p:nvPr>
            <p:ph type="body" sz="quarter" idx="149" hasCustomPrompt="1"/>
          </p:nvPr>
        </p:nvSpPr>
        <p:spPr>
          <a:xfrm>
            <a:off x="4609573" y="2753423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85" name="Chỗ dành sẵn cho Văn bản 2"/>
          <p:cNvSpPr>
            <a:spLocks noGrp="1"/>
          </p:cNvSpPr>
          <p:nvPr>
            <p:ph type="body" sz="quarter" idx="150" hasCustomPrompt="1"/>
          </p:nvPr>
        </p:nvSpPr>
        <p:spPr>
          <a:xfrm>
            <a:off x="5283071" y="298493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86" name="Chỗ dành sẵn cho Văn bản 2"/>
          <p:cNvSpPr>
            <a:spLocks noGrp="1"/>
          </p:cNvSpPr>
          <p:nvPr>
            <p:ph type="body" sz="quarter" idx="151" hasCustomPrompt="1"/>
          </p:nvPr>
        </p:nvSpPr>
        <p:spPr>
          <a:xfrm>
            <a:off x="5283071" y="311844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87" name="Chỗ dành sẵn cho Văn bản 2"/>
          <p:cNvSpPr>
            <a:spLocks noGrp="1"/>
          </p:cNvSpPr>
          <p:nvPr>
            <p:ph type="body" sz="quarter" idx="152" hasCustomPrompt="1"/>
          </p:nvPr>
        </p:nvSpPr>
        <p:spPr>
          <a:xfrm>
            <a:off x="5283071" y="324071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88" name="Chỗ dành sẵn cho Văn bản 2"/>
          <p:cNvSpPr>
            <a:spLocks noGrp="1"/>
          </p:cNvSpPr>
          <p:nvPr>
            <p:ph type="body" sz="quarter" idx="153" hasCustomPrompt="1"/>
          </p:nvPr>
        </p:nvSpPr>
        <p:spPr>
          <a:xfrm>
            <a:off x="5283071" y="337421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89" name="Chỗ dành sẵn cho Văn bản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83071" y="350903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90" name="Chỗ dành sẵn cho Văn bản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08176" y="458178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91" name="Chỗ dành sẵn cho Văn bản 2"/>
          <p:cNvSpPr>
            <a:spLocks noGrp="1"/>
          </p:cNvSpPr>
          <p:nvPr>
            <p:ph type="body" sz="quarter" idx="156" hasCustomPrompt="1"/>
          </p:nvPr>
        </p:nvSpPr>
        <p:spPr>
          <a:xfrm>
            <a:off x="2081674" y="48132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92" name="Chỗ dành sẵn cho Văn bản 2"/>
          <p:cNvSpPr>
            <a:spLocks noGrp="1"/>
          </p:cNvSpPr>
          <p:nvPr>
            <p:ph type="body" sz="quarter" idx="157" hasCustomPrompt="1"/>
          </p:nvPr>
        </p:nvSpPr>
        <p:spPr>
          <a:xfrm>
            <a:off x="2081674" y="494680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93" name="Chỗ dành sẵn cho Văn bản 2"/>
          <p:cNvSpPr>
            <a:spLocks noGrp="1"/>
          </p:cNvSpPr>
          <p:nvPr>
            <p:ph type="body" sz="quarter" idx="158" hasCustomPrompt="1"/>
          </p:nvPr>
        </p:nvSpPr>
        <p:spPr>
          <a:xfrm>
            <a:off x="2081674" y="506907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94" name="Chỗ dành sẵn cho Văn bản 2"/>
          <p:cNvSpPr>
            <a:spLocks noGrp="1"/>
          </p:cNvSpPr>
          <p:nvPr>
            <p:ph type="body" sz="quarter" idx="159" hasCustomPrompt="1"/>
          </p:nvPr>
        </p:nvSpPr>
        <p:spPr>
          <a:xfrm>
            <a:off x="2081674" y="520258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95" name="Chỗ dành sẵn cho Văn bản 2"/>
          <p:cNvSpPr>
            <a:spLocks noGrp="1"/>
          </p:cNvSpPr>
          <p:nvPr>
            <p:ph type="body" sz="quarter" idx="160" hasCustomPrompt="1"/>
          </p:nvPr>
        </p:nvSpPr>
        <p:spPr>
          <a:xfrm>
            <a:off x="2081674" y="53373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96" name="Chỗ dành sẵn cho Văn bản 2"/>
          <p:cNvSpPr>
            <a:spLocks noGrp="1"/>
          </p:cNvSpPr>
          <p:nvPr>
            <p:ph type="body" sz="quarter" idx="161" hasCustomPrompt="1"/>
          </p:nvPr>
        </p:nvSpPr>
        <p:spPr>
          <a:xfrm>
            <a:off x="4609573" y="458178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97" name="Chỗ dành sẵn cho Văn bản 2"/>
          <p:cNvSpPr>
            <a:spLocks noGrp="1"/>
          </p:cNvSpPr>
          <p:nvPr>
            <p:ph type="body" sz="quarter" idx="162" hasCustomPrompt="1"/>
          </p:nvPr>
        </p:nvSpPr>
        <p:spPr>
          <a:xfrm>
            <a:off x="5283071" y="48132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98" name="Chỗ dành sẵn cho Văn bản 2"/>
          <p:cNvSpPr>
            <a:spLocks noGrp="1"/>
          </p:cNvSpPr>
          <p:nvPr>
            <p:ph type="body" sz="quarter" idx="163" hasCustomPrompt="1"/>
          </p:nvPr>
        </p:nvSpPr>
        <p:spPr>
          <a:xfrm>
            <a:off x="5283071" y="494680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99" name="Chỗ dành sẵn cho Văn bản 2"/>
          <p:cNvSpPr>
            <a:spLocks noGrp="1"/>
          </p:cNvSpPr>
          <p:nvPr>
            <p:ph type="body" sz="quarter" idx="164" hasCustomPrompt="1"/>
          </p:nvPr>
        </p:nvSpPr>
        <p:spPr>
          <a:xfrm>
            <a:off x="5283071" y="506907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100" name="Chỗ dành sẵn cho Văn bản 2"/>
          <p:cNvSpPr>
            <a:spLocks noGrp="1"/>
          </p:cNvSpPr>
          <p:nvPr>
            <p:ph type="body" sz="quarter" idx="165" hasCustomPrompt="1"/>
          </p:nvPr>
        </p:nvSpPr>
        <p:spPr>
          <a:xfrm>
            <a:off x="5283071" y="520258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101" name="Chỗ dành sẵn cho Văn bản 2"/>
          <p:cNvSpPr>
            <a:spLocks noGrp="1"/>
          </p:cNvSpPr>
          <p:nvPr>
            <p:ph type="body" sz="quarter" idx="166" hasCustomPrompt="1"/>
          </p:nvPr>
        </p:nvSpPr>
        <p:spPr>
          <a:xfrm>
            <a:off x="5283071" y="53373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102" name="Chỗ dành sẵn cho Văn bản 2"/>
          <p:cNvSpPr>
            <a:spLocks noGrp="1"/>
          </p:cNvSpPr>
          <p:nvPr>
            <p:ph type="body" sz="quarter" idx="167" hasCustomPrompt="1"/>
          </p:nvPr>
        </p:nvSpPr>
        <p:spPr>
          <a:xfrm>
            <a:off x="1408176" y="6416493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103" name="Chỗ dành sẵn cho Văn bản 2"/>
          <p:cNvSpPr>
            <a:spLocks noGrp="1"/>
          </p:cNvSpPr>
          <p:nvPr>
            <p:ph type="body" sz="quarter" idx="168" hasCustomPrompt="1"/>
          </p:nvPr>
        </p:nvSpPr>
        <p:spPr>
          <a:xfrm>
            <a:off x="2081674" y="664800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04" name="Chỗ dành sẵn cho Văn bản 2"/>
          <p:cNvSpPr>
            <a:spLocks noGrp="1"/>
          </p:cNvSpPr>
          <p:nvPr>
            <p:ph type="body" sz="quarter" idx="169" hasCustomPrompt="1"/>
          </p:nvPr>
        </p:nvSpPr>
        <p:spPr>
          <a:xfrm>
            <a:off x="2081674" y="678151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05" name="Chỗ dành sẵn cho Văn bản 2"/>
          <p:cNvSpPr>
            <a:spLocks noGrp="1"/>
          </p:cNvSpPr>
          <p:nvPr>
            <p:ph type="body" sz="quarter" idx="170" hasCustomPrompt="1"/>
          </p:nvPr>
        </p:nvSpPr>
        <p:spPr>
          <a:xfrm>
            <a:off x="2081674" y="690378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106" name="Chỗ dành sẵn cho Văn bản 2"/>
          <p:cNvSpPr>
            <a:spLocks noGrp="1"/>
          </p:cNvSpPr>
          <p:nvPr>
            <p:ph type="body" sz="quarter" idx="171" hasCustomPrompt="1"/>
          </p:nvPr>
        </p:nvSpPr>
        <p:spPr>
          <a:xfrm>
            <a:off x="2081674" y="703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118" name="Chỗ dành sẵn cho Văn bản 2"/>
          <p:cNvSpPr>
            <a:spLocks noGrp="1"/>
          </p:cNvSpPr>
          <p:nvPr>
            <p:ph type="body" sz="quarter" idx="172" hasCustomPrompt="1"/>
          </p:nvPr>
        </p:nvSpPr>
        <p:spPr>
          <a:xfrm>
            <a:off x="2081674" y="717210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119" name="Chỗ dành sẵn cho Văn bản 2"/>
          <p:cNvSpPr>
            <a:spLocks noGrp="1"/>
          </p:cNvSpPr>
          <p:nvPr>
            <p:ph type="body" sz="quarter" idx="173" hasCustomPrompt="1"/>
          </p:nvPr>
        </p:nvSpPr>
        <p:spPr>
          <a:xfrm>
            <a:off x="4609573" y="6416493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120" name="Chỗ dành sẵn cho Văn bản 2"/>
          <p:cNvSpPr>
            <a:spLocks noGrp="1"/>
          </p:cNvSpPr>
          <p:nvPr>
            <p:ph type="body" sz="quarter" idx="174" hasCustomPrompt="1"/>
          </p:nvPr>
        </p:nvSpPr>
        <p:spPr>
          <a:xfrm>
            <a:off x="5283071" y="664800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21" name="Chỗ dành sẵn cho Văn bản 2"/>
          <p:cNvSpPr>
            <a:spLocks noGrp="1"/>
          </p:cNvSpPr>
          <p:nvPr>
            <p:ph type="body" sz="quarter" idx="175" hasCustomPrompt="1"/>
          </p:nvPr>
        </p:nvSpPr>
        <p:spPr>
          <a:xfrm>
            <a:off x="5283071" y="678151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22" name="Chỗ dành sẵn cho Văn bản 2"/>
          <p:cNvSpPr>
            <a:spLocks noGrp="1"/>
          </p:cNvSpPr>
          <p:nvPr>
            <p:ph type="body" sz="quarter" idx="176" hasCustomPrompt="1"/>
          </p:nvPr>
        </p:nvSpPr>
        <p:spPr>
          <a:xfrm>
            <a:off x="5283071" y="690378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179" name="Chỗ dành sẵn cho Văn bản 2"/>
          <p:cNvSpPr>
            <a:spLocks noGrp="1"/>
          </p:cNvSpPr>
          <p:nvPr>
            <p:ph type="body" sz="quarter" idx="177" hasCustomPrompt="1"/>
          </p:nvPr>
        </p:nvSpPr>
        <p:spPr>
          <a:xfrm>
            <a:off x="5283071" y="703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180" name="Chỗ dành sẵn cho Văn bản 2"/>
          <p:cNvSpPr>
            <a:spLocks noGrp="1"/>
          </p:cNvSpPr>
          <p:nvPr>
            <p:ph type="body" sz="quarter" idx="178" hasCustomPrompt="1"/>
          </p:nvPr>
        </p:nvSpPr>
        <p:spPr>
          <a:xfrm>
            <a:off x="5283071" y="717210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181" name="Chỗ dành sẵn cho Văn bản 2"/>
          <p:cNvSpPr>
            <a:spLocks noGrp="1"/>
          </p:cNvSpPr>
          <p:nvPr>
            <p:ph type="body" sz="quarter" idx="179" hasCustomPrompt="1"/>
          </p:nvPr>
        </p:nvSpPr>
        <p:spPr>
          <a:xfrm>
            <a:off x="1408176" y="8235692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182" name="Chỗ dành sẵn cho Văn bản 2"/>
          <p:cNvSpPr>
            <a:spLocks noGrp="1"/>
          </p:cNvSpPr>
          <p:nvPr>
            <p:ph type="body" sz="quarter" idx="180" hasCustomPrompt="1"/>
          </p:nvPr>
        </p:nvSpPr>
        <p:spPr>
          <a:xfrm>
            <a:off x="2081674" y="846720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83" name="Chỗ dành sẵn cho Văn bản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81674" y="860071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84" name="Chỗ dành sẵn cho Văn bản 2"/>
          <p:cNvSpPr>
            <a:spLocks noGrp="1"/>
          </p:cNvSpPr>
          <p:nvPr>
            <p:ph type="body" sz="quarter" idx="182" hasCustomPrompt="1"/>
          </p:nvPr>
        </p:nvSpPr>
        <p:spPr>
          <a:xfrm>
            <a:off x="2081674" y="872297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185" name="Chỗ dành sẵn cho Văn bản 2"/>
          <p:cNvSpPr>
            <a:spLocks noGrp="1"/>
          </p:cNvSpPr>
          <p:nvPr>
            <p:ph type="body" sz="quarter" idx="183" hasCustomPrompt="1"/>
          </p:nvPr>
        </p:nvSpPr>
        <p:spPr>
          <a:xfrm>
            <a:off x="2081674" y="88564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186" name="Chỗ dành sẵn cho Văn bản 2"/>
          <p:cNvSpPr>
            <a:spLocks noGrp="1"/>
          </p:cNvSpPr>
          <p:nvPr>
            <p:ph type="body" sz="quarter" idx="184" hasCustomPrompt="1"/>
          </p:nvPr>
        </p:nvSpPr>
        <p:spPr>
          <a:xfrm>
            <a:off x="2081674" y="899130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  <p:sp>
        <p:nvSpPr>
          <p:cNvPr id="187" name="Chỗ dành sẵn cho Văn bản 2"/>
          <p:cNvSpPr>
            <a:spLocks noGrp="1"/>
          </p:cNvSpPr>
          <p:nvPr>
            <p:ph type="body" sz="quarter" idx="185" hasCustomPrompt="1"/>
          </p:nvPr>
        </p:nvSpPr>
        <p:spPr>
          <a:xfrm>
            <a:off x="4609573" y="8235692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vi-VN" sz="900" b="0" baseline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vi-V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vi-VN"/>
              <a:t>Nhập chức danh hoặc sở thích ở đây</a:t>
            </a:r>
          </a:p>
        </p:txBody>
      </p:sp>
      <p:sp>
        <p:nvSpPr>
          <p:cNvPr id="188" name="Chỗ dành sẵn cho Văn bản 2"/>
          <p:cNvSpPr>
            <a:spLocks noGrp="1"/>
          </p:cNvSpPr>
          <p:nvPr>
            <p:ph type="body" sz="quarter" idx="186" hasCustomPrompt="1"/>
          </p:nvPr>
        </p:nvSpPr>
        <p:spPr>
          <a:xfrm>
            <a:off x="5283071" y="846720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89" name="Chỗ dành sẵn cho Văn bản 2"/>
          <p:cNvSpPr>
            <a:spLocks noGrp="1"/>
          </p:cNvSpPr>
          <p:nvPr>
            <p:ph type="body" sz="quarter" idx="187" hasCustomPrompt="1"/>
          </p:nvPr>
        </p:nvSpPr>
        <p:spPr>
          <a:xfrm>
            <a:off x="5283071" y="860071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190" name="Chỗ dành sẵn cho Văn bản 2"/>
          <p:cNvSpPr>
            <a:spLocks noGrp="1"/>
          </p:cNvSpPr>
          <p:nvPr>
            <p:ph type="body" sz="quarter" idx="188" hasCustomPrompt="1"/>
          </p:nvPr>
        </p:nvSpPr>
        <p:spPr>
          <a:xfrm>
            <a:off x="5283071" y="872297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191" name="Chỗ dành sẵn cho Văn bản 2"/>
          <p:cNvSpPr>
            <a:spLocks noGrp="1"/>
          </p:cNvSpPr>
          <p:nvPr>
            <p:ph type="body" sz="quarter" idx="189" hasCustomPrompt="1"/>
          </p:nvPr>
        </p:nvSpPr>
        <p:spPr>
          <a:xfrm>
            <a:off x="5283071" y="88564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Địa chỉ Twitter</a:t>
            </a:r>
          </a:p>
        </p:txBody>
      </p:sp>
      <p:sp>
        <p:nvSpPr>
          <p:cNvPr id="192" name="Chỗ dành sẵn cho Văn bản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83071" y="899130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800" b="0" baseline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vi-VN"/>
              <a:t>URL của Blog 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ưới danh thiếp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Hình chữ nhật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" name="Hình chữ nhật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" name="Hình chữ nhật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" name="Hình chữ nhật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" name="Hình chữ nhật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Hình chữ nhật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Hình chữ nhật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Hình chữ nhật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Hình chữ nhật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" name="Hình chữ nhật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" name="Chỗ dành sẵn cho Tiêu đề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vi-V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12/12/2013</a:t>
            </a:fld>
            <a:endParaRPr lang="vi-VN"/>
          </a:p>
        </p:txBody>
      </p:sp>
      <p:sp>
        <p:nvSpPr>
          <p:cNvPr id="5" name="Chỗ dành sẵn cho Chân trang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vi-V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Trang chiếu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vi-V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vi-VN"/>
          </a:p>
        </p:txBody>
      </p:sp>
      <p:grpSp>
        <p:nvGrpSpPr>
          <p:cNvPr id="19" name="Nhóm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Ảnh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Ảnh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Ảnh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Ảnh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Ảnh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Ảnh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Ảnh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Ảnh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Nhóm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Nhóm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Ảnh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Ảnh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Ảnh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Ảnh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Ảnh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Ảnh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Ảnh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Ảnh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Nhóm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Nhóm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Ảnh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Ảnh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Ảnh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Ảnh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Ảnh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Ảnh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Ảnh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Ảnh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Nhóm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Nhóm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Ảnh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Ảnh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Ảnh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Ảnh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Ảnh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Ảnh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Ảnh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Ảnh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Nhóm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Nhóm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Ảnh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Ảnh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Ảnh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Ảnh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Ảnh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Ảnh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Ảnh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Ảnh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Nhóm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Nhóm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Ảnh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Ảnh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Ảnh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Ảnh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Ảnh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Ảnh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Ảnh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Ảnh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Nhóm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Nhóm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Ảnh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Ảnh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Ảnh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Ảnh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Ảnh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Ảnh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Ảnh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Ảnh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Nhóm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Nhóm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Ảnh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Ảnh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Ảnh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Ảnh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Ảnh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Ảnh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Ảnh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Ảnh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Nhóm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Nhóm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Ảnh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Ảnh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Ảnh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Ảnh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Ảnh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Ảnh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Ảnh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Ảnh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Nhóm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Nhóm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Ảnh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Ảnh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Ảnh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Ảnh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Ảnh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Ảnh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Ảnh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Ảnh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Nhóm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Ảnh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Ảnh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Ảnh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Ảnh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Ảnh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vi-VN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vi-VN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ỗ dành sẵn cho Văn bản 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hỗ dành sẵn cho Văn bản 9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ỗ dành sẵn cho Văn bản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hỗ dành sẵn cho Văn bản 1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hỗ dành sẵn cho Văn bản 1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hỗ dành sẵn cho Văn bản 1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hỗ dành sẵn cho Văn bản 14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hỗ dành sẵn cho Văn bản 1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hỗ dành sẵn cho Văn bản 1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hỗ dành sẵn cho Văn bản 17"/>
          <p:cNvSpPr>
            <a:spLocks noGrp="1"/>
          </p:cNvSpPr>
          <p:nvPr>
            <p:ph type="body" sz="quarter" idx="137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9" name="Chỗ dành sẵn cho Văn bản 18"/>
          <p:cNvSpPr>
            <a:spLocks noGrp="1"/>
          </p:cNvSpPr>
          <p:nvPr>
            <p:ph type="body" sz="quarter" idx="13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0" name="Chỗ dành sẵn cho Văn bản 19"/>
          <p:cNvSpPr>
            <a:spLocks noGrp="1"/>
          </p:cNvSpPr>
          <p:nvPr>
            <p:ph type="body" sz="quarter" idx="13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1" name="Chỗ dành sẵn cho Văn bản 20"/>
          <p:cNvSpPr>
            <a:spLocks noGrp="1"/>
          </p:cNvSpPr>
          <p:nvPr>
            <p:ph type="body" sz="quarter" idx="14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2" name="Chỗ dành sẵn cho Văn bản 21"/>
          <p:cNvSpPr>
            <a:spLocks noGrp="1"/>
          </p:cNvSpPr>
          <p:nvPr>
            <p:ph type="body" sz="quarter" idx="14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3" name="Chỗ dành sẵn cho Văn bản 22"/>
          <p:cNvSpPr>
            <a:spLocks noGrp="1"/>
          </p:cNvSpPr>
          <p:nvPr>
            <p:ph type="body" sz="quarter" idx="14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4" name="Chỗ dành sẵn cho Văn bản 23"/>
          <p:cNvSpPr>
            <a:spLocks noGrp="1"/>
          </p:cNvSpPr>
          <p:nvPr>
            <p:ph type="body" sz="quarter" idx="14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5" name="Chỗ dành sẵn cho Văn bản 24"/>
          <p:cNvSpPr>
            <a:spLocks noGrp="1"/>
          </p:cNvSpPr>
          <p:nvPr>
            <p:ph type="body" sz="quarter" idx="14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6" name="Chỗ dành sẵn cho Văn bản 25"/>
          <p:cNvSpPr>
            <a:spLocks noGrp="1"/>
          </p:cNvSpPr>
          <p:nvPr>
            <p:ph type="body" sz="quarter" idx="14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7" name="Chỗ dành sẵn cho Văn bản 26"/>
          <p:cNvSpPr>
            <a:spLocks noGrp="1"/>
          </p:cNvSpPr>
          <p:nvPr>
            <p:ph type="body" sz="quarter" idx="14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8" name="Chỗ dành sẵn cho Văn bản 27"/>
          <p:cNvSpPr>
            <a:spLocks noGrp="1"/>
          </p:cNvSpPr>
          <p:nvPr>
            <p:ph type="body" sz="quarter" idx="147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9" name="Chỗ dành sẵn cho Văn bản 28"/>
          <p:cNvSpPr>
            <a:spLocks noGrp="1"/>
          </p:cNvSpPr>
          <p:nvPr>
            <p:ph type="body" sz="quarter" idx="14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0" name="Chỗ dành sẵn cho Văn bản 29"/>
          <p:cNvSpPr>
            <a:spLocks noGrp="1"/>
          </p:cNvSpPr>
          <p:nvPr>
            <p:ph type="body" sz="quarter" idx="14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1" name="Chỗ dành sẵn cho Văn bản 30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2" name="Chỗ dành sẵn cho Văn bản 31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3" name="Chỗ dành sẵn cho Văn bản 32"/>
          <p:cNvSpPr>
            <a:spLocks noGrp="1"/>
          </p:cNvSpPr>
          <p:nvPr>
            <p:ph type="body" sz="quarter" idx="15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4" name="Chỗ dành sẵn cho Văn bản 33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5" name="Chỗ dành sẵn cho Văn bản 34"/>
          <p:cNvSpPr>
            <a:spLocks noGrp="1"/>
          </p:cNvSpPr>
          <p:nvPr>
            <p:ph type="body" sz="quarter" idx="15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6" name="Chỗ dành sẵn cho Văn bản 35"/>
          <p:cNvSpPr>
            <a:spLocks noGrp="1"/>
          </p:cNvSpPr>
          <p:nvPr>
            <p:ph type="body" sz="quarter" idx="15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7" name="Chỗ dành sẵn cho Văn bản 36"/>
          <p:cNvSpPr>
            <a:spLocks noGrp="1"/>
          </p:cNvSpPr>
          <p:nvPr>
            <p:ph type="body" sz="quarter" idx="15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8" name="Chỗ dành sẵn cho Văn bản 37"/>
          <p:cNvSpPr>
            <a:spLocks noGrp="1"/>
          </p:cNvSpPr>
          <p:nvPr>
            <p:ph type="body" sz="quarter" idx="157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9" name="Chỗ dành sẵn cho Văn bản 38"/>
          <p:cNvSpPr>
            <a:spLocks noGrp="1"/>
          </p:cNvSpPr>
          <p:nvPr>
            <p:ph type="body" sz="quarter" idx="15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0" name="Chỗ dành sẵn cho Văn bản 39"/>
          <p:cNvSpPr>
            <a:spLocks noGrp="1"/>
          </p:cNvSpPr>
          <p:nvPr>
            <p:ph type="body" sz="quarter" idx="15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1" name="Chỗ dành sẵn cho Văn bản 40"/>
          <p:cNvSpPr>
            <a:spLocks noGrp="1"/>
          </p:cNvSpPr>
          <p:nvPr>
            <p:ph type="body" sz="quarter" idx="16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2" name="Chỗ dành sẵn cho Văn bản 41"/>
          <p:cNvSpPr>
            <a:spLocks noGrp="1"/>
          </p:cNvSpPr>
          <p:nvPr>
            <p:ph type="body" sz="quarter" idx="16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3" name="Chỗ dành sẵn cho Văn bản 42"/>
          <p:cNvSpPr>
            <a:spLocks noGrp="1"/>
          </p:cNvSpPr>
          <p:nvPr>
            <p:ph type="body" sz="quarter" idx="16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4" name="Chỗ dành sẵn cho Văn bản 43"/>
          <p:cNvSpPr>
            <a:spLocks noGrp="1"/>
          </p:cNvSpPr>
          <p:nvPr>
            <p:ph type="body" sz="quarter" idx="16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5" name="Chỗ dành sẵn cho Văn bản 44"/>
          <p:cNvSpPr>
            <a:spLocks noGrp="1"/>
          </p:cNvSpPr>
          <p:nvPr>
            <p:ph type="body" sz="quarter" idx="16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6" name="Chỗ dành sẵn cho Văn bản 45"/>
          <p:cNvSpPr>
            <a:spLocks noGrp="1"/>
          </p:cNvSpPr>
          <p:nvPr>
            <p:ph type="body" sz="quarter" idx="16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7" name="Chỗ dành sẵn cho Văn bản 46"/>
          <p:cNvSpPr>
            <a:spLocks noGrp="1"/>
          </p:cNvSpPr>
          <p:nvPr>
            <p:ph type="body" sz="quarter" idx="16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8" name="Chỗ dành sẵn cho Văn bản 47"/>
          <p:cNvSpPr>
            <a:spLocks noGrp="1"/>
          </p:cNvSpPr>
          <p:nvPr>
            <p:ph type="body" sz="quarter" idx="167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9" name="Chỗ dành sẵn cho Văn bản 48"/>
          <p:cNvSpPr>
            <a:spLocks noGrp="1"/>
          </p:cNvSpPr>
          <p:nvPr>
            <p:ph type="body" sz="quarter" idx="16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0" name="Chỗ dành sẵn cho Văn bản 49"/>
          <p:cNvSpPr>
            <a:spLocks noGrp="1"/>
          </p:cNvSpPr>
          <p:nvPr>
            <p:ph type="body" sz="quarter" idx="16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1" name="Chỗ dành sẵn cho Văn bản 50"/>
          <p:cNvSpPr>
            <a:spLocks noGrp="1"/>
          </p:cNvSpPr>
          <p:nvPr>
            <p:ph type="body" sz="quarter" idx="17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2" name="Chỗ dành sẵn cho Văn bản 51"/>
          <p:cNvSpPr>
            <a:spLocks noGrp="1"/>
          </p:cNvSpPr>
          <p:nvPr>
            <p:ph type="body" sz="quarter" idx="17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3" name="Chỗ dành sẵn cho Văn bản 52"/>
          <p:cNvSpPr>
            <a:spLocks noGrp="1"/>
          </p:cNvSpPr>
          <p:nvPr>
            <p:ph type="body" sz="quarter" idx="17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4" name="Chỗ dành sẵn cho Văn bản 53"/>
          <p:cNvSpPr>
            <a:spLocks noGrp="1"/>
          </p:cNvSpPr>
          <p:nvPr>
            <p:ph type="body" sz="quarter" idx="17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5" name="Chỗ dành sẵn cho Văn bản 54"/>
          <p:cNvSpPr>
            <a:spLocks noGrp="1"/>
          </p:cNvSpPr>
          <p:nvPr>
            <p:ph type="body" sz="quarter" idx="17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6" name="Chỗ dành sẵn cho Văn bản 55"/>
          <p:cNvSpPr>
            <a:spLocks noGrp="1"/>
          </p:cNvSpPr>
          <p:nvPr>
            <p:ph type="body" sz="quarter" idx="17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7" name="Chỗ dành sẵn cho Văn bản 56"/>
          <p:cNvSpPr>
            <a:spLocks noGrp="1"/>
          </p:cNvSpPr>
          <p:nvPr>
            <p:ph type="body" sz="quarter" idx="17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8" name="Chỗ dành sẵn cho Văn bản 57"/>
          <p:cNvSpPr>
            <a:spLocks noGrp="1"/>
          </p:cNvSpPr>
          <p:nvPr>
            <p:ph type="body" sz="quarter" idx="177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9" name="Chỗ dành sẵn cho Văn bản 58"/>
          <p:cNvSpPr>
            <a:spLocks noGrp="1"/>
          </p:cNvSpPr>
          <p:nvPr>
            <p:ph type="body" sz="quarter" idx="17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0" name="Chỗ dành sẵn cho Văn bản 59"/>
          <p:cNvSpPr>
            <a:spLocks noGrp="1"/>
          </p:cNvSpPr>
          <p:nvPr>
            <p:ph type="body" sz="quarter" idx="17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1" name="Chỗ dành sẵn cho Văn bản 60"/>
          <p:cNvSpPr>
            <a:spLocks noGrp="1"/>
          </p:cNvSpPr>
          <p:nvPr>
            <p:ph type="body" sz="quarter" idx="18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2" name="Chỗ dành sẵn cho Văn bản 61"/>
          <p:cNvSpPr>
            <a:spLocks noGrp="1"/>
          </p:cNvSpPr>
          <p:nvPr>
            <p:ph type="body" sz="quarter" idx="18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3" name="Chỗ dành sẵn cho Văn bản 62"/>
          <p:cNvSpPr>
            <a:spLocks noGrp="1"/>
          </p:cNvSpPr>
          <p:nvPr>
            <p:ph type="body" sz="quarter" idx="18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4" name="Chỗ dành sẵn cho Văn bản 63"/>
          <p:cNvSpPr>
            <a:spLocks noGrp="1"/>
          </p:cNvSpPr>
          <p:nvPr>
            <p:ph type="body" sz="quarter" idx="18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5" name="Chỗ dành sẵn cho Văn bản 64"/>
          <p:cNvSpPr>
            <a:spLocks noGrp="1"/>
          </p:cNvSpPr>
          <p:nvPr>
            <p:ph type="body" sz="quarter" idx="18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6" name="Chỗ dành sẵn cho Văn bản 65"/>
          <p:cNvSpPr>
            <a:spLocks noGrp="1"/>
          </p:cNvSpPr>
          <p:nvPr>
            <p:ph type="body" sz="quarter" idx="18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7" name="Chỗ dành sẵn cho Văn bản 66"/>
          <p:cNvSpPr>
            <a:spLocks noGrp="1"/>
          </p:cNvSpPr>
          <p:nvPr>
            <p:ph type="body" sz="quarter" idx="18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8" name="Chỗ dành sẵn cho Văn bản 67"/>
          <p:cNvSpPr>
            <a:spLocks noGrp="1"/>
          </p:cNvSpPr>
          <p:nvPr>
            <p:ph type="body" sz="quarter" idx="187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9" name="Chỗ dành sẵn cho Văn bản 68"/>
          <p:cNvSpPr>
            <a:spLocks noGrp="1"/>
          </p:cNvSpPr>
          <p:nvPr>
            <p:ph type="body" sz="quarter" idx="18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0" name="Chỗ dành sẵn cho Văn bản 69"/>
          <p:cNvSpPr>
            <a:spLocks noGrp="1"/>
          </p:cNvSpPr>
          <p:nvPr>
            <p:ph type="body" sz="quarter" idx="18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1" name="Chỗ dành sẵn cho Văn bản 70"/>
          <p:cNvSpPr>
            <a:spLocks noGrp="1"/>
          </p:cNvSpPr>
          <p:nvPr>
            <p:ph type="body" sz="quarter" idx="19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2" name="Chỗ dành sẵn cho Văn bản 148"/>
          <p:cNvSpPr>
            <a:spLocks noGrp="1"/>
          </p:cNvSpPr>
          <p:nvPr>
            <p:ph type="body" sz="quarter" idx="88"/>
          </p:nvPr>
        </p:nvSpPr>
        <p:spPr>
          <a:xfrm>
            <a:off x="1408176" y="722376"/>
            <a:ext cx="1984003" cy="185282"/>
          </a:xfrm>
        </p:spPr>
        <p:txBody>
          <a:bodyPr/>
          <a:lstStyle/>
          <a:p>
            <a:r>
              <a:rPr lang="vi-VN"/>
              <a:t>Michiyo Sato</a:t>
            </a:r>
          </a:p>
        </p:txBody>
      </p:sp>
      <p:sp>
        <p:nvSpPr>
          <p:cNvPr id="73" name="Chỗ dành sẵn cho Văn bản 149"/>
          <p:cNvSpPr>
            <a:spLocks noGrp="1"/>
          </p:cNvSpPr>
          <p:nvPr>
            <p:ph type="body" sz="quarter" idx="89"/>
          </p:nvPr>
        </p:nvSpPr>
        <p:spPr>
          <a:xfrm>
            <a:off x="1408176" y="917904"/>
            <a:ext cx="1984003" cy="128016"/>
          </a:xfrm>
        </p:spPr>
        <p:txBody>
          <a:bodyPr>
            <a:normAutofit fontScale="77500" lnSpcReduction="20000"/>
          </a:bodyPr>
          <a:lstStyle/>
          <a:p>
            <a:r>
              <a:rPr lang="vi-VN"/>
              <a:t>Chuyên làm sách ảnh và các sản phẩm thủ công</a:t>
            </a:r>
          </a:p>
        </p:txBody>
      </p:sp>
      <p:sp>
        <p:nvSpPr>
          <p:cNvPr id="74" name="Chỗ dành sẵn cho Văn bản 150"/>
          <p:cNvSpPr>
            <a:spLocks noGrp="1"/>
          </p:cNvSpPr>
          <p:nvPr>
            <p:ph type="body" sz="quarter" idx="90"/>
          </p:nvPr>
        </p:nvSpPr>
        <p:spPr>
          <a:xfrm>
            <a:off x="2081674" y="1149416"/>
            <a:ext cx="1672049" cy="118872"/>
          </a:xfrm>
        </p:spPr>
        <p:txBody>
          <a:bodyPr>
            <a:normAutofit lnSpcReduction="10000"/>
          </a:bodyPr>
          <a:lstStyle/>
          <a:p>
            <a:r>
              <a:rPr lang="vi-VN"/>
              <a:t>Di động 360.555.0150</a:t>
            </a:r>
          </a:p>
        </p:txBody>
      </p:sp>
      <p:sp>
        <p:nvSpPr>
          <p:cNvPr id="75" name="Chỗ dành sẵn cho Văn bản 151"/>
          <p:cNvSpPr>
            <a:spLocks noGrp="1"/>
          </p:cNvSpPr>
          <p:nvPr>
            <p:ph type="body" sz="quarter" idx="91"/>
          </p:nvPr>
        </p:nvSpPr>
        <p:spPr>
          <a:xfrm>
            <a:off x="2081674" y="1282925"/>
            <a:ext cx="1672049" cy="118872"/>
          </a:xfrm>
        </p:spPr>
        <p:txBody>
          <a:bodyPr>
            <a:normAutofit lnSpcReduction="10000"/>
          </a:bodyPr>
          <a:lstStyle/>
          <a:p>
            <a:r>
              <a:rPr lang="vi-VN"/>
              <a:t>Điện thoại nhà 360.555.0151</a:t>
            </a:r>
          </a:p>
        </p:txBody>
      </p:sp>
      <p:sp>
        <p:nvSpPr>
          <p:cNvPr id="76" name="Chỗ dành sẵn cho Văn bản 152"/>
          <p:cNvSpPr>
            <a:spLocks noGrp="1"/>
          </p:cNvSpPr>
          <p:nvPr>
            <p:ph type="body" sz="quarter" idx="92"/>
          </p:nvPr>
        </p:nvSpPr>
        <p:spPr>
          <a:xfrm>
            <a:off x="2081674" y="1405191"/>
            <a:ext cx="1672049" cy="118872"/>
          </a:xfrm>
        </p:spPr>
        <p:txBody>
          <a:bodyPr>
            <a:normAutofit lnSpcReduction="10000"/>
          </a:bodyPr>
          <a:lstStyle/>
          <a:p>
            <a:r>
              <a:rPr lang="vi-VN"/>
              <a:t>msato@example.com</a:t>
            </a:r>
          </a:p>
        </p:txBody>
      </p:sp>
      <p:sp>
        <p:nvSpPr>
          <p:cNvPr id="77" name="Chỗ dành sẵn cho Văn bản 153"/>
          <p:cNvSpPr>
            <a:spLocks noGrp="1"/>
          </p:cNvSpPr>
          <p:nvPr>
            <p:ph type="body" sz="quarter" idx="93"/>
          </p:nvPr>
        </p:nvSpPr>
        <p:spPr>
          <a:xfrm>
            <a:off x="2081674" y="1538699"/>
            <a:ext cx="1672049" cy="118872"/>
          </a:xfrm>
        </p:spPr>
        <p:txBody>
          <a:bodyPr>
            <a:normAutofit lnSpcReduction="10000"/>
          </a:bodyPr>
          <a:lstStyle/>
          <a:p>
            <a:r>
              <a:rPr lang="vi-VN"/>
              <a:t>@msatoexamplecom</a:t>
            </a:r>
          </a:p>
        </p:txBody>
      </p:sp>
      <p:sp>
        <p:nvSpPr>
          <p:cNvPr id="78" name="Chỗ dành sẵn cho Văn bản 154"/>
          <p:cNvSpPr>
            <a:spLocks noGrp="1"/>
          </p:cNvSpPr>
          <p:nvPr>
            <p:ph type="body" sz="quarter" idx="94"/>
          </p:nvPr>
        </p:nvSpPr>
        <p:spPr>
          <a:xfrm>
            <a:off x="2081674" y="1673516"/>
            <a:ext cx="1672049" cy="118872"/>
          </a:xfrm>
        </p:spPr>
        <p:txBody>
          <a:bodyPr>
            <a:normAutofit lnSpcReduction="10000"/>
          </a:bodyPr>
          <a:lstStyle/>
          <a:p>
            <a:r>
              <a:rPr lang="vi-VN"/>
              <a:t>www.example.com/msato/blog</a:t>
            </a:r>
          </a:p>
        </p:txBody>
      </p:sp>
    </p:spTree>
    <p:extLst>
      <p:ext uri="{BB962C8B-B14F-4D97-AF65-F5344CB8AC3E}">
        <p14:creationId xmlns:p14="http://schemas.microsoft.com/office/powerpoint/2010/main" val="1954729117"/>
      </p:ext>
    </p:extLst>
  </p:cSld>
  <p:clrMapOvr>
    <a:masterClrMapping/>
  </p:clrMapOvr>
</p:sld>
</file>

<file path=ppt/theme/theme1.xml><?xml version="1.0" encoding="utf-8"?>
<a:theme xmlns:a="http://schemas.openxmlformats.org/drawingml/2006/main" name="Danh thiếp Con bọ rùa Căn trái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Giá trị này hiển thị số lần lưu hoặc chỉnh sửa. Ứng dụng chịu trách nhiệm cập nhật giá trị này sau mỗi lần chỉnh sửa.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Tùy chỉnh</PresentationFormat>
  <Paragraphs>11</Paragraphs>
  <Slides>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Candara</vt:lpstr>
      <vt:lpstr>Segoe UI</vt:lpstr>
      <vt:lpstr>Danh thiếp Con bọ rùa Căn trái</vt:lpstr>
      <vt:lpstr>Bản trình bày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2013-12-12T04:50:38Z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