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 id="2147483705" r:id="rId3"/>
    <p:sldMasterId id="2147483723" r:id="rId4"/>
  </p:sldMasterIdLst>
  <p:notesMasterIdLst>
    <p:notesMasterId r:id="rId25"/>
  </p:notesMasterIdLst>
  <p:handoutMasterIdLst>
    <p:handoutMasterId r:id="rId26"/>
  </p:handoutMasterIdLst>
  <p:sldIdLst>
    <p:sldId id="257" r:id="rId5"/>
    <p:sldId id="258" r:id="rId6"/>
    <p:sldId id="259" r:id="rId7"/>
    <p:sldId id="260" r:id="rId8"/>
    <p:sldId id="261" r:id="rId9"/>
    <p:sldId id="262" r:id="rId10"/>
    <p:sldId id="263" r:id="rId11"/>
    <p:sldId id="268" r:id="rId12"/>
    <p:sldId id="272" r:id="rId13"/>
    <p:sldId id="266" r:id="rId14"/>
    <p:sldId id="267" r:id="rId15"/>
    <p:sldId id="273" r:id="rId16"/>
    <p:sldId id="265" r:id="rId17"/>
    <p:sldId id="270" r:id="rId18"/>
    <p:sldId id="271" r:id="rId19"/>
    <p:sldId id="264" r:id="rId20"/>
    <p:sldId id="269" r:id="rId21"/>
    <p:sldId id="274" r:id="rId22"/>
    <p:sldId id="275" r:id="rId23"/>
    <p:sldId id="276" r:id="rId24"/>
  </p:sldIdLst>
  <p:sldSz cx="12192000" cy="6858000"/>
  <p:notesSz cx="6858000" cy="9144000"/>
  <p:defaultTextStyle>
    <a:defPPr rtl="0">
      <a:defRPr lang="vi-V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ành phần phía trước" id="{15202A74-163D-4B71-BBA8-E2FCD164262F}">
          <p14:sldIdLst>
            <p14:sldId id="257"/>
            <p14:sldId id="258"/>
            <p14:sldId id="259"/>
            <p14:sldId id="260"/>
            <p14:sldId id="261"/>
          </p14:sldIdLst>
        </p14:section>
        <p14:section name="Thành viên nhóm 1" id="{0860697E-8C4A-43F9-A7C0-C435911657B2}">
          <p14:sldIdLst>
            <p14:sldId id="262"/>
            <p14:sldId id="263"/>
            <p14:sldId id="268"/>
            <p14:sldId id="272"/>
          </p14:sldIdLst>
        </p14:section>
        <p14:section name="Thành viên nhóm 2" id="{ED02CA79-8112-418E-8BC2-0FD9B68AECB3}">
          <p14:sldIdLst>
            <p14:sldId id="266"/>
            <p14:sldId id="267"/>
            <p14:sldId id="273"/>
            <p14:sldId id="265"/>
          </p14:sldIdLst>
        </p14:section>
        <p14:section name="Thành viên nhóm 3" id="{0DAD77B1-60C5-4EB2-933E-C56E97A5B2A7}">
          <p14:sldIdLst>
            <p14:sldId id="270"/>
            <p14:sldId id="271"/>
            <p14:sldId id="264"/>
            <p14:sldId id="269"/>
          </p14:sldIdLst>
        </p14:section>
        <p14:section name="Đóng diện rộng" id="{4AB6C702-EE4D-4283-ACB0-770710E41AE6}">
          <p14:sldIdLst>
            <p14:sldId id="274"/>
            <p14:sldId id="275"/>
            <p14:sldId id="27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2865" autoAdjust="0"/>
  </p:normalViewPr>
  <p:slideViewPr>
    <p:cSldViewPr snapToGrid="0">
      <p:cViewPr varScale="1">
        <p:scale>
          <a:sx n="101" d="100"/>
          <a:sy n="101" d="100"/>
        </p:scale>
        <p:origin x="810" y="108"/>
      </p:cViewPr>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83" d="100"/>
          <a:sy n="83" d="100"/>
        </p:scale>
        <p:origin x="391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modSld modMainMaster modNotesMaster modHandout">
      <pc:chgData name="Fake Test User" userId="SID-0" providerId="Test" clId="FakeClientId" dt="2021-09-10T06:46:21.732" v="134" actId="255"/>
      <pc:docMkLst>
        <pc:docMk/>
      </pc:docMkLst>
      <pc:sldChg chg="modSp mod modNotes">
        <pc:chgData name="Fake Test User" userId="SID-0" providerId="Test" clId="FakeClientId" dt="2021-09-10T06:45:46.823" v="130" actId="255"/>
        <pc:sldMkLst>
          <pc:docMk/>
          <pc:sldMk cId="3289291677" sldId="257"/>
        </pc:sldMkLst>
        <pc:spChg chg="mod">
          <ac:chgData name="Fake Test User" userId="SID-0" providerId="Test" clId="FakeClientId" dt="2021-09-10T06:45:46.823" v="130" actId="255"/>
          <ac:spMkLst>
            <pc:docMk/>
            <pc:sldMk cId="3289291677" sldId="257"/>
            <ac:spMk id="2" creationId="{00000000-0000-0000-0000-000000000000}"/>
          </ac:spMkLst>
        </pc:spChg>
        <pc:spChg chg="mod">
          <ac:chgData name="Fake Test User" userId="SID-0" providerId="Test" clId="FakeClientId" dt="2021-09-10T06:39:23.513" v="120" actId="2711"/>
          <ac:spMkLst>
            <pc:docMk/>
            <pc:sldMk cId="3289291677" sldId="257"/>
            <ac:spMk id="3" creationId="{00000000-0000-0000-0000-000000000000}"/>
          </ac:spMkLst>
        </pc:spChg>
      </pc:sldChg>
      <pc:sldChg chg="modSp mod modNotes">
        <pc:chgData name="Fake Test User" userId="SID-0" providerId="Test" clId="FakeClientId" dt="2021-09-10T06:39:32.983" v="121" actId="2711"/>
        <pc:sldMkLst>
          <pc:docMk/>
          <pc:sldMk cId="2772565043" sldId="258"/>
        </pc:sldMkLst>
        <pc:spChg chg="mod">
          <ac:chgData name="Fake Test User" userId="SID-0" providerId="Test" clId="FakeClientId" dt="2021-09-10T06:39:32.983" v="121" actId="2711"/>
          <ac:spMkLst>
            <pc:docMk/>
            <pc:sldMk cId="2772565043" sldId="258"/>
            <ac:spMk id="2" creationId="{00000000-0000-0000-0000-000000000000}"/>
          </ac:spMkLst>
        </pc:spChg>
        <pc:spChg chg="mod">
          <ac:chgData name="Fake Test User" userId="SID-0" providerId="Test" clId="FakeClientId" dt="2021-09-10T06:39:32.983" v="121" actId="2711"/>
          <ac:spMkLst>
            <pc:docMk/>
            <pc:sldMk cId="2772565043" sldId="258"/>
            <ac:spMk id="3" creationId="{00000000-0000-0000-0000-000000000000}"/>
          </ac:spMkLst>
        </pc:spChg>
      </pc:sldChg>
      <pc:sldChg chg="modSp mod modNotes">
        <pc:chgData name="Fake Test User" userId="SID-0" providerId="Test" clId="FakeClientId" dt="2021-09-10T06:39:42.297" v="122" actId="2711"/>
        <pc:sldMkLst>
          <pc:docMk/>
          <pc:sldMk cId="3369225394" sldId="259"/>
        </pc:sldMkLst>
        <pc:spChg chg="mod">
          <ac:chgData name="Fake Test User" userId="SID-0" providerId="Test" clId="FakeClientId" dt="2021-09-10T06:39:42.297" v="122" actId="2711"/>
          <ac:spMkLst>
            <pc:docMk/>
            <pc:sldMk cId="3369225394" sldId="259"/>
            <ac:spMk id="2" creationId="{00000000-0000-0000-0000-000000000000}"/>
          </ac:spMkLst>
        </pc:spChg>
        <pc:spChg chg="mod">
          <ac:chgData name="Fake Test User" userId="SID-0" providerId="Test" clId="FakeClientId" dt="2021-09-10T06:39:42.297" v="122" actId="2711"/>
          <ac:spMkLst>
            <pc:docMk/>
            <pc:sldMk cId="3369225394" sldId="259"/>
            <ac:spMk id="3" creationId="{00000000-0000-0000-0000-000000000000}"/>
          </ac:spMkLst>
        </pc:spChg>
        <pc:spChg chg="mod">
          <ac:chgData name="Fake Test User" userId="SID-0" providerId="Test" clId="FakeClientId" dt="2021-09-10T06:39:42.297" v="122" actId="2711"/>
          <ac:spMkLst>
            <pc:docMk/>
            <pc:sldMk cId="3369225394" sldId="259"/>
            <ac:spMk id="4" creationId="{00000000-0000-0000-0000-000000000000}"/>
          </ac:spMkLst>
        </pc:spChg>
        <pc:spChg chg="mod">
          <ac:chgData name="Fake Test User" userId="SID-0" providerId="Test" clId="FakeClientId" dt="2021-09-10T06:39:42.297" v="122" actId="2711"/>
          <ac:spMkLst>
            <pc:docMk/>
            <pc:sldMk cId="3369225394" sldId="259"/>
            <ac:spMk id="8" creationId="{00000000-0000-0000-0000-000000000000}"/>
          </ac:spMkLst>
        </pc:spChg>
        <pc:spChg chg="mod">
          <ac:chgData name="Fake Test User" userId="SID-0" providerId="Test" clId="FakeClientId" dt="2021-09-10T06:39:42.297" v="122" actId="2711"/>
          <ac:spMkLst>
            <pc:docMk/>
            <pc:sldMk cId="3369225394" sldId="259"/>
            <ac:spMk id="9" creationId="{00000000-0000-0000-0000-000000000000}"/>
          </ac:spMkLst>
        </pc:spChg>
      </pc:sldChg>
      <pc:sldChg chg="modSp mod modNotes">
        <pc:chgData name="Fake Test User" userId="SID-0" providerId="Test" clId="FakeClientId" dt="2021-09-10T06:39:48.392" v="123" actId="2711"/>
        <pc:sldMkLst>
          <pc:docMk/>
          <pc:sldMk cId="1575721539" sldId="260"/>
        </pc:sldMkLst>
        <pc:spChg chg="mod">
          <ac:chgData name="Fake Test User" userId="SID-0" providerId="Test" clId="FakeClientId" dt="2021-09-10T06:39:48.392" v="123" actId="2711"/>
          <ac:spMkLst>
            <pc:docMk/>
            <pc:sldMk cId="1575721539" sldId="260"/>
            <ac:spMk id="2" creationId="{00000000-0000-0000-0000-000000000000}"/>
          </ac:spMkLst>
        </pc:spChg>
        <pc:spChg chg="mod">
          <ac:chgData name="Fake Test User" userId="SID-0" providerId="Test" clId="FakeClientId" dt="2021-09-10T06:39:48.392" v="123" actId="2711"/>
          <ac:spMkLst>
            <pc:docMk/>
            <pc:sldMk cId="1575721539" sldId="260"/>
            <ac:spMk id="3" creationId="{00000000-0000-0000-0000-000000000000}"/>
          </ac:spMkLst>
        </pc:spChg>
      </pc:sldChg>
      <pc:sldChg chg="modSp mod modNotes">
        <pc:chgData name="Fake Test User" userId="SID-0" providerId="Test" clId="FakeClientId" dt="2021-09-10T06:39:54.830" v="124" actId="2711"/>
        <pc:sldMkLst>
          <pc:docMk/>
          <pc:sldMk cId="1003012626" sldId="261"/>
        </pc:sldMkLst>
        <pc:spChg chg="mod">
          <ac:chgData name="Fake Test User" userId="SID-0" providerId="Test" clId="FakeClientId" dt="2021-09-10T06:39:54.830" v="124" actId="2711"/>
          <ac:spMkLst>
            <pc:docMk/>
            <pc:sldMk cId="1003012626" sldId="261"/>
            <ac:spMk id="2" creationId="{00000000-0000-0000-0000-000000000000}"/>
          </ac:spMkLst>
        </pc:spChg>
        <pc:spChg chg="mod">
          <ac:chgData name="Fake Test User" userId="SID-0" providerId="Test" clId="FakeClientId" dt="2021-09-10T06:39:54.830" v="124" actId="2711"/>
          <ac:spMkLst>
            <pc:docMk/>
            <pc:sldMk cId="1003012626" sldId="261"/>
            <ac:spMk id="3" creationId="{00000000-0000-0000-0000-000000000000}"/>
          </ac:spMkLst>
        </pc:spChg>
      </pc:sldChg>
      <pc:sldChg chg="modSp mod modNotes">
        <pc:chgData name="Fake Test User" userId="SID-0" providerId="Test" clId="FakeClientId" dt="2021-09-10T06:45:36.259" v="129" actId="255"/>
        <pc:sldMkLst>
          <pc:docMk/>
          <pc:sldMk cId="3263914164" sldId="262"/>
        </pc:sldMkLst>
        <pc:spChg chg="mod">
          <ac:chgData name="Fake Test User" userId="SID-0" providerId="Test" clId="FakeClientId" dt="2021-09-10T06:45:36.259" v="129" actId="255"/>
          <ac:spMkLst>
            <pc:docMk/>
            <pc:sldMk cId="3263914164" sldId="262"/>
            <ac:spMk id="2" creationId="{00000000-0000-0000-0000-000000000000}"/>
          </ac:spMkLst>
        </pc:spChg>
        <pc:spChg chg="mod">
          <ac:chgData name="Fake Test User" userId="SID-0" providerId="Test" clId="FakeClientId" dt="2021-09-10T05:58:29.203" v="104" actId="790"/>
          <ac:spMkLst>
            <pc:docMk/>
            <pc:sldMk cId="3263914164" sldId="262"/>
            <ac:spMk id="3" creationId="{00000000-0000-0000-0000-000000000000}"/>
          </ac:spMkLst>
        </pc:spChg>
      </pc:sldChg>
      <pc:sldChg chg="modSp mod modNotes">
        <pc:chgData name="Fake Test User" userId="SID-0" providerId="Test" clId="FakeClientId" dt="2021-09-10T05:58:35.032" v="105" actId="790"/>
        <pc:sldMkLst>
          <pc:docMk/>
          <pc:sldMk cId="1396708006" sldId="263"/>
        </pc:sldMkLst>
        <pc:spChg chg="mod">
          <ac:chgData name="Fake Test User" userId="SID-0" providerId="Test" clId="FakeClientId" dt="2021-09-10T05:58:35.032" v="105" actId="790"/>
          <ac:spMkLst>
            <pc:docMk/>
            <pc:sldMk cId="1396708006" sldId="263"/>
            <ac:spMk id="2" creationId="{00000000-0000-0000-0000-000000000000}"/>
          </ac:spMkLst>
        </pc:spChg>
        <pc:spChg chg="mod">
          <ac:chgData name="Fake Test User" userId="SID-0" providerId="Test" clId="FakeClientId" dt="2021-09-10T05:58:35.032" v="105" actId="790"/>
          <ac:spMkLst>
            <pc:docMk/>
            <pc:sldMk cId="1396708006" sldId="263"/>
            <ac:spMk id="3" creationId="{00000000-0000-0000-0000-000000000000}"/>
          </ac:spMkLst>
        </pc:spChg>
        <pc:spChg chg="mod">
          <ac:chgData name="Fake Test User" userId="SID-0" providerId="Test" clId="FakeClientId" dt="2021-09-10T05:58:35.032" v="105" actId="790"/>
          <ac:spMkLst>
            <pc:docMk/>
            <pc:sldMk cId="1396708006" sldId="263"/>
            <ac:spMk id="4" creationId="{00000000-0000-0000-0000-000000000000}"/>
          </ac:spMkLst>
        </pc:spChg>
        <pc:spChg chg="mod">
          <ac:chgData name="Fake Test User" userId="SID-0" providerId="Test" clId="FakeClientId" dt="2021-09-10T05:58:35.032" v="105" actId="790"/>
          <ac:spMkLst>
            <pc:docMk/>
            <pc:sldMk cId="1396708006" sldId="263"/>
            <ac:spMk id="5" creationId="{00000000-0000-0000-0000-000000000000}"/>
          </ac:spMkLst>
        </pc:spChg>
        <pc:spChg chg="mod">
          <ac:chgData name="Fake Test User" userId="SID-0" providerId="Test" clId="FakeClientId" dt="2021-09-10T05:58:35.032" v="105" actId="790"/>
          <ac:spMkLst>
            <pc:docMk/>
            <pc:sldMk cId="1396708006" sldId="263"/>
            <ac:spMk id="6" creationId="{00000000-0000-0000-0000-000000000000}"/>
          </ac:spMkLst>
        </pc:spChg>
      </pc:sldChg>
      <pc:sldChg chg="modNotes">
        <pc:chgData name="Fake Test User" userId="SID-0" providerId="Test" clId="FakeClientId" dt="2021-09-10T05:57:25.501" v="93" actId="790"/>
        <pc:sldMkLst>
          <pc:docMk/>
          <pc:sldMk cId="1219691540" sldId="264"/>
        </pc:sldMkLst>
      </pc:sldChg>
      <pc:sldChg chg="modSp mod modNotes">
        <pc:chgData name="Fake Test User" userId="SID-0" providerId="Test" clId="FakeClientId" dt="2021-09-10T06:02:17.579" v="116" actId="790"/>
        <pc:sldMkLst>
          <pc:docMk/>
          <pc:sldMk cId="4080344515" sldId="265"/>
        </pc:sldMkLst>
        <pc:spChg chg="mod">
          <ac:chgData name="Fake Test User" userId="SID-0" providerId="Test" clId="FakeClientId" dt="2021-09-10T05:59:04.984" v="108" actId="790"/>
          <ac:spMkLst>
            <pc:docMk/>
            <pc:sldMk cId="4080344515" sldId="265"/>
            <ac:spMk id="2" creationId="{00000000-0000-0000-0000-000000000000}"/>
          </ac:spMkLst>
        </pc:spChg>
        <pc:graphicFrameChg chg="modGraphic">
          <ac:chgData name="Fake Test User" userId="SID-0" providerId="Test" clId="FakeClientId" dt="2021-09-10T06:02:17.579" v="116" actId="790"/>
          <ac:graphicFrameMkLst>
            <pc:docMk/>
            <pc:sldMk cId="4080344515" sldId="265"/>
            <ac:graphicFrameMk id="4" creationId="{00000000-0000-0000-0000-000000000000}"/>
          </ac:graphicFrameMkLst>
        </pc:graphicFrameChg>
      </pc:sldChg>
      <pc:sldChg chg="modSp mod modNotes">
        <pc:chgData name="Fake Test User" userId="SID-0" providerId="Test" clId="FakeClientId" dt="2021-09-10T06:46:03.277" v="132" actId="14100"/>
        <pc:sldMkLst>
          <pc:docMk/>
          <pc:sldMk cId="3710835971" sldId="266"/>
        </pc:sldMkLst>
        <pc:spChg chg="mod">
          <ac:chgData name="Fake Test User" userId="SID-0" providerId="Test" clId="FakeClientId" dt="2021-09-10T06:46:03.277" v="132" actId="14100"/>
          <ac:spMkLst>
            <pc:docMk/>
            <pc:sldMk cId="3710835971" sldId="266"/>
            <ac:spMk id="2" creationId="{00000000-0000-0000-0000-000000000000}"/>
          </ac:spMkLst>
        </pc:spChg>
        <pc:spChg chg="mod">
          <ac:chgData name="Fake Test User" userId="SID-0" providerId="Test" clId="FakeClientId" dt="2021-09-10T05:58:51.250" v="106" actId="790"/>
          <ac:spMkLst>
            <pc:docMk/>
            <pc:sldMk cId="3710835971" sldId="266"/>
            <ac:spMk id="3" creationId="{00000000-0000-0000-0000-000000000000}"/>
          </ac:spMkLst>
        </pc:spChg>
      </pc:sldChg>
      <pc:sldChg chg="modSp mod modNotes">
        <pc:chgData name="Fake Test User" userId="SID-0" providerId="Test" clId="FakeClientId" dt="2021-09-10T05:58:56.125" v="107" actId="790"/>
        <pc:sldMkLst>
          <pc:docMk/>
          <pc:sldMk cId="2298825228" sldId="267"/>
        </pc:sldMkLst>
        <pc:spChg chg="mod">
          <ac:chgData name="Fake Test User" userId="SID-0" providerId="Test" clId="FakeClientId" dt="2021-09-10T05:58:56.125" v="107" actId="790"/>
          <ac:spMkLst>
            <pc:docMk/>
            <pc:sldMk cId="2298825228" sldId="267"/>
            <ac:spMk id="2" creationId="{00000000-0000-0000-0000-000000000000}"/>
          </ac:spMkLst>
        </pc:spChg>
        <pc:spChg chg="mod">
          <ac:chgData name="Fake Test User" userId="SID-0" providerId="Test" clId="FakeClientId" dt="2021-09-10T05:58:56.125" v="107" actId="790"/>
          <ac:spMkLst>
            <pc:docMk/>
            <pc:sldMk cId="2298825228" sldId="267"/>
            <ac:spMk id="6" creationId="{00000000-0000-0000-0000-000000000000}"/>
          </ac:spMkLst>
        </pc:spChg>
        <pc:spChg chg="mod">
          <ac:chgData name="Fake Test User" userId="SID-0" providerId="Test" clId="FakeClientId" dt="2021-09-10T05:58:56.125" v="107" actId="790"/>
          <ac:spMkLst>
            <pc:docMk/>
            <pc:sldMk cId="2298825228" sldId="267"/>
            <ac:spMk id="7" creationId="{00000000-0000-0000-0000-000000000000}"/>
          </ac:spMkLst>
        </pc:spChg>
        <pc:spChg chg="mod">
          <ac:chgData name="Fake Test User" userId="SID-0" providerId="Test" clId="FakeClientId" dt="2021-09-10T05:58:56.125" v="107" actId="790"/>
          <ac:spMkLst>
            <pc:docMk/>
            <pc:sldMk cId="2298825228" sldId="267"/>
            <ac:spMk id="8" creationId="{00000000-0000-0000-0000-000000000000}"/>
          </ac:spMkLst>
        </pc:spChg>
        <pc:spChg chg="mod">
          <ac:chgData name="Fake Test User" userId="SID-0" providerId="Test" clId="FakeClientId" dt="2021-09-10T05:58:56.125" v="107" actId="790"/>
          <ac:spMkLst>
            <pc:docMk/>
            <pc:sldMk cId="2298825228" sldId="267"/>
            <ac:spMk id="9" creationId="{00000000-0000-0000-0000-000000000000}"/>
          </ac:spMkLst>
        </pc:spChg>
      </pc:sldChg>
      <pc:sldChg chg="modSp modNotes">
        <pc:chgData name="Fake Test User" userId="SID-0" providerId="Test" clId="FakeClientId" dt="2021-09-10T06:01:24.999" v="115" actId="255"/>
        <pc:sldMkLst>
          <pc:docMk/>
          <pc:sldMk cId="3195037894" sldId="268"/>
        </pc:sldMkLst>
        <pc:graphicFrameChg chg="mod">
          <ac:chgData name="Fake Test User" userId="SID-0" providerId="Test" clId="FakeClientId" dt="2021-09-10T06:01:24.999" v="115" actId="255"/>
          <ac:graphicFrameMkLst>
            <pc:docMk/>
            <pc:sldMk cId="3195037894" sldId="268"/>
            <ac:graphicFrameMk id="5" creationId="{00000000-0000-0000-0000-000000000000}"/>
          </ac:graphicFrameMkLst>
        </pc:graphicFrameChg>
      </pc:sldChg>
      <pc:sldChg chg="modNotes">
        <pc:chgData name="Fake Test User" userId="SID-0" providerId="Test" clId="FakeClientId" dt="2021-09-10T05:57:30.048" v="94" actId="790"/>
        <pc:sldMkLst>
          <pc:docMk/>
          <pc:sldMk cId="3804310909" sldId="269"/>
        </pc:sldMkLst>
      </pc:sldChg>
      <pc:sldChg chg="modSp mod modNotes">
        <pc:chgData name="Fake Test User" userId="SID-0" providerId="Test" clId="FakeClientId" dt="2021-09-10T06:46:13.434" v="133" actId="255"/>
        <pc:sldMkLst>
          <pc:docMk/>
          <pc:sldMk cId="2062253349" sldId="270"/>
        </pc:sldMkLst>
        <pc:spChg chg="mod">
          <ac:chgData name="Fake Test User" userId="SID-0" providerId="Test" clId="FakeClientId" dt="2021-09-10T06:46:13.434" v="133" actId="255"/>
          <ac:spMkLst>
            <pc:docMk/>
            <pc:sldMk cId="2062253349" sldId="270"/>
            <ac:spMk id="2" creationId="{00000000-0000-0000-0000-000000000000}"/>
          </ac:spMkLst>
        </pc:spChg>
        <pc:spChg chg="mod">
          <ac:chgData name="Fake Test User" userId="SID-0" providerId="Test" clId="FakeClientId" dt="2021-09-10T05:59:14.141" v="109" actId="790"/>
          <ac:spMkLst>
            <pc:docMk/>
            <pc:sldMk cId="2062253349" sldId="270"/>
            <ac:spMk id="3" creationId="{00000000-0000-0000-0000-000000000000}"/>
          </ac:spMkLst>
        </pc:spChg>
      </pc:sldChg>
      <pc:sldChg chg="modSp mod modNotes">
        <pc:chgData name="Fake Test User" userId="SID-0" providerId="Test" clId="FakeClientId" dt="2021-09-10T05:59:18.891" v="110" actId="790"/>
        <pc:sldMkLst>
          <pc:docMk/>
          <pc:sldMk cId="1672275006" sldId="271"/>
        </pc:sldMkLst>
        <pc:spChg chg="mod">
          <ac:chgData name="Fake Test User" userId="SID-0" providerId="Test" clId="FakeClientId" dt="2021-09-10T05:59:18.891" v="110" actId="790"/>
          <ac:spMkLst>
            <pc:docMk/>
            <pc:sldMk cId="1672275006" sldId="271"/>
            <ac:spMk id="2" creationId="{00000000-0000-0000-0000-000000000000}"/>
          </ac:spMkLst>
        </pc:spChg>
        <pc:spChg chg="mod">
          <ac:chgData name="Fake Test User" userId="SID-0" providerId="Test" clId="FakeClientId" dt="2021-09-10T05:59:18.891" v="110" actId="790"/>
          <ac:spMkLst>
            <pc:docMk/>
            <pc:sldMk cId="1672275006" sldId="271"/>
            <ac:spMk id="3" creationId="{00000000-0000-0000-0000-000000000000}"/>
          </ac:spMkLst>
        </pc:spChg>
        <pc:spChg chg="mod">
          <ac:chgData name="Fake Test User" userId="SID-0" providerId="Test" clId="FakeClientId" dt="2021-09-10T05:59:18.891" v="110" actId="790"/>
          <ac:spMkLst>
            <pc:docMk/>
            <pc:sldMk cId="1672275006" sldId="271"/>
            <ac:spMk id="4" creationId="{00000000-0000-0000-0000-000000000000}"/>
          </ac:spMkLst>
        </pc:spChg>
        <pc:spChg chg="mod">
          <ac:chgData name="Fake Test User" userId="SID-0" providerId="Test" clId="FakeClientId" dt="2021-09-10T05:59:18.891" v="110" actId="790"/>
          <ac:spMkLst>
            <pc:docMk/>
            <pc:sldMk cId="1672275006" sldId="271"/>
            <ac:spMk id="5" creationId="{00000000-0000-0000-0000-000000000000}"/>
          </ac:spMkLst>
        </pc:spChg>
        <pc:spChg chg="mod">
          <ac:chgData name="Fake Test User" userId="SID-0" providerId="Test" clId="FakeClientId" dt="2021-09-10T05:59:18.891" v="110" actId="790"/>
          <ac:spMkLst>
            <pc:docMk/>
            <pc:sldMk cId="1672275006" sldId="271"/>
            <ac:spMk id="6" creationId="{00000000-0000-0000-0000-000000000000}"/>
          </ac:spMkLst>
        </pc:spChg>
      </pc:sldChg>
      <pc:sldChg chg="modNotes">
        <pc:chgData name="Fake Test User" userId="SID-0" providerId="Test" clId="FakeClientId" dt="2021-09-10T05:56:48.704" v="85" actId="790"/>
        <pc:sldMkLst>
          <pc:docMk/>
          <pc:sldMk cId="370758679" sldId="272"/>
        </pc:sldMkLst>
      </pc:sldChg>
      <pc:sldChg chg="modNotes">
        <pc:chgData name="Fake Test User" userId="SID-0" providerId="Test" clId="FakeClientId" dt="2021-09-10T05:57:05.954" v="89" actId="790"/>
        <pc:sldMkLst>
          <pc:docMk/>
          <pc:sldMk cId="2229419462" sldId="273"/>
        </pc:sldMkLst>
      </pc:sldChg>
      <pc:sldChg chg="modSp mod modNotes">
        <pc:chgData name="Fake Test User" userId="SID-0" providerId="Test" clId="FakeClientId" dt="2021-09-10T06:46:21.732" v="134" actId="255"/>
        <pc:sldMkLst>
          <pc:docMk/>
          <pc:sldMk cId="3589653851" sldId="274"/>
        </pc:sldMkLst>
        <pc:spChg chg="mod">
          <ac:chgData name="Fake Test User" userId="SID-0" providerId="Test" clId="FakeClientId" dt="2021-09-10T06:46:21.732" v="134" actId="255"/>
          <ac:spMkLst>
            <pc:docMk/>
            <pc:sldMk cId="3589653851" sldId="274"/>
            <ac:spMk id="2" creationId="{00000000-0000-0000-0000-000000000000}"/>
          </ac:spMkLst>
        </pc:spChg>
        <pc:spChg chg="mod">
          <ac:chgData name="Fake Test User" userId="SID-0" providerId="Test" clId="FakeClientId" dt="2021-09-10T05:59:36.687" v="111" actId="790"/>
          <ac:spMkLst>
            <pc:docMk/>
            <pc:sldMk cId="3589653851" sldId="274"/>
            <ac:spMk id="3" creationId="{00000000-0000-0000-0000-000000000000}"/>
          </ac:spMkLst>
        </pc:spChg>
      </pc:sldChg>
      <pc:sldChg chg="modSp mod modNotes">
        <pc:chgData name="Fake Test User" userId="SID-0" providerId="Test" clId="FakeClientId" dt="2021-09-10T05:59:41.406" v="112" actId="790"/>
        <pc:sldMkLst>
          <pc:docMk/>
          <pc:sldMk cId="165521436" sldId="275"/>
        </pc:sldMkLst>
        <pc:spChg chg="mod">
          <ac:chgData name="Fake Test User" userId="SID-0" providerId="Test" clId="FakeClientId" dt="2021-09-10T05:59:41.406" v="112" actId="790"/>
          <ac:spMkLst>
            <pc:docMk/>
            <pc:sldMk cId="165521436" sldId="275"/>
            <ac:spMk id="2" creationId="{00000000-0000-0000-0000-000000000000}"/>
          </ac:spMkLst>
        </pc:spChg>
        <pc:spChg chg="mod">
          <ac:chgData name="Fake Test User" userId="SID-0" providerId="Test" clId="FakeClientId" dt="2021-09-10T05:59:41.406" v="112" actId="790"/>
          <ac:spMkLst>
            <pc:docMk/>
            <pc:sldMk cId="165521436" sldId="275"/>
            <ac:spMk id="3" creationId="{00000000-0000-0000-0000-000000000000}"/>
          </ac:spMkLst>
        </pc:spChg>
      </pc:sldChg>
      <pc:sldChg chg="modSp mod modNotes">
        <pc:chgData name="Fake Test User" userId="SID-0" providerId="Test" clId="FakeClientId" dt="2021-09-10T05:59:45.937" v="113" actId="790"/>
        <pc:sldMkLst>
          <pc:docMk/>
          <pc:sldMk cId="303205020" sldId="276"/>
        </pc:sldMkLst>
        <pc:spChg chg="mod">
          <ac:chgData name="Fake Test User" userId="SID-0" providerId="Test" clId="FakeClientId" dt="2021-09-10T05:59:45.937" v="113" actId="790"/>
          <ac:spMkLst>
            <pc:docMk/>
            <pc:sldMk cId="303205020" sldId="276"/>
            <ac:spMk id="2" creationId="{00000000-0000-0000-0000-000000000000}"/>
          </ac:spMkLst>
        </pc:spChg>
        <pc:spChg chg="mod">
          <ac:chgData name="Fake Test User" userId="SID-0" providerId="Test" clId="FakeClientId" dt="2021-09-10T05:59:45.937" v="113" actId="790"/>
          <ac:spMkLst>
            <pc:docMk/>
            <pc:sldMk cId="303205020" sldId="276"/>
            <ac:spMk id="3" creationId="{00000000-0000-0000-0000-000000000000}"/>
          </ac:spMkLst>
        </pc:spChg>
      </pc:sldChg>
      <pc:sldMasterChg chg="modSp mod modSldLayout">
        <pc:chgData name="Fake Test User" userId="SID-0" providerId="Test" clId="FakeClientId" dt="2021-09-10T06:38:40.241" v="119" actId="2711"/>
        <pc:sldMasterMkLst>
          <pc:docMk/>
          <pc:sldMasterMk cId="0" sldId="2147483648"/>
        </pc:sldMasterMkLst>
        <pc:spChg chg="mod">
          <ac:chgData name="Fake Test User" userId="SID-0" providerId="Test" clId="FakeClientId" dt="2021-09-10T05:49:02.710" v="5" actId="790"/>
          <ac:spMkLst>
            <pc:docMk/>
            <pc:sldMasterMk cId="0" sldId="2147483648"/>
            <ac:spMk id="2" creationId="{00000000-0000-0000-0000-000000000000}"/>
          </ac:spMkLst>
        </pc:spChg>
        <pc:spChg chg="mod">
          <ac:chgData name="Fake Test User" userId="SID-0" providerId="Test" clId="FakeClientId" dt="2021-09-10T05:49:02.710" v="5" actId="790"/>
          <ac:spMkLst>
            <pc:docMk/>
            <pc:sldMasterMk cId="0" sldId="2147483648"/>
            <ac:spMk id="3" creationId="{00000000-0000-0000-0000-000000000000}"/>
          </ac:spMkLst>
        </pc:spChg>
        <pc:spChg chg="mod">
          <ac:chgData name="Fake Test User" userId="SID-0" providerId="Test" clId="FakeClientId" dt="2021-09-10T06:38:40.241" v="119" actId="2711"/>
          <ac:spMkLst>
            <pc:docMk/>
            <pc:sldMasterMk cId="0" sldId="2147483648"/>
            <ac:spMk id="4" creationId="{00000000-0000-0000-0000-000000000000}"/>
          </ac:spMkLst>
        </pc:spChg>
        <pc:spChg chg="mod">
          <ac:chgData name="Fake Test User" userId="SID-0" providerId="Test" clId="FakeClientId" dt="2021-09-10T06:38:40.241" v="119" actId="2711"/>
          <ac:spMkLst>
            <pc:docMk/>
            <pc:sldMasterMk cId="0" sldId="2147483648"/>
            <ac:spMk id="5" creationId="{00000000-0000-0000-0000-000000000000}"/>
          </ac:spMkLst>
        </pc:spChg>
        <pc:spChg chg="mod">
          <ac:chgData name="Fake Test User" userId="SID-0" providerId="Test" clId="FakeClientId" dt="2021-09-10T06:38:40.241" v="119" actId="2711"/>
          <ac:spMkLst>
            <pc:docMk/>
            <pc:sldMasterMk cId="0" sldId="2147483648"/>
            <ac:spMk id="6" creationId="{00000000-0000-0000-0000-000000000000}"/>
          </ac:spMkLst>
        </pc:spChg>
        <pc:sldLayoutChg chg="modSp mod">
          <pc:chgData name="Fake Test User" userId="SID-0" providerId="Test" clId="FakeClientId" dt="2021-09-10T05:49:10.429" v="6" actId="790"/>
          <pc:sldLayoutMkLst>
            <pc:docMk/>
            <pc:sldMasterMk cId="0" sldId="2147483648"/>
            <pc:sldLayoutMk cId="0" sldId="2147483649"/>
          </pc:sldLayoutMkLst>
          <pc:spChg chg="mod">
            <ac:chgData name="Fake Test User" userId="SID-0" providerId="Test" clId="FakeClientId" dt="2021-09-10T05:49:10.429" v="6" actId="790"/>
            <ac:spMkLst>
              <pc:docMk/>
              <pc:sldMasterMk cId="0" sldId="2147483648"/>
              <pc:sldLayoutMk cId="0" sldId="2147483649"/>
              <ac:spMk id="2" creationId="{00000000-0000-0000-0000-000000000000}"/>
            </ac:spMkLst>
          </pc:spChg>
          <pc:spChg chg="mod">
            <ac:chgData name="Fake Test User" userId="SID-0" providerId="Test" clId="FakeClientId" dt="2021-09-10T05:49:10.429" v="6" actId="790"/>
            <ac:spMkLst>
              <pc:docMk/>
              <pc:sldMasterMk cId="0" sldId="2147483648"/>
              <pc:sldLayoutMk cId="0" sldId="2147483649"/>
              <ac:spMk id="3" creationId="{00000000-0000-0000-0000-000000000000}"/>
            </ac:spMkLst>
          </pc:spChg>
          <pc:spChg chg="mod">
            <ac:chgData name="Fake Test User" userId="SID-0" providerId="Test" clId="FakeClientId" dt="2021-09-10T05:49:10.429" v="6" actId="790"/>
            <ac:spMkLst>
              <pc:docMk/>
              <pc:sldMasterMk cId="0" sldId="2147483648"/>
              <pc:sldLayoutMk cId="0" sldId="2147483649"/>
              <ac:spMk id="4" creationId="{00000000-0000-0000-0000-000000000000}"/>
            </ac:spMkLst>
          </pc:spChg>
          <pc:spChg chg="mod">
            <ac:chgData name="Fake Test User" userId="SID-0" providerId="Test" clId="FakeClientId" dt="2021-09-10T05:49:10.429" v="6" actId="790"/>
            <ac:spMkLst>
              <pc:docMk/>
              <pc:sldMasterMk cId="0" sldId="2147483648"/>
              <pc:sldLayoutMk cId="0" sldId="2147483649"/>
              <ac:spMk id="5" creationId="{00000000-0000-0000-0000-000000000000}"/>
            </ac:spMkLst>
          </pc:spChg>
          <pc:spChg chg="mod">
            <ac:chgData name="Fake Test User" userId="SID-0" providerId="Test" clId="FakeClientId" dt="2021-09-10T05:49:10.429" v="6" actId="790"/>
            <ac:spMkLst>
              <pc:docMk/>
              <pc:sldMasterMk cId="0" sldId="2147483648"/>
              <pc:sldLayoutMk cId="0" sldId="2147483649"/>
              <ac:spMk id="6" creationId="{00000000-0000-0000-0000-000000000000}"/>
            </ac:spMkLst>
          </pc:spChg>
        </pc:sldLayoutChg>
        <pc:sldLayoutChg chg="modSp mod">
          <pc:chgData name="Fake Test User" userId="SID-0" providerId="Test" clId="FakeClientId" dt="2021-09-10T05:49:16.351" v="7" actId="790"/>
          <pc:sldLayoutMkLst>
            <pc:docMk/>
            <pc:sldMasterMk cId="0" sldId="2147483648"/>
            <pc:sldLayoutMk cId="0" sldId="2147483650"/>
          </pc:sldLayoutMkLst>
          <pc:spChg chg="mod">
            <ac:chgData name="Fake Test User" userId="SID-0" providerId="Test" clId="FakeClientId" dt="2021-09-10T05:49:16.351" v="7" actId="790"/>
            <ac:spMkLst>
              <pc:docMk/>
              <pc:sldMasterMk cId="0" sldId="2147483648"/>
              <pc:sldLayoutMk cId="0" sldId="2147483650"/>
              <ac:spMk id="2" creationId="{00000000-0000-0000-0000-000000000000}"/>
            </ac:spMkLst>
          </pc:spChg>
          <pc:spChg chg="mod">
            <ac:chgData name="Fake Test User" userId="SID-0" providerId="Test" clId="FakeClientId" dt="2021-09-10T05:49:16.351" v="7" actId="790"/>
            <ac:spMkLst>
              <pc:docMk/>
              <pc:sldMasterMk cId="0" sldId="2147483648"/>
              <pc:sldLayoutMk cId="0" sldId="2147483650"/>
              <ac:spMk id="3" creationId="{00000000-0000-0000-0000-000000000000}"/>
            </ac:spMkLst>
          </pc:spChg>
          <pc:spChg chg="mod">
            <ac:chgData name="Fake Test User" userId="SID-0" providerId="Test" clId="FakeClientId" dt="2021-09-10T05:49:16.351" v="7" actId="790"/>
            <ac:spMkLst>
              <pc:docMk/>
              <pc:sldMasterMk cId="0" sldId="2147483648"/>
              <pc:sldLayoutMk cId="0" sldId="2147483650"/>
              <ac:spMk id="4" creationId="{00000000-0000-0000-0000-000000000000}"/>
            </ac:spMkLst>
          </pc:spChg>
          <pc:spChg chg="mod">
            <ac:chgData name="Fake Test User" userId="SID-0" providerId="Test" clId="FakeClientId" dt="2021-09-10T05:49:16.351" v="7" actId="790"/>
            <ac:spMkLst>
              <pc:docMk/>
              <pc:sldMasterMk cId="0" sldId="2147483648"/>
              <pc:sldLayoutMk cId="0" sldId="2147483650"/>
              <ac:spMk id="5" creationId="{00000000-0000-0000-0000-000000000000}"/>
            </ac:spMkLst>
          </pc:spChg>
          <pc:spChg chg="mod">
            <ac:chgData name="Fake Test User" userId="SID-0" providerId="Test" clId="FakeClientId" dt="2021-09-10T05:49:16.351" v="7" actId="790"/>
            <ac:spMkLst>
              <pc:docMk/>
              <pc:sldMasterMk cId="0" sldId="2147483648"/>
              <pc:sldLayoutMk cId="0" sldId="2147483650"/>
              <ac:spMk id="6" creationId="{00000000-0000-0000-0000-000000000000}"/>
            </ac:spMkLst>
          </pc:spChg>
        </pc:sldLayoutChg>
        <pc:sldLayoutChg chg="modSp mod">
          <pc:chgData name="Fake Test User" userId="SID-0" providerId="Test" clId="FakeClientId" dt="2021-09-10T05:49:22.475" v="8" actId="790"/>
          <pc:sldLayoutMkLst>
            <pc:docMk/>
            <pc:sldMasterMk cId="0" sldId="2147483648"/>
            <pc:sldLayoutMk cId="0" sldId="2147483651"/>
          </pc:sldLayoutMkLst>
          <pc:spChg chg="mod">
            <ac:chgData name="Fake Test User" userId="SID-0" providerId="Test" clId="FakeClientId" dt="2021-09-10T05:49:22.475" v="8" actId="790"/>
            <ac:spMkLst>
              <pc:docMk/>
              <pc:sldMasterMk cId="0" sldId="2147483648"/>
              <pc:sldLayoutMk cId="0" sldId="2147483651"/>
              <ac:spMk id="2" creationId="{00000000-0000-0000-0000-000000000000}"/>
            </ac:spMkLst>
          </pc:spChg>
          <pc:spChg chg="mod">
            <ac:chgData name="Fake Test User" userId="SID-0" providerId="Test" clId="FakeClientId" dt="2021-09-10T05:49:22.475" v="8" actId="790"/>
            <ac:spMkLst>
              <pc:docMk/>
              <pc:sldMasterMk cId="0" sldId="2147483648"/>
              <pc:sldLayoutMk cId="0" sldId="2147483651"/>
              <ac:spMk id="3" creationId="{00000000-0000-0000-0000-000000000000}"/>
            </ac:spMkLst>
          </pc:spChg>
          <pc:spChg chg="mod">
            <ac:chgData name="Fake Test User" userId="SID-0" providerId="Test" clId="FakeClientId" dt="2021-09-10T05:49:22.475" v="8" actId="790"/>
            <ac:spMkLst>
              <pc:docMk/>
              <pc:sldMasterMk cId="0" sldId="2147483648"/>
              <pc:sldLayoutMk cId="0" sldId="2147483651"/>
              <ac:spMk id="4" creationId="{00000000-0000-0000-0000-000000000000}"/>
            </ac:spMkLst>
          </pc:spChg>
          <pc:spChg chg="mod">
            <ac:chgData name="Fake Test User" userId="SID-0" providerId="Test" clId="FakeClientId" dt="2021-09-10T05:49:22.475" v="8" actId="790"/>
            <ac:spMkLst>
              <pc:docMk/>
              <pc:sldMasterMk cId="0" sldId="2147483648"/>
              <pc:sldLayoutMk cId="0" sldId="2147483651"/>
              <ac:spMk id="5" creationId="{00000000-0000-0000-0000-000000000000}"/>
            </ac:spMkLst>
          </pc:spChg>
          <pc:spChg chg="mod">
            <ac:chgData name="Fake Test User" userId="SID-0" providerId="Test" clId="FakeClientId" dt="2021-09-10T05:49:22.475" v="8" actId="790"/>
            <ac:spMkLst>
              <pc:docMk/>
              <pc:sldMasterMk cId="0" sldId="2147483648"/>
              <pc:sldLayoutMk cId="0" sldId="2147483651"/>
              <ac:spMk id="6" creationId="{00000000-0000-0000-0000-000000000000}"/>
            </ac:spMkLst>
          </pc:spChg>
        </pc:sldLayoutChg>
        <pc:sldLayoutChg chg="modSp mod">
          <pc:chgData name="Fake Test User" userId="SID-0" providerId="Test" clId="FakeClientId" dt="2021-09-10T05:49:28.397" v="9" actId="790"/>
          <pc:sldLayoutMkLst>
            <pc:docMk/>
            <pc:sldMasterMk cId="0" sldId="2147483648"/>
            <pc:sldLayoutMk cId="0" sldId="2147483652"/>
          </pc:sldLayoutMkLst>
          <pc:spChg chg="mod">
            <ac:chgData name="Fake Test User" userId="SID-0" providerId="Test" clId="FakeClientId" dt="2021-09-10T05:49:28.397" v="9" actId="790"/>
            <ac:spMkLst>
              <pc:docMk/>
              <pc:sldMasterMk cId="0" sldId="2147483648"/>
              <pc:sldLayoutMk cId="0" sldId="2147483652"/>
              <ac:spMk id="2" creationId="{00000000-0000-0000-0000-000000000000}"/>
            </ac:spMkLst>
          </pc:spChg>
          <pc:spChg chg="mod">
            <ac:chgData name="Fake Test User" userId="SID-0" providerId="Test" clId="FakeClientId" dt="2021-09-10T05:49:28.397" v="9" actId="790"/>
            <ac:spMkLst>
              <pc:docMk/>
              <pc:sldMasterMk cId="0" sldId="2147483648"/>
              <pc:sldLayoutMk cId="0" sldId="2147483652"/>
              <ac:spMk id="3" creationId="{00000000-0000-0000-0000-000000000000}"/>
            </ac:spMkLst>
          </pc:spChg>
          <pc:spChg chg="mod">
            <ac:chgData name="Fake Test User" userId="SID-0" providerId="Test" clId="FakeClientId" dt="2021-09-10T05:49:28.397" v="9" actId="790"/>
            <ac:spMkLst>
              <pc:docMk/>
              <pc:sldMasterMk cId="0" sldId="2147483648"/>
              <pc:sldLayoutMk cId="0" sldId="2147483652"/>
              <ac:spMk id="4" creationId="{00000000-0000-0000-0000-000000000000}"/>
            </ac:spMkLst>
          </pc:spChg>
          <pc:spChg chg="mod">
            <ac:chgData name="Fake Test User" userId="SID-0" providerId="Test" clId="FakeClientId" dt="2021-09-10T05:49:28.397" v="9" actId="790"/>
            <ac:spMkLst>
              <pc:docMk/>
              <pc:sldMasterMk cId="0" sldId="2147483648"/>
              <pc:sldLayoutMk cId="0" sldId="2147483652"/>
              <ac:spMk id="5" creationId="{00000000-0000-0000-0000-000000000000}"/>
            </ac:spMkLst>
          </pc:spChg>
          <pc:spChg chg="mod">
            <ac:chgData name="Fake Test User" userId="SID-0" providerId="Test" clId="FakeClientId" dt="2021-09-10T05:49:28.397" v="9" actId="790"/>
            <ac:spMkLst>
              <pc:docMk/>
              <pc:sldMasterMk cId="0" sldId="2147483648"/>
              <pc:sldLayoutMk cId="0" sldId="2147483652"/>
              <ac:spMk id="6" creationId="{00000000-0000-0000-0000-000000000000}"/>
            </ac:spMkLst>
          </pc:spChg>
          <pc:spChg chg="mod">
            <ac:chgData name="Fake Test User" userId="SID-0" providerId="Test" clId="FakeClientId" dt="2021-09-10T05:49:28.397" v="9" actId="790"/>
            <ac:spMkLst>
              <pc:docMk/>
              <pc:sldMasterMk cId="0" sldId="2147483648"/>
              <pc:sldLayoutMk cId="0" sldId="2147483652"/>
              <ac:spMk id="7" creationId="{00000000-0000-0000-0000-000000000000}"/>
            </ac:spMkLst>
          </pc:spChg>
        </pc:sldLayoutChg>
        <pc:sldLayoutChg chg="modSp mod">
          <pc:chgData name="Fake Test User" userId="SID-0" providerId="Test" clId="FakeClientId" dt="2021-09-10T05:49:34.601" v="10" actId="790"/>
          <pc:sldLayoutMkLst>
            <pc:docMk/>
            <pc:sldMasterMk cId="0" sldId="2147483648"/>
            <pc:sldLayoutMk cId="0" sldId="2147483653"/>
          </pc:sldLayoutMkLst>
          <pc:spChg chg="mod">
            <ac:chgData name="Fake Test User" userId="SID-0" providerId="Test" clId="FakeClientId" dt="2021-09-10T05:49:34.601" v="10" actId="790"/>
            <ac:spMkLst>
              <pc:docMk/>
              <pc:sldMasterMk cId="0" sldId="2147483648"/>
              <pc:sldLayoutMk cId="0" sldId="2147483653"/>
              <ac:spMk id="2"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3"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4"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5"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6"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7"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8" creationId="{00000000-0000-0000-0000-000000000000}"/>
            </ac:spMkLst>
          </pc:spChg>
          <pc:spChg chg="mod">
            <ac:chgData name="Fake Test User" userId="SID-0" providerId="Test" clId="FakeClientId" dt="2021-09-10T05:49:34.601" v="10" actId="790"/>
            <ac:spMkLst>
              <pc:docMk/>
              <pc:sldMasterMk cId="0" sldId="2147483648"/>
              <pc:sldLayoutMk cId="0" sldId="2147483653"/>
              <ac:spMk id="9" creationId="{00000000-0000-0000-0000-000000000000}"/>
            </ac:spMkLst>
          </pc:spChg>
        </pc:sldLayoutChg>
        <pc:sldLayoutChg chg="modSp mod">
          <pc:chgData name="Fake Test User" userId="SID-0" providerId="Test" clId="FakeClientId" dt="2021-09-10T05:49:39.788" v="11" actId="790"/>
          <pc:sldLayoutMkLst>
            <pc:docMk/>
            <pc:sldMasterMk cId="0" sldId="2147483648"/>
            <pc:sldLayoutMk cId="0" sldId="2147483654"/>
          </pc:sldLayoutMkLst>
          <pc:spChg chg="mod">
            <ac:chgData name="Fake Test User" userId="SID-0" providerId="Test" clId="FakeClientId" dt="2021-09-10T05:49:39.788" v="11" actId="790"/>
            <ac:spMkLst>
              <pc:docMk/>
              <pc:sldMasterMk cId="0" sldId="2147483648"/>
              <pc:sldLayoutMk cId="0" sldId="2147483654"/>
              <ac:spMk id="2" creationId="{00000000-0000-0000-0000-000000000000}"/>
            </ac:spMkLst>
          </pc:spChg>
          <pc:spChg chg="mod">
            <ac:chgData name="Fake Test User" userId="SID-0" providerId="Test" clId="FakeClientId" dt="2021-09-10T05:49:39.788" v="11" actId="790"/>
            <ac:spMkLst>
              <pc:docMk/>
              <pc:sldMasterMk cId="0" sldId="2147483648"/>
              <pc:sldLayoutMk cId="0" sldId="2147483654"/>
              <ac:spMk id="3" creationId="{00000000-0000-0000-0000-000000000000}"/>
            </ac:spMkLst>
          </pc:spChg>
          <pc:spChg chg="mod">
            <ac:chgData name="Fake Test User" userId="SID-0" providerId="Test" clId="FakeClientId" dt="2021-09-10T05:49:39.788" v="11" actId="790"/>
            <ac:spMkLst>
              <pc:docMk/>
              <pc:sldMasterMk cId="0" sldId="2147483648"/>
              <pc:sldLayoutMk cId="0" sldId="2147483654"/>
              <ac:spMk id="4" creationId="{00000000-0000-0000-0000-000000000000}"/>
            </ac:spMkLst>
          </pc:spChg>
          <pc:spChg chg="mod">
            <ac:chgData name="Fake Test User" userId="SID-0" providerId="Test" clId="FakeClientId" dt="2021-09-10T05:49:39.788" v="11" actId="790"/>
            <ac:spMkLst>
              <pc:docMk/>
              <pc:sldMasterMk cId="0" sldId="2147483648"/>
              <pc:sldLayoutMk cId="0" sldId="2147483654"/>
              <ac:spMk id="5" creationId="{00000000-0000-0000-0000-000000000000}"/>
            </ac:spMkLst>
          </pc:spChg>
        </pc:sldLayoutChg>
        <pc:sldLayoutChg chg="modSp mod">
          <pc:chgData name="Fake Test User" userId="SID-0" providerId="Test" clId="FakeClientId" dt="2021-09-10T05:49:45.522" v="12" actId="790"/>
          <pc:sldLayoutMkLst>
            <pc:docMk/>
            <pc:sldMasterMk cId="0" sldId="2147483648"/>
            <pc:sldLayoutMk cId="0" sldId="2147483655"/>
          </pc:sldLayoutMkLst>
          <pc:spChg chg="mod">
            <ac:chgData name="Fake Test User" userId="SID-0" providerId="Test" clId="FakeClientId" dt="2021-09-10T05:49:45.522" v="12" actId="790"/>
            <ac:spMkLst>
              <pc:docMk/>
              <pc:sldMasterMk cId="0" sldId="2147483648"/>
              <pc:sldLayoutMk cId="0" sldId="2147483655"/>
              <ac:spMk id="2" creationId="{00000000-0000-0000-0000-000000000000}"/>
            </ac:spMkLst>
          </pc:spChg>
          <pc:spChg chg="mod">
            <ac:chgData name="Fake Test User" userId="SID-0" providerId="Test" clId="FakeClientId" dt="2021-09-10T05:49:45.522" v="12" actId="790"/>
            <ac:spMkLst>
              <pc:docMk/>
              <pc:sldMasterMk cId="0" sldId="2147483648"/>
              <pc:sldLayoutMk cId="0" sldId="2147483655"/>
              <ac:spMk id="3" creationId="{00000000-0000-0000-0000-000000000000}"/>
            </ac:spMkLst>
          </pc:spChg>
          <pc:spChg chg="mod">
            <ac:chgData name="Fake Test User" userId="SID-0" providerId="Test" clId="FakeClientId" dt="2021-09-10T05:49:45.522" v="12" actId="790"/>
            <ac:spMkLst>
              <pc:docMk/>
              <pc:sldMasterMk cId="0" sldId="2147483648"/>
              <pc:sldLayoutMk cId="0" sldId="2147483655"/>
              <ac:spMk id="4" creationId="{00000000-0000-0000-0000-000000000000}"/>
            </ac:spMkLst>
          </pc:spChg>
        </pc:sldLayoutChg>
        <pc:sldLayoutChg chg="modSp mod">
          <pc:chgData name="Fake Test User" userId="SID-0" providerId="Test" clId="FakeClientId" dt="2021-09-10T05:49:51.179" v="13" actId="790"/>
          <pc:sldLayoutMkLst>
            <pc:docMk/>
            <pc:sldMasterMk cId="0" sldId="2147483648"/>
            <pc:sldLayoutMk cId="0" sldId="2147483656"/>
          </pc:sldLayoutMkLst>
          <pc:spChg chg="mod">
            <ac:chgData name="Fake Test User" userId="SID-0" providerId="Test" clId="FakeClientId" dt="2021-09-10T05:49:51.179" v="13" actId="790"/>
            <ac:spMkLst>
              <pc:docMk/>
              <pc:sldMasterMk cId="0" sldId="2147483648"/>
              <pc:sldLayoutMk cId="0" sldId="2147483656"/>
              <ac:spMk id="2" creationId="{00000000-0000-0000-0000-000000000000}"/>
            </ac:spMkLst>
          </pc:spChg>
          <pc:spChg chg="mod">
            <ac:chgData name="Fake Test User" userId="SID-0" providerId="Test" clId="FakeClientId" dt="2021-09-10T05:49:51.179" v="13" actId="790"/>
            <ac:spMkLst>
              <pc:docMk/>
              <pc:sldMasterMk cId="0" sldId="2147483648"/>
              <pc:sldLayoutMk cId="0" sldId="2147483656"/>
              <ac:spMk id="3" creationId="{00000000-0000-0000-0000-000000000000}"/>
            </ac:spMkLst>
          </pc:spChg>
          <pc:spChg chg="mod">
            <ac:chgData name="Fake Test User" userId="SID-0" providerId="Test" clId="FakeClientId" dt="2021-09-10T05:49:51.179" v="13" actId="790"/>
            <ac:spMkLst>
              <pc:docMk/>
              <pc:sldMasterMk cId="0" sldId="2147483648"/>
              <pc:sldLayoutMk cId="0" sldId="2147483656"/>
              <ac:spMk id="4" creationId="{00000000-0000-0000-0000-000000000000}"/>
            </ac:spMkLst>
          </pc:spChg>
          <pc:spChg chg="mod">
            <ac:chgData name="Fake Test User" userId="SID-0" providerId="Test" clId="FakeClientId" dt="2021-09-10T05:49:51.179" v="13" actId="790"/>
            <ac:spMkLst>
              <pc:docMk/>
              <pc:sldMasterMk cId="0" sldId="2147483648"/>
              <pc:sldLayoutMk cId="0" sldId="2147483656"/>
              <ac:spMk id="5" creationId="{00000000-0000-0000-0000-000000000000}"/>
            </ac:spMkLst>
          </pc:spChg>
          <pc:spChg chg="mod">
            <ac:chgData name="Fake Test User" userId="SID-0" providerId="Test" clId="FakeClientId" dt="2021-09-10T05:49:51.179" v="13" actId="790"/>
            <ac:spMkLst>
              <pc:docMk/>
              <pc:sldMasterMk cId="0" sldId="2147483648"/>
              <pc:sldLayoutMk cId="0" sldId="2147483656"/>
              <ac:spMk id="6" creationId="{00000000-0000-0000-0000-000000000000}"/>
            </ac:spMkLst>
          </pc:spChg>
          <pc:spChg chg="mod">
            <ac:chgData name="Fake Test User" userId="SID-0" providerId="Test" clId="FakeClientId" dt="2021-09-10T05:49:51.179" v="13" actId="790"/>
            <ac:spMkLst>
              <pc:docMk/>
              <pc:sldMasterMk cId="0" sldId="2147483648"/>
              <pc:sldLayoutMk cId="0" sldId="2147483656"/>
              <ac:spMk id="7" creationId="{00000000-0000-0000-0000-000000000000}"/>
            </ac:spMkLst>
          </pc:spChg>
        </pc:sldLayoutChg>
        <pc:sldLayoutChg chg="modSp mod">
          <pc:chgData name="Fake Test User" userId="SID-0" providerId="Test" clId="FakeClientId" dt="2021-09-10T05:49:57.303" v="14" actId="790"/>
          <pc:sldLayoutMkLst>
            <pc:docMk/>
            <pc:sldMasterMk cId="0" sldId="2147483648"/>
            <pc:sldLayoutMk cId="0" sldId="2147483657"/>
          </pc:sldLayoutMkLst>
          <pc:spChg chg="mod">
            <ac:chgData name="Fake Test User" userId="SID-0" providerId="Test" clId="FakeClientId" dt="2021-09-10T05:49:57.303" v="14" actId="790"/>
            <ac:spMkLst>
              <pc:docMk/>
              <pc:sldMasterMk cId="0" sldId="2147483648"/>
              <pc:sldLayoutMk cId="0" sldId="2147483657"/>
              <ac:spMk id="2" creationId="{00000000-0000-0000-0000-000000000000}"/>
            </ac:spMkLst>
          </pc:spChg>
          <pc:spChg chg="mod">
            <ac:chgData name="Fake Test User" userId="SID-0" providerId="Test" clId="FakeClientId" dt="2021-09-10T05:49:57.303" v="14" actId="790"/>
            <ac:spMkLst>
              <pc:docMk/>
              <pc:sldMasterMk cId="0" sldId="2147483648"/>
              <pc:sldLayoutMk cId="0" sldId="2147483657"/>
              <ac:spMk id="3" creationId="{00000000-0000-0000-0000-000000000000}"/>
            </ac:spMkLst>
          </pc:spChg>
          <pc:spChg chg="mod">
            <ac:chgData name="Fake Test User" userId="SID-0" providerId="Test" clId="FakeClientId" dt="2021-09-10T05:49:57.303" v="14" actId="790"/>
            <ac:spMkLst>
              <pc:docMk/>
              <pc:sldMasterMk cId="0" sldId="2147483648"/>
              <pc:sldLayoutMk cId="0" sldId="2147483657"/>
              <ac:spMk id="4" creationId="{00000000-0000-0000-0000-000000000000}"/>
            </ac:spMkLst>
          </pc:spChg>
          <pc:spChg chg="mod">
            <ac:chgData name="Fake Test User" userId="SID-0" providerId="Test" clId="FakeClientId" dt="2021-09-10T05:49:57.303" v="14" actId="790"/>
            <ac:spMkLst>
              <pc:docMk/>
              <pc:sldMasterMk cId="0" sldId="2147483648"/>
              <pc:sldLayoutMk cId="0" sldId="2147483657"/>
              <ac:spMk id="5" creationId="{00000000-0000-0000-0000-000000000000}"/>
            </ac:spMkLst>
          </pc:spChg>
          <pc:spChg chg="mod">
            <ac:chgData name="Fake Test User" userId="SID-0" providerId="Test" clId="FakeClientId" dt="2021-09-10T05:49:57.303" v="14" actId="790"/>
            <ac:spMkLst>
              <pc:docMk/>
              <pc:sldMasterMk cId="0" sldId="2147483648"/>
              <pc:sldLayoutMk cId="0" sldId="2147483657"/>
              <ac:spMk id="6" creationId="{00000000-0000-0000-0000-000000000000}"/>
            </ac:spMkLst>
          </pc:spChg>
          <pc:spChg chg="mod">
            <ac:chgData name="Fake Test User" userId="SID-0" providerId="Test" clId="FakeClientId" dt="2021-09-10T05:49:57.303" v="14" actId="790"/>
            <ac:spMkLst>
              <pc:docMk/>
              <pc:sldMasterMk cId="0" sldId="2147483648"/>
              <pc:sldLayoutMk cId="0" sldId="2147483657"/>
              <ac:spMk id="7" creationId="{00000000-0000-0000-0000-000000000000}"/>
            </ac:spMkLst>
          </pc:spChg>
        </pc:sldLayoutChg>
        <pc:sldLayoutChg chg="modSp mod">
          <pc:chgData name="Fake Test User" userId="SID-0" providerId="Test" clId="FakeClientId" dt="2021-09-10T05:50:37.678" v="21" actId="790"/>
          <pc:sldLayoutMkLst>
            <pc:docMk/>
            <pc:sldMasterMk cId="0" sldId="2147483648"/>
            <pc:sldLayoutMk cId="0" sldId="2147483658"/>
          </pc:sldLayoutMkLst>
          <pc:spChg chg="mod">
            <ac:chgData name="Fake Test User" userId="SID-0" providerId="Test" clId="FakeClientId" dt="2021-09-10T05:50:37.678" v="21" actId="790"/>
            <ac:spMkLst>
              <pc:docMk/>
              <pc:sldMasterMk cId="0" sldId="2147483648"/>
              <pc:sldLayoutMk cId="0" sldId="2147483658"/>
              <ac:spMk id="2" creationId="{00000000-0000-0000-0000-000000000000}"/>
            </ac:spMkLst>
          </pc:spChg>
          <pc:spChg chg="mod">
            <ac:chgData name="Fake Test User" userId="SID-0" providerId="Test" clId="FakeClientId" dt="2021-09-10T05:50:37.678" v="21" actId="790"/>
            <ac:spMkLst>
              <pc:docMk/>
              <pc:sldMasterMk cId="0" sldId="2147483648"/>
              <pc:sldLayoutMk cId="0" sldId="2147483658"/>
              <ac:spMk id="3" creationId="{00000000-0000-0000-0000-000000000000}"/>
            </ac:spMkLst>
          </pc:spChg>
          <pc:spChg chg="mod">
            <ac:chgData name="Fake Test User" userId="SID-0" providerId="Test" clId="FakeClientId" dt="2021-09-10T05:50:37.678" v="21" actId="790"/>
            <ac:spMkLst>
              <pc:docMk/>
              <pc:sldMasterMk cId="0" sldId="2147483648"/>
              <pc:sldLayoutMk cId="0" sldId="2147483658"/>
              <ac:spMk id="4" creationId="{00000000-0000-0000-0000-000000000000}"/>
            </ac:spMkLst>
          </pc:spChg>
          <pc:spChg chg="mod">
            <ac:chgData name="Fake Test User" userId="SID-0" providerId="Test" clId="FakeClientId" dt="2021-09-10T05:50:37.678" v="21" actId="790"/>
            <ac:spMkLst>
              <pc:docMk/>
              <pc:sldMasterMk cId="0" sldId="2147483648"/>
              <pc:sldLayoutMk cId="0" sldId="2147483658"/>
              <ac:spMk id="5" creationId="{00000000-0000-0000-0000-000000000000}"/>
            </ac:spMkLst>
          </pc:spChg>
          <pc:spChg chg="mod">
            <ac:chgData name="Fake Test User" userId="SID-0" providerId="Test" clId="FakeClientId" dt="2021-09-10T05:50:37.678" v="21" actId="790"/>
            <ac:spMkLst>
              <pc:docMk/>
              <pc:sldMasterMk cId="0" sldId="2147483648"/>
              <pc:sldLayoutMk cId="0" sldId="2147483658"/>
              <ac:spMk id="6" creationId="{00000000-0000-0000-0000-000000000000}"/>
            </ac:spMkLst>
          </pc:spChg>
        </pc:sldLayoutChg>
        <pc:sldLayoutChg chg="modSp mod">
          <pc:chgData name="Fake Test User" userId="SID-0" providerId="Test" clId="FakeClientId" dt="2021-09-10T05:50:43.147" v="22" actId="790"/>
          <pc:sldLayoutMkLst>
            <pc:docMk/>
            <pc:sldMasterMk cId="0" sldId="2147483648"/>
            <pc:sldLayoutMk cId="0" sldId="2147483659"/>
          </pc:sldLayoutMkLst>
          <pc:spChg chg="mod">
            <ac:chgData name="Fake Test User" userId="SID-0" providerId="Test" clId="FakeClientId" dt="2021-09-10T05:50:43.147" v="22" actId="790"/>
            <ac:spMkLst>
              <pc:docMk/>
              <pc:sldMasterMk cId="0" sldId="2147483648"/>
              <pc:sldLayoutMk cId="0" sldId="2147483659"/>
              <ac:spMk id="2" creationId="{00000000-0000-0000-0000-000000000000}"/>
            </ac:spMkLst>
          </pc:spChg>
          <pc:spChg chg="mod">
            <ac:chgData name="Fake Test User" userId="SID-0" providerId="Test" clId="FakeClientId" dt="2021-09-10T05:50:43.147" v="22" actId="790"/>
            <ac:spMkLst>
              <pc:docMk/>
              <pc:sldMasterMk cId="0" sldId="2147483648"/>
              <pc:sldLayoutMk cId="0" sldId="2147483659"/>
              <ac:spMk id="3" creationId="{00000000-0000-0000-0000-000000000000}"/>
            </ac:spMkLst>
          </pc:spChg>
          <pc:spChg chg="mod">
            <ac:chgData name="Fake Test User" userId="SID-0" providerId="Test" clId="FakeClientId" dt="2021-09-10T05:50:43.147" v="22" actId="790"/>
            <ac:spMkLst>
              <pc:docMk/>
              <pc:sldMasterMk cId="0" sldId="2147483648"/>
              <pc:sldLayoutMk cId="0" sldId="2147483659"/>
              <ac:spMk id="4" creationId="{00000000-0000-0000-0000-000000000000}"/>
            </ac:spMkLst>
          </pc:spChg>
          <pc:spChg chg="mod">
            <ac:chgData name="Fake Test User" userId="SID-0" providerId="Test" clId="FakeClientId" dt="2021-09-10T05:50:43.147" v="22" actId="790"/>
            <ac:spMkLst>
              <pc:docMk/>
              <pc:sldMasterMk cId="0" sldId="2147483648"/>
              <pc:sldLayoutMk cId="0" sldId="2147483659"/>
              <ac:spMk id="5" creationId="{00000000-0000-0000-0000-000000000000}"/>
            </ac:spMkLst>
          </pc:spChg>
          <pc:spChg chg="mod">
            <ac:chgData name="Fake Test User" userId="SID-0" providerId="Test" clId="FakeClientId" dt="2021-09-10T05:50:43.147" v="22" actId="790"/>
            <ac:spMkLst>
              <pc:docMk/>
              <pc:sldMasterMk cId="0" sldId="2147483648"/>
              <pc:sldLayoutMk cId="0" sldId="2147483659"/>
              <ac:spMk id="6" creationId="{00000000-0000-0000-0000-000000000000}"/>
            </ac:spMkLst>
          </pc:spChg>
        </pc:sldLayoutChg>
        <pc:sldLayoutChg chg="modSp mod">
          <pc:chgData name="Fake Test User" userId="SID-0" providerId="Test" clId="FakeClientId" dt="2021-09-10T05:50:03.007" v="15" actId="790"/>
          <pc:sldLayoutMkLst>
            <pc:docMk/>
            <pc:sldMasterMk cId="0" sldId="2147483648"/>
            <pc:sldLayoutMk cId="0" sldId="2147483660"/>
          </pc:sldLayoutMkLst>
          <pc:spChg chg="mod">
            <ac:chgData name="Fake Test User" userId="SID-0" providerId="Test" clId="FakeClientId" dt="2021-09-10T05:50:03.007" v="15" actId="790"/>
            <ac:spMkLst>
              <pc:docMk/>
              <pc:sldMasterMk cId="0" sldId="2147483648"/>
              <pc:sldLayoutMk cId="0" sldId="2147483660"/>
              <ac:spMk id="2" creationId="{00000000-0000-0000-0000-000000000000}"/>
            </ac:spMkLst>
          </pc:spChg>
          <pc:spChg chg="mod">
            <ac:chgData name="Fake Test User" userId="SID-0" providerId="Test" clId="FakeClientId" dt="2021-09-10T05:50:03.007" v="15" actId="790"/>
            <ac:spMkLst>
              <pc:docMk/>
              <pc:sldMasterMk cId="0" sldId="2147483648"/>
              <pc:sldLayoutMk cId="0" sldId="2147483660"/>
              <ac:spMk id="3" creationId="{00000000-0000-0000-0000-000000000000}"/>
            </ac:spMkLst>
          </pc:spChg>
          <pc:spChg chg="mod">
            <ac:chgData name="Fake Test User" userId="SID-0" providerId="Test" clId="FakeClientId" dt="2021-09-10T05:50:03.007" v="15" actId="790"/>
            <ac:spMkLst>
              <pc:docMk/>
              <pc:sldMasterMk cId="0" sldId="2147483648"/>
              <pc:sldLayoutMk cId="0" sldId="2147483660"/>
              <ac:spMk id="4" creationId="{00000000-0000-0000-0000-000000000000}"/>
            </ac:spMkLst>
          </pc:spChg>
          <pc:spChg chg="mod">
            <ac:chgData name="Fake Test User" userId="SID-0" providerId="Test" clId="FakeClientId" dt="2021-09-10T05:50:03.007" v="15" actId="790"/>
            <ac:spMkLst>
              <pc:docMk/>
              <pc:sldMasterMk cId="0" sldId="2147483648"/>
              <pc:sldLayoutMk cId="0" sldId="2147483660"/>
              <ac:spMk id="5" creationId="{00000000-0000-0000-0000-000000000000}"/>
            </ac:spMkLst>
          </pc:spChg>
          <pc:spChg chg="mod">
            <ac:chgData name="Fake Test User" userId="SID-0" providerId="Test" clId="FakeClientId" dt="2021-09-10T05:50:03.007" v="15" actId="790"/>
            <ac:spMkLst>
              <pc:docMk/>
              <pc:sldMasterMk cId="0" sldId="2147483648"/>
              <pc:sldLayoutMk cId="0" sldId="2147483660"/>
              <ac:spMk id="6" creationId="{00000000-0000-0000-0000-000000000000}"/>
            </ac:spMkLst>
          </pc:spChg>
          <pc:spChg chg="mod">
            <ac:chgData name="Fake Test User" userId="SID-0" providerId="Test" clId="FakeClientId" dt="2021-09-10T05:50:03.007" v="15" actId="790"/>
            <ac:spMkLst>
              <pc:docMk/>
              <pc:sldMasterMk cId="0" sldId="2147483648"/>
              <pc:sldLayoutMk cId="0" sldId="2147483660"/>
              <ac:spMk id="7" creationId="{00000000-0000-0000-0000-000000000000}"/>
            </ac:spMkLst>
          </pc:spChg>
        </pc:sldLayoutChg>
        <pc:sldLayoutChg chg="modSp mod">
          <pc:chgData name="Fake Test User" userId="SID-0" providerId="Test" clId="FakeClientId" dt="2021-09-10T05:50:09.335" v="16" actId="790"/>
          <pc:sldLayoutMkLst>
            <pc:docMk/>
            <pc:sldMasterMk cId="0" sldId="2147483648"/>
            <pc:sldLayoutMk cId="0" sldId="2147483661"/>
          </pc:sldLayoutMkLst>
          <pc:spChg chg="mod">
            <ac:chgData name="Fake Test User" userId="SID-0" providerId="Test" clId="FakeClientId" dt="2021-09-10T05:50:09.335" v="16" actId="790"/>
            <ac:spMkLst>
              <pc:docMk/>
              <pc:sldMasterMk cId="0" sldId="2147483648"/>
              <pc:sldLayoutMk cId="0" sldId="2147483661"/>
              <ac:spMk id="2" creationId="{00000000-0000-0000-0000-000000000000}"/>
            </ac:spMkLst>
          </pc:spChg>
          <pc:spChg chg="mod">
            <ac:chgData name="Fake Test User" userId="SID-0" providerId="Test" clId="FakeClientId" dt="2021-09-10T05:50:09.335" v="16" actId="790"/>
            <ac:spMkLst>
              <pc:docMk/>
              <pc:sldMasterMk cId="0" sldId="2147483648"/>
              <pc:sldLayoutMk cId="0" sldId="2147483661"/>
              <ac:spMk id="4" creationId="{00000000-0000-0000-0000-000000000000}"/>
            </ac:spMkLst>
          </pc:spChg>
          <pc:spChg chg="mod">
            <ac:chgData name="Fake Test User" userId="SID-0" providerId="Test" clId="FakeClientId" dt="2021-09-10T05:50:09.335" v="16" actId="790"/>
            <ac:spMkLst>
              <pc:docMk/>
              <pc:sldMasterMk cId="0" sldId="2147483648"/>
              <pc:sldLayoutMk cId="0" sldId="2147483661"/>
              <ac:spMk id="5" creationId="{00000000-0000-0000-0000-000000000000}"/>
            </ac:spMkLst>
          </pc:spChg>
          <pc:spChg chg="mod">
            <ac:chgData name="Fake Test User" userId="SID-0" providerId="Test" clId="FakeClientId" dt="2021-09-10T05:50:09.335" v="16" actId="790"/>
            <ac:spMkLst>
              <pc:docMk/>
              <pc:sldMasterMk cId="0" sldId="2147483648"/>
              <pc:sldLayoutMk cId="0" sldId="2147483661"/>
              <ac:spMk id="6" creationId="{00000000-0000-0000-0000-000000000000}"/>
            </ac:spMkLst>
          </pc:spChg>
          <pc:spChg chg="mod">
            <ac:chgData name="Fake Test User" userId="SID-0" providerId="Test" clId="FakeClientId" dt="2021-09-10T05:50:09.335" v="16" actId="790"/>
            <ac:spMkLst>
              <pc:docMk/>
              <pc:sldMasterMk cId="0" sldId="2147483648"/>
              <pc:sldLayoutMk cId="0" sldId="2147483661"/>
              <ac:spMk id="7" creationId="{00000000-0000-0000-0000-000000000000}"/>
            </ac:spMkLst>
          </pc:spChg>
        </pc:sldLayoutChg>
        <pc:sldLayoutChg chg="modSp mod">
          <pc:chgData name="Fake Test User" userId="SID-0" providerId="Test" clId="FakeClientId" dt="2021-09-10T05:50:20.538" v="18" actId="790"/>
          <pc:sldLayoutMkLst>
            <pc:docMk/>
            <pc:sldMasterMk cId="0" sldId="2147483648"/>
            <pc:sldLayoutMk cId="0" sldId="2147483663"/>
          </pc:sldLayoutMkLst>
          <pc:spChg chg="mod">
            <ac:chgData name="Fake Test User" userId="SID-0" providerId="Test" clId="FakeClientId" dt="2021-09-10T05:50:20.538" v="18" actId="790"/>
            <ac:spMkLst>
              <pc:docMk/>
              <pc:sldMasterMk cId="0" sldId="2147483648"/>
              <pc:sldLayoutMk cId="0" sldId="2147483663"/>
              <ac:spMk id="2" creationId="{00000000-0000-0000-0000-000000000000}"/>
            </ac:spMkLst>
          </pc:spChg>
          <pc:spChg chg="mod">
            <ac:chgData name="Fake Test User" userId="SID-0" providerId="Test" clId="FakeClientId" dt="2021-09-10T05:50:20.538" v="18" actId="790"/>
            <ac:spMkLst>
              <pc:docMk/>
              <pc:sldMasterMk cId="0" sldId="2147483648"/>
              <pc:sldLayoutMk cId="0" sldId="2147483663"/>
              <ac:spMk id="4" creationId="{00000000-0000-0000-0000-000000000000}"/>
            </ac:spMkLst>
          </pc:spChg>
          <pc:spChg chg="mod">
            <ac:chgData name="Fake Test User" userId="SID-0" providerId="Test" clId="FakeClientId" dt="2021-09-10T05:50:20.538" v="18" actId="790"/>
            <ac:spMkLst>
              <pc:docMk/>
              <pc:sldMasterMk cId="0" sldId="2147483648"/>
              <pc:sldLayoutMk cId="0" sldId="2147483663"/>
              <ac:spMk id="5" creationId="{00000000-0000-0000-0000-000000000000}"/>
            </ac:spMkLst>
          </pc:spChg>
          <pc:spChg chg="mod">
            <ac:chgData name="Fake Test User" userId="SID-0" providerId="Test" clId="FakeClientId" dt="2021-09-10T05:50:20.538" v="18" actId="790"/>
            <ac:spMkLst>
              <pc:docMk/>
              <pc:sldMasterMk cId="0" sldId="2147483648"/>
              <pc:sldLayoutMk cId="0" sldId="2147483663"/>
              <ac:spMk id="6" creationId="{00000000-0000-0000-0000-000000000000}"/>
            </ac:spMkLst>
          </pc:spChg>
          <pc:spChg chg="mod">
            <ac:chgData name="Fake Test User" userId="SID-0" providerId="Test" clId="FakeClientId" dt="2021-09-10T05:50:20.538" v="18" actId="790"/>
            <ac:spMkLst>
              <pc:docMk/>
              <pc:sldMasterMk cId="0" sldId="2147483648"/>
              <pc:sldLayoutMk cId="0" sldId="2147483663"/>
              <ac:spMk id="7" creationId="{00000000-0000-0000-0000-000000000000}"/>
            </ac:spMkLst>
          </pc:spChg>
        </pc:sldLayoutChg>
        <pc:sldLayoutChg chg="modSp mod">
          <pc:chgData name="Fake Test User" userId="SID-0" providerId="Test" clId="FakeClientId" dt="2021-09-10T05:50:15.288" v="17" actId="790"/>
          <pc:sldLayoutMkLst>
            <pc:docMk/>
            <pc:sldMasterMk cId="0" sldId="2147483648"/>
            <pc:sldLayoutMk cId="0" sldId="2147483666"/>
          </pc:sldLayoutMkLst>
          <pc:spChg chg="mod">
            <ac:chgData name="Fake Test User" userId="SID-0" providerId="Test" clId="FakeClientId" dt="2021-09-10T05:50:15.288" v="17" actId="790"/>
            <ac:spMkLst>
              <pc:docMk/>
              <pc:sldMasterMk cId="0" sldId="2147483648"/>
              <pc:sldLayoutMk cId="0" sldId="2147483666"/>
              <ac:spMk id="2"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4"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5"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6"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7"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12"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16" creationId="{00000000-0000-0000-0000-000000000000}"/>
            </ac:spMkLst>
          </pc:spChg>
          <pc:spChg chg="mod">
            <ac:chgData name="Fake Test User" userId="SID-0" providerId="Test" clId="FakeClientId" dt="2021-09-10T05:50:15.288" v="17" actId="790"/>
            <ac:spMkLst>
              <pc:docMk/>
              <pc:sldMasterMk cId="0" sldId="2147483648"/>
              <pc:sldLayoutMk cId="0" sldId="2147483666"/>
              <ac:spMk id="17" creationId="{00000000-0000-0000-0000-000000000000}"/>
            </ac:spMkLst>
          </pc:spChg>
        </pc:sldLayoutChg>
        <pc:sldLayoutChg chg="modSp mod">
          <pc:chgData name="Fake Test User" userId="SID-0" providerId="Test" clId="FakeClientId" dt="2021-09-10T05:50:26.225" v="19" actId="790"/>
          <pc:sldLayoutMkLst>
            <pc:docMk/>
            <pc:sldMasterMk cId="0" sldId="2147483648"/>
            <pc:sldLayoutMk cId="0" sldId="2147483667"/>
          </pc:sldLayoutMkLst>
          <pc:spChg chg="mod">
            <ac:chgData name="Fake Test User" userId="SID-0" providerId="Test" clId="FakeClientId" dt="2021-09-10T05:50:26.225" v="19" actId="790"/>
            <ac:spMkLst>
              <pc:docMk/>
              <pc:sldMasterMk cId="0" sldId="2147483648"/>
              <pc:sldLayoutMk cId="0" sldId="2147483667"/>
              <ac:spMk id="3"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4"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5"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7"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8"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9"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10"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11"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12" creationId="{00000000-0000-0000-0000-000000000000}"/>
            </ac:spMkLst>
          </pc:spChg>
          <pc:spChg chg="mod">
            <ac:chgData name="Fake Test User" userId="SID-0" providerId="Test" clId="FakeClientId" dt="2021-09-10T05:50:26.225" v="19" actId="790"/>
            <ac:spMkLst>
              <pc:docMk/>
              <pc:sldMasterMk cId="0" sldId="2147483648"/>
              <pc:sldLayoutMk cId="0" sldId="2147483667"/>
              <ac:spMk id="15" creationId="{00000000-0000-0000-0000-000000000000}"/>
            </ac:spMkLst>
          </pc:spChg>
        </pc:sldLayoutChg>
        <pc:sldLayoutChg chg="modSp mod">
          <pc:chgData name="Fake Test User" userId="SID-0" providerId="Test" clId="FakeClientId" dt="2021-09-10T05:50:32.163" v="20" actId="790"/>
          <pc:sldLayoutMkLst>
            <pc:docMk/>
            <pc:sldMasterMk cId="0" sldId="2147483648"/>
            <pc:sldLayoutMk cId="0" sldId="2147483668"/>
          </pc:sldLayoutMkLst>
          <pc:spChg chg="mod">
            <ac:chgData name="Fake Test User" userId="SID-0" providerId="Test" clId="FakeClientId" dt="2021-09-10T05:50:32.163" v="20" actId="790"/>
            <ac:spMkLst>
              <pc:docMk/>
              <pc:sldMasterMk cId="0" sldId="2147483648"/>
              <pc:sldLayoutMk cId="0" sldId="2147483668"/>
              <ac:spMk id="3"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4"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5"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19"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0"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1"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2"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3"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4"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5"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6"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27" creationId="{00000000-0000-0000-0000-000000000000}"/>
            </ac:spMkLst>
          </pc:spChg>
          <pc:spChg chg="mod">
            <ac:chgData name="Fake Test User" userId="SID-0" providerId="Test" clId="FakeClientId" dt="2021-09-10T05:50:32.163" v="20" actId="790"/>
            <ac:spMkLst>
              <pc:docMk/>
              <pc:sldMasterMk cId="0" sldId="2147483648"/>
              <pc:sldLayoutMk cId="0" sldId="2147483668"/>
              <ac:spMk id="30" creationId="{00000000-0000-0000-0000-000000000000}"/>
            </ac:spMkLst>
          </pc:spChg>
        </pc:sldLayoutChg>
      </pc:sldMasterChg>
      <pc:sldMasterChg chg="modSp mod modSldLayout">
        <pc:chgData name="Fake Test User" userId="SID-0" providerId="Test" clId="FakeClientId" dt="2021-09-10T06:40:20.522" v="125" actId="2711"/>
        <pc:sldMasterMkLst>
          <pc:docMk/>
          <pc:sldMasterMk cId="137628676" sldId="2147483669"/>
        </pc:sldMasterMkLst>
        <pc:spChg chg="mod">
          <ac:chgData name="Fake Test User" userId="SID-0" providerId="Test" clId="FakeClientId" dt="2021-09-10T05:50:48.991" v="23" actId="790"/>
          <ac:spMkLst>
            <pc:docMk/>
            <pc:sldMasterMk cId="137628676" sldId="2147483669"/>
            <ac:spMk id="2" creationId="{00000000-0000-0000-0000-000000000000}"/>
          </ac:spMkLst>
        </pc:spChg>
        <pc:spChg chg="mod">
          <ac:chgData name="Fake Test User" userId="SID-0" providerId="Test" clId="FakeClientId" dt="2021-09-10T05:50:48.991" v="23" actId="790"/>
          <ac:spMkLst>
            <pc:docMk/>
            <pc:sldMasterMk cId="137628676" sldId="2147483669"/>
            <ac:spMk id="3" creationId="{00000000-0000-0000-0000-000000000000}"/>
          </ac:spMkLst>
        </pc:spChg>
        <pc:spChg chg="mod">
          <ac:chgData name="Fake Test User" userId="SID-0" providerId="Test" clId="FakeClientId" dt="2021-09-10T06:40:20.522" v="125" actId="2711"/>
          <ac:spMkLst>
            <pc:docMk/>
            <pc:sldMasterMk cId="137628676" sldId="2147483669"/>
            <ac:spMk id="4" creationId="{00000000-0000-0000-0000-000000000000}"/>
          </ac:spMkLst>
        </pc:spChg>
        <pc:spChg chg="mod">
          <ac:chgData name="Fake Test User" userId="SID-0" providerId="Test" clId="FakeClientId" dt="2021-09-10T06:40:20.522" v="125" actId="2711"/>
          <ac:spMkLst>
            <pc:docMk/>
            <pc:sldMasterMk cId="137628676" sldId="2147483669"/>
            <ac:spMk id="5" creationId="{00000000-0000-0000-0000-000000000000}"/>
          </ac:spMkLst>
        </pc:spChg>
        <pc:spChg chg="mod">
          <ac:chgData name="Fake Test User" userId="SID-0" providerId="Test" clId="FakeClientId" dt="2021-09-10T06:40:20.522" v="125" actId="2711"/>
          <ac:spMkLst>
            <pc:docMk/>
            <pc:sldMasterMk cId="137628676" sldId="2147483669"/>
            <ac:spMk id="6" creationId="{00000000-0000-0000-0000-000000000000}"/>
          </ac:spMkLst>
        </pc:spChg>
        <pc:sldLayoutChg chg="modSp mod">
          <pc:chgData name="Fake Test User" userId="SID-0" providerId="Test" clId="FakeClientId" dt="2021-09-10T05:50:54.741" v="24" actId="790"/>
          <pc:sldLayoutMkLst>
            <pc:docMk/>
            <pc:sldMasterMk cId="137628676" sldId="2147483669"/>
            <pc:sldLayoutMk cId="3337840982" sldId="2147483670"/>
          </pc:sldLayoutMkLst>
          <pc:spChg chg="mod">
            <ac:chgData name="Fake Test User" userId="SID-0" providerId="Test" clId="FakeClientId" dt="2021-09-10T05:50:54.741" v="24" actId="790"/>
            <ac:spMkLst>
              <pc:docMk/>
              <pc:sldMasterMk cId="137628676" sldId="2147483669"/>
              <pc:sldLayoutMk cId="3337840982" sldId="2147483670"/>
              <ac:spMk id="2" creationId="{00000000-0000-0000-0000-000000000000}"/>
            </ac:spMkLst>
          </pc:spChg>
          <pc:spChg chg="mod">
            <ac:chgData name="Fake Test User" userId="SID-0" providerId="Test" clId="FakeClientId" dt="2021-09-10T05:50:54.741" v="24" actId="790"/>
            <ac:spMkLst>
              <pc:docMk/>
              <pc:sldMasterMk cId="137628676" sldId="2147483669"/>
              <pc:sldLayoutMk cId="3337840982" sldId="2147483670"/>
              <ac:spMk id="3" creationId="{00000000-0000-0000-0000-000000000000}"/>
            </ac:spMkLst>
          </pc:spChg>
          <pc:spChg chg="mod">
            <ac:chgData name="Fake Test User" userId="SID-0" providerId="Test" clId="FakeClientId" dt="2021-09-10T05:50:54.741" v="24" actId="790"/>
            <ac:spMkLst>
              <pc:docMk/>
              <pc:sldMasterMk cId="137628676" sldId="2147483669"/>
              <pc:sldLayoutMk cId="3337840982" sldId="2147483670"/>
              <ac:spMk id="4" creationId="{00000000-0000-0000-0000-000000000000}"/>
            </ac:spMkLst>
          </pc:spChg>
          <pc:spChg chg="mod">
            <ac:chgData name="Fake Test User" userId="SID-0" providerId="Test" clId="FakeClientId" dt="2021-09-10T05:50:54.741" v="24" actId="790"/>
            <ac:spMkLst>
              <pc:docMk/>
              <pc:sldMasterMk cId="137628676" sldId="2147483669"/>
              <pc:sldLayoutMk cId="3337840982" sldId="2147483670"/>
              <ac:spMk id="5" creationId="{00000000-0000-0000-0000-000000000000}"/>
            </ac:spMkLst>
          </pc:spChg>
          <pc:spChg chg="mod">
            <ac:chgData name="Fake Test User" userId="SID-0" providerId="Test" clId="FakeClientId" dt="2021-09-10T05:50:54.741" v="24" actId="790"/>
            <ac:spMkLst>
              <pc:docMk/>
              <pc:sldMasterMk cId="137628676" sldId="2147483669"/>
              <pc:sldLayoutMk cId="3337840982" sldId="2147483670"/>
              <ac:spMk id="6" creationId="{00000000-0000-0000-0000-000000000000}"/>
            </ac:spMkLst>
          </pc:spChg>
        </pc:sldLayoutChg>
        <pc:sldLayoutChg chg="modSp mod">
          <pc:chgData name="Fake Test User" userId="SID-0" providerId="Test" clId="FakeClientId" dt="2021-09-10T05:51:00.069" v="25" actId="790"/>
          <pc:sldLayoutMkLst>
            <pc:docMk/>
            <pc:sldMasterMk cId="137628676" sldId="2147483669"/>
            <pc:sldLayoutMk cId="2147399127" sldId="2147483671"/>
          </pc:sldLayoutMkLst>
          <pc:spChg chg="mod">
            <ac:chgData name="Fake Test User" userId="SID-0" providerId="Test" clId="FakeClientId" dt="2021-09-10T05:51:00.069" v="25" actId="790"/>
            <ac:spMkLst>
              <pc:docMk/>
              <pc:sldMasterMk cId="137628676" sldId="2147483669"/>
              <pc:sldLayoutMk cId="2147399127" sldId="2147483671"/>
              <ac:spMk id="2" creationId="{00000000-0000-0000-0000-000000000000}"/>
            </ac:spMkLst>
          </pc:spChg>
          <pc:spChg chg="mod">
            <ac:chgData name="Fake Test User" userId="SID-0" providerId="Test" clId="FakeClientId" dt="2021-09-10T05:51:00.069" v="25" actId="790"/>
            <ac:spMkLst>
              <pc:docMk/>
              <pc:sldMasterMk cId="137628676" sldId="2147483669"/>
              <pc:sldLayoutMk cId="2147399127" sldId="2147483671"/>
              <ac:spMk id="3" creationId="{00000000-0000-0000-0000-000000000000}"/>
            </ac:spMkLst>
          </pc:spChg>
          <pc:spChg chg="mod">
            <ac:chgData name="Fake Test User" userId="SID-0" providerId="Test" clId="FakeClientId" dt="2021-09-10T05:51:00.069" v="25" actId="790"/>
            <ac:spMkLst>
              <pc:docMk/>
              <pc:sldMasterMk cId="137628676" sldId="2147483669"/>
              <pc:sldLayoutMk cId="2147399127" sldId="2147483671"/>
              <ac:spMk id="4" creationId="{00000000-0000-0000-0000-000000000000}"/>
            </ac:spMkLst>
          </pc:spChg>
          <pc:spChg chg="mod">
            <ac:chgData name="Fake Test User" userId="SID-0" providerId="Test" clId="FakeClientId" dt="2021-09-10T05:51:00.069" v="25" actId="790"/>
            <ac:spMkLst>
              <pc:docMk/>
              <pc:sldMasterMk cId="137628676" sldId="2147483669"/>
              <pc:sldLayoutMk cId="2147399127" sldId="2147483671"/>
              <ac:spMk id="5" creationId="{00000000-0000-0000-0000-000000000000}"/>
            </ac:spMkLst>
          </pc:spChg>
          <pc:spChg chg="mod">
            <ac:chgData name="Fake Test User" userId="SID-0" providerId="Test" clId="FakeClientId" dt="2021-09-10T05:51:00.069" v="25" actId="790"/>
            <ac:spMkLst>
              <pc:docMk/>
              <pc:sldMasterMk cId="137628676" sldId="2147483669"/>
              <pc:sldLayoutMk cId="2147399127" sldId="2147483671"/>
              <ac:spMk id="6" creationId="{00000000-0000-0000-0000-000000000000}"/>
            </ac:spMkLst>
          </pc:spChg>
        </pc:sldLayoutChg>
        <pc:sldLayoutChg chg="modSp mod">
          <pc:chgData name="Fake Test User" userId="SID-0" providerId="Test" clId="FakeClientId" dt="2021-09-10T05:51:05.897" v="26" actId="790"/>
          <pc:sldLayoutMkLst>
            <pc:docMk/>
            <pc:sldMasterMk cId="137628676" sldId="2147483669"/>
            <pc:sldLayoutMk cId="3553910038" sldId="2147483672"/>
          </pc:sldLayoutMkLst>
          <pc:spChg chg="mod">
            <ac:chgData name="Fake Test User" userId="SID-0" providerId="Test" clId="FakeClientId" dt="2021-09-10T05:51:05.897" v="26" actId="790"/>
            <ac:spMkLst>
              <pc:docMk/>
              <pc:sldMasterMk cId="137628676" sldId="2147483669"/>
              <pc:sldLayoutMk cId="3553910038" sldId="2147483672"/>
              <ac:spMk id="2" creationId="{00000000-0000-0000-0000-000000000000}"/>
            </ac:spMkLst>
          </pc:spChg>
          <pc:spChg chg="mod">
            <ac:chgData name="Fake Test User" userId="SID-0" providerId="Test" clId="FakeClientId" dt="2021-09-10T05:51:05.897" v="26" actId="790"/>
            <ac:spMkLst>
              <pc:docMk/>
              <pc:sldMasterMk cId="137628676" sldId="2147483669"/>
              <pc:sldLayoutMk cId="3553910038" sldId="2147483672"/>
              <ac:spMk id="3" creationId="{00000000-0000-0000-0000-000000000000}"/>
            </ac:spMkLst>
          </pc:spChg>
          <pc:spChg chg="mod">
            <ac:chgData name="Fake Test User" userId="SID-0" providerId="Test" clId="FakeClientId" dt="2021-09-10T05:51:05.897" v="26" actId="790"/>
            <ac:spMkLst>
              <pc:docMk/>
              <pc:sldMasterMk cId="137628676" sldId="2147483669"/>
              <pc:sldLayoutMk cId="3553910038" sldId="2147483672"/>
              <ac:spMk id="4" creationId="{00000000-0000-0000-0000-000000000000}"/>
            </ac:spMkLst>
          </pc:spChg>
          <pc:spChg chg="mod">
            <ac:chgData name="Fake Test User" userId="SID-0" providerId="Test" clId="FakeClientId" dt="2021-09-10T05:51:05.897" v="26" actId="790"/>
            <ac:spMkLst>
              <pc:docMk/>
              <pc:sldMasterMk cId="137628676" sldId="2147483669"/>
              <pc:sldLayoutMk cId="3553910038" sldId="2147483672"/>
              <ac:spMk id="5" creationId="{00000000-0000-0000-0000-000000000000}"/>
            </ac:spMkLst>
          </pc:spChg>
          <pc:spChg chg="mod">
            <ac:chgData name="Fake Test User" userId="SID-0" providerId="Test" clId="FakeClientId" dt="2021-09-10T05:51:05.897" v="26" actId="790"/>
            <ac:spMkLst>
              <pc:docMk/>
              <pc:sldMasterMk cId="137628676" sldId="2147483669"/>
              <pc:sldLayoutMk cId="3553910038" sldId="2147483672"/>
              <ac:spMk id="6" creationId="{00000000-0000-0000-0000-000000000000}"/>
            </ac:spMkLst>
          </pc:spChg>
        </pc:sldLayoutChg>
        <pc:sldLayoutChg chg="modSp mod">
          <pc:chgData name="Fake Test User" userId="SID-0" providerId="Test" clId="FakeClientId" dt="2021-09-10T05:51:11.147" v="27" actId="790"/>
          <pc:sldLayoutMkLst>
            <pc:docMk/>
            <pc:sldMasterMk cId="137628676" sldId="2147483669"/>
            <pc:sldLayoutMk cId="355227764" sldId="2147483673"/>
          </pc:sldLayoutMkLst>
          <pc:spChg chg="mod">
            <ac:chgData name="Fake Test User" userId="SID-0" providerId="Test" clId="FakeClientId" dt="2021-09-10T05:51:11.147" v="27" actId="790"/>
            <ac:spMkLst>
              <pc:docMk/>
              <pc:sldMasterMk cId="137628676" sldId="2147483669"/>
              <pc:sldLayoutMk cId="355227764" sldId="2147483673"/>
              <ac:spMk id="2" creationId="{00000000-0000-0000-0000-000000000000}"/>
            </ac:spMkLst>
          </pc:spChg>
          <pc:spChg chg="mod">
            <ac:chgData name="Fake Test User" userId="SID-0" providerId="Test" clId="FakeClientId" dt="2021-09-10T05:51:11.147" v="27" actId="790"/>
            <ac:spMkLst>
              <pc:docMk/>
              <pc:sldMasterMk cId="137628676" sldId="2147483669"/>
              <pc:sldLayoutMk cId="355227764" sldId="2147483673"/>
              <ac:spMk id="3" creationId="{00000000-0000-0000-0000-000000000000}"/>
            </ac:spMkLst>
          </pc:spChg>
          <pc:spChg chg="mod">
            <ac:chgData name="Fake Test User" userId="SID-0" providerId="Test" clId="FakeClientId" dt="2021-09-10T05:51:11.147" v="27" actId="790"/>
            <ac:spMkLst>
              <pc:docMk/>
              <pc:sldMasterMk cId="137628676" sldId="2147483669"/>
              <pc:sldLayoutMk cId="355227764" sldId="2147483673"/>
              <ac:spMk id="4" creationId="{00000000-0000-0000-0000-000000000000}"/>
            </ac:spMkLst>
          </pc:spChg>
          <pc:spChg chg="mod">
            <ac:chgData name="Fake Test User" userId="SID-0" providerId="Test" clId="FakeClientId" dt="2021-09-10T05:51:11.147" v="27" actId="790"/>
            <ac:spMkLst>
              <pc:docMk/>
              <pc:sldMasterMk cId="137628676" sldId="2147483669"/>
              <pc:sldLayoutMk cId="355227764" sldId="2147483673"/>
              <ac:spMk id="5" creationId="{00000000-0000-0000-0000-000000000000}"/>
            </ac:spMkLst>
          </pc:spChg>
          <pc:spChg chg="mod">
            <ac:chgData name="Fake Test User" userId="SID-0" providerId="Test" clId="FakeClientId" dt="2021-09-10T05:51:11.147" v="27" actId="790"/>
            <ac:spMkLst>
              <pc:docMk/>
              <pc:sldMasterMk cId="137628676" sldId="2147483669"/>
              <pc:sldLayoutMk cId="355227764" sldId="2147483673"/>
              <ac:spMk id="6" creationId="{00000000-0000-0000-0000-000000000000}"/>
            </ac:spMkLst>
          </pc:spChg>
          <pc:spChg chg="mod">
            <ac:chgData name="Fake Test User" userId="SID-0" providerId="Test" clId="FakeClientId" dt="2021-09-10T05:51:11.147" v="27" actId="790"/>
            <ac:spMkLst>
              <pc:docMk/>
              <pc:sldMasterMk cId="137628676" sldId="2147483669"/>
              <pc:sldLayoutMk cId="355227764" sldId="2147483673"/>
              <ac:spMk id="7" creationId="{00000000-0000-0000-0000-000000000000}"/>
            </ac:spMkLst>
          </pc:spChg>
        </pc:sldLayoutChg>
        <pc:sldLayoutChg chg="modSp mod">
          <pc:chgData name="Fake Test User" userId="SID-0" providerId="Test" clId="FakeClientId" dt="2021-09-10T05:51:16.319" v="28" actId="790"/>
          <pc:sldLayoutMkLst>
            <pc:docMk/>
            <pc:sldMasterMk cId="137628676" sldId="2147483669"/>
            <pc:sldLayoutMk cId="1572232866" sldId="2147483674"/>
          </pc:sldLayoutMkLst>
          <pc:spChg chg="mod">
            <ac:chgData name="Fake Test User" userId="SID-0" providerId="Test" clId="FakeClientId" dt="2021-09-10T05:51:16.319" v="28" actId="790"/>
            <ac:spMkLst>
              <pc:docMk/>
              <pc:sldMasterMk cId="137628676" sldId="2147483669"/>
              <pc:sldLayoutMk cId="1572232866" sldId="2147483674"/>
              <ac:spMk id="2"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3"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4"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5"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6"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7"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8" creationId="{00000000-0000-0000-0000-000000000000}"/>
            </ac:spMkLst>
          </pc:spChg>
          <pc:spChg chg="mod">
            <ac:chgData name="Fake Test User" userId="SID-0" providerId="Test" clId="FakeClientId" dt="2021-09-10T05:51:16.319" v="28" actId="790"/>
            <ac:spMkLst>
              <pc:docMk/>
              <pc:sldMasterMk cId="137628676" sldId="2147483669"/>
              <pc:sldLayoutMk cId="1572232866" sldId="2147483674"/>
              <ac:spMk id="9" creationId="{00000000-0000-0000-0000-000000000000}"/>
            </ac:spMkLst>
          </pc:spChg>
        </pc:sldLayoutChg>
        <pc:sldLayoutChg chg="modSp mod">
          <pc:chgData name="Fake Test User" userId="SID-0" providerId="Test" clId="FakeClientId" dt="2021-09-10T05:51:21.350" v="29" actId="790"/>
          <pc:sldLayoutMkLst>
            <pc:docMk/>
            <pc:sldMasterMk cId="137628676" sldId="2147483669"/>
            <pc:sldLayoutMk cId="2461956066" sldId="2147483675"/>
          </pc:sldLayoutMkLst>
          <pc:spChg chg="mod">
            <ac:chgData name="Fake Test User" userId="SID-0" providerId="Test" clId="FakeClientId" dt="2021-09-10T05:51:21.350" v="29" actId="790"/>
            <ac:spMkLst>
              <pc:docMk/>
              <pc:sldMasterMk cId="137628676" sldId="2147483669"/>
              <pc:sldLayoutMk cId="2461956066" sldId="2147483675"/>
              <ac:spMk id="2" creationId="{00000000-0000-0000-0000-000000000000}"/>
            </ac:spMkLst>
          </pc:spChg>
          <pc:spChg chg="mod">
            <ac:chgData name="Fake Test User" userId="SID-0" providerId="Test" clId="FakeClientId" dt="2021-09-10T05:51:21.350" v="29" actId="790"/>
            <ac:spMkLst>
              <pc:docMk/>
              <pc:sldMasterMk cId="137628676" sldId="2147483669"/>
              <pc:sldLayoutMk cId="2461956066" sldId="2147483675"/>
              <ac:spMk id="3" creationId="{00000000-0000-0000-0000-000000000000}"/>
            </ac:spMkLst>
          </pc:spChg>
          <pc:spChg chg="mod">
            <ac:chgData name="Fake Test User" userId="SID-0" providerId="Test" clId="FakeClientId" dt="2021-09-10T05:51:21.350" v="29" actId="790"/>
            <ac:spMkLst>
              <pc:docMk/>
              <pc:sldMasterMk cId="137628676" sldId="2147483669"/>
              <pc:sldLayoutMk cId="2461956066" sldId="2147483675"/>
              <ac:spMk id="4" creationId="{00000000-0000-0000-0000-000000000000}"/>
            </ac:spMkLst>
          </pc:spChg>
          <pc:spChg chg="mod">
            <ac:chgData name="Fake Test User" userId="SID-0" providerId="Test" clId="FakeClientId" dt="2021-09-10T05:51:21.350" v="29" actId="790"/>
            <ac:spMkLst>
              <pc:docMk/>
              <pc:sldMasterMk cId="137628676" sldId="2147483669"/>
              <pc:sldLayoutMk cId="2461956066" sldId="2147483675"/>
              <ac:spMk id="5" creationId="{00000000-0000-0000-0000-000000000000}"/>
            </ac:spMkLst>
          </pc:spChg>
        </pc:sldLayoutChg>
        <pc:sldLayoutChg chg="modSp mod">
          <pc:chgData name="Fake Test User" userId="SID-0" providerId="Test" clId="FakeClientId" dt="2021-09-10T05:51:26.959" v="30" actId="790"/>
          <pc:sldLayoutMkLst>
            <pc:docMk/>
            <pc:sldMasterMk cId="137628676" sldId="2147483669"/>
            <pc:sldLayoutMk cId="1054314730" sldId="2147483676"/>
          </pc:sldLayoutMkLst>
          <pc:spChg chg="mod">
            <ac:chgData name="Fake Test User" userId="SID-0" providerId="Test" clId="FakeClientId" dt="2021-09-10T05:51:26.959" v="30" actId="790"/>
            <ac:spMkLst>
              <pc:docMk/>
              <pc:sldMasterMk cId="137628676" sldId="2147483669"/>
              <pc:sldLayoutMk cId="1054314730" sldId="2147483676"/>
              <ac:spMk id="2" creationId="{00000000-0000-0000-0000-000000000000}"/>
            </ac:spMkLst>
          </pc:spChg>
          <pc:spChg chg="mod">
            <ac:chgData name="Fake Test User" userId="SID-0" providerId="Test" clId="FakeClientId" dt="2021-09-10T05:51:26.959" v="30" actId="790"/>
            <ac:spMkLst>
              <pc:docMk/>
              <pc:sldMasterMk cId="137628676" sldId="2147483669"/>
              <pc:sldLayoutMk cId="1054314730" sldId="2147483676"/>
              <ac:spMk id="3" creationId="{00000000-0000-0000-0000-000000000000}"/>
            </ac:spMkLst>
          </pc:spChg>
          <pc:spChg chg="mod">
            <ac:chgData name="Fake Test User" userId="SID-0" providerId="Test" clId="FakeClientId" dt="2021-09-10T05:51:26.959" v="30" actId="790"/>
            <ac:spMkLst>
              <pc:docMk/>
              <pc:sldMasterMk cId="137628676" sldId="2147483669"/>
              <pc:sldLayoutMk cId="1054314730" sldId="2147483676"/>
              <ac:spMk id="4" creationId="{00000000-0000-0000-0000-000000000000}"/>
            </ac:spMkLst>
          </pc:spChg>
        </pc:sldLayoutChg>
        <pc:sldLayoutChg chg="modSp mod">
          <pc:chgData name="Fake Test User" userId="SID-0" providerId="Test" clId="FakeClientId" dt="2021-09-10T05:51:31.928" v="31" actId="790"/>
          <pc:sldLayoutMkLst>
            <pc:docMk/>
            <pc:sldMasterMk cId="137628676" sldId="2147483669"/>
            <pc:sldLayoutMk cId="1141840566" sldId="2147483677"/>
          </pc:sldLayoutMkLst>
          <pc:spChg chg="mod">
            <ac:chgData name="Fake Test User" userId="SID-0" providerId="Test" clId="FakeClientId" dt="2021-09-10T05:51:31.928" v="31" actId="790"/>
            <ac:spMkLst>
              <pc:docMk/>
              <pc:sldMasterMk cId="137628676" sldId="2147483669"/>
              <pc:sldLayoutMk cId="1141840566" sldId="2147483677"/>
              <ac:spMk id="2" creationId="{00000000-0000-0000-0000-000000000000}"/>
            </ac:spMkLst>
          </pc:spChg>
          <pc:spChg chg="mod">
            <ac:chgData name="Fake Test User" userId="SID-0" providerId="Test" clId="FakeClientId" dt="2021-09-10T05:51:31.928" v="31" actId="790"/>
            <ac:spMkLst>
              <pc:docMk/>
              <pc:sldMasterMk cId="137628676" sldId="2147483669"/>
              <pc:sldLayoutMk cId="1141840566" sldId="2147483677"/>
              <ac:spMk id="3" creationId="{00000000-0000-0000-0000-000000000000}"/>
            </ac:spMkLst>
          </pc:spChg>
          <pc:spChg chg="mod">
            <ac:chgData name="Fake Test User" userId="SID-0" providerId="Test" clId="FakeClientId" dt="2021-09-10T05:51:31.928" v="31" actId="790"/>
            <ac:spMkLst>
              <pc:docMk/>
              <pc:sldMasterMk cId="137628676" sldId="2147483669"/>
              <pc:sldLayoutMk cId="1141840566" sldId="2147483677"/>
              <ac:spMk id="4" creationId="{00000000-0000-0000-0000-000000000000}"/>
            </ac:spMkLst>
          </pc:spChg>
          <pc:spChg chg="mod">
            <ac:chgData name="Fake Test User" userId="SID-0" providerId="Test" clId="FakeClientId" dt="2021-09-10T05:51:31.928" v="31" actId="790"/>
            <ac:spMkLst>
              <pc:docMk/>
              <pc:sldMasterMk cId="137628676" sldId="2147483669"/>
              <pc:sldLayoutMk cId="1141840566" sldId="2147483677"/>
              <ac:spMk id="5" creationId="{00000000-0000-0000-0000-000000000000}"/>
            </ac:spMkLst>
          </pc:spChg>
          <pc:spChg chg="mod">
            <ac:chgData name="Fake Test User" userId="SID-0" providerId="Test" clId="FakeClientId" dt="2021-09-10T05:51:31.928" v="31" actId="790"/>
            <ac:spMkLst>
              <pc:docMk/>
              <pc:sldMasterMk cId="137628676" sldId="2147483669"/>
              <pc:sldLayoutMk cId="1141840566" sldId="2147483677"/>
              <ac:spMk id="6" creationId="{00000000-0000-0000-0000-000000000000}"/>
            </ac:spMkLst>
          </pc:spChg>
          <pc:spChg chg="mod">
            <ac:chgData name="Fake Test User" userId="SID-0" providerId="Test" clId="FakeClientId" dt="2021-09-10T05:51:31.928" v="31" actId="790"/>
            <ac:spMkLst>
              <pc:docMk/>
              <pc:sldMasterMk cId="137628676" sldId="2147483669"/>
              <pc:sldLayoutMk cId="1141840566" sldId="2147483677"/>
              <ac:spMk id="7" creationId="{00000000-0000-0000-0000-000000000000}"/>
            </ac:spMkLst>
          </pc:spChg>
        </pc:sldLayoutChg>
        <pc:sldLayoutChg chg="modSp mod">
          <pc:chgData name="Fake Test User" userId="SID-0" providerId="Test" clId="FakeClientId" dt="2021-09-10T05:51:36.569" v="32" actId="790"/>
          <pc:sldLayoutMkLst>
            <pc:docMk/>
            <pc:sldMasterMk cId="137628676" sldId="2147483669"/>
            <pc:sldLayoutMk cId="3295701611" sldId="2147483678"/>
          </pc:sldLayoutMkLst>
          <pc:spChg chg="mod">
            <ac:chgData name="Fake Test User" userId="SID-0" providerId="Test" clId="FakeClientId" dt="2021-09-10T05:51:36.569" v="32" actId="790"/>
            <ac:spMkLst>
              <pc:docMk/>
              <pc:sldMasterMk cId="137628676" sldId="2147483669"/>
              <pc:sldLayoutMk cId="3295701611" sldId="2147483678"/>
              <ac:spMk id="2" creationId="{00000000-0000-0000-0000-000000000000}"/>
            </ac:spMkLst>
          </pc:spChg>
          <pc:spChg chg="mod">
            <ac:chgData name="Fake Test User" userId="SID-0" providerId="Test" clId="FakeClientId" dt="2021-09-10T05:51:36.569" v="32" actId="790"/>
            <ac:spMkLst>
              <pc:docMk/>
              <pc:sldMasterMk cId="137628676" sldId="2147483669"/>
              <pc:sldLayoutMk cId="3295701611" sldId="2147483678"/>
              <ac:spMk id="3" creationId="{00000000-0000-0000-0000-000000000000}"/>
            </ac:spMkLst>
          </pc:spChg>
          <pc:spChg chg="mod">
            <ac:chgData name="Fake Test User" userId="SID-0" providerId="Test" clId="FakeClientId" dt="2021-09-10T05:51:36.569" v="32" actId="790"/>
            <ac:spMkLst>
              <pc:docMk/>
              <pc:sldMasterMk cId="137628676" sldId="2147483669"/>
              <pc:sldLayoutMk cId="3295701611" sldId="2147483678"/>
              <ac:spMk id="4" creationId="{00000000-0000-0000-0000-000000000000}"/>
            </ac:spMkLst>
          </pc:spChg>
          <pc:spChg chg="mod">
            <ac:chgData name="Fake Test User" userId="SID-0" providerId="Test" clId="FakeClientId" dt="2021-09-10T05:51:36.569" v="32" actId="790"/>
            <ac:spMkLst>
              <pc:docMk/>
              <pc:sldMasterMk cId="137628676" sldId="2147483669"/>
              <pc:sldLayoutMk cId="3295701611" sldId="2147483678"/>
              <ac:spMk id="5" creationId="{00000000-0000-0000-0000-000000000000}"/>
            </ac:spMkLst>
          </pc:spChg>
          <pc:spChg chg="mod">
            <ac:chgData name="Fake Test User" userId="SID-0" providerId="Test" clId="FakeClientId" dt="2021-09-10T05:51:36.569" v="32" actId="790"/>
            <ac:spMkLst>
              <pc:docMk/>
              <pc:sldMasterMk cId="137628676" sldId="2147483669"/>
              <pc:sldLayoutMk cId="3295701611" sldId="2147483678"/>
              <ac:spMk id="6" creationId="{00000000-0000-0000-0000-000000000000}"/>
            </ac:spMkLst>
          </pc:spChg>
          <pc:spChg chg="mod">
            <ac:chgData name="Fake Test User" userId="SID-0" providerId="Test" clId="FakeClientId" dt="2021-09-10T05:51:36.569" v="32" actId="790"/>
            <ac:spMkLst>
              <pc:docMk/>
              <pc:sldMasterMk cId="137628676" sldId="2147483669"/>
              <pc:sldLayoutMk cId="3295701611" sldId="2147483678"/>
              <ac:spMk id="7" creationId="{00000000-0000-0000-0000-000000000000}"/>
            </ac:spMkLst>
          </pc:spChg>
        </pc:sldLayoutChg>
        <pc:sldLayoutChg chg="modSp mod">
          <pc:chgData name="Fake Test User" userId="SID-0" providerId="Test" clId="FakeClientId" dt="2021-09-10T05:51:41.990" v="33" actId="790"/>
          <pc:sldLayoutMkLst>
            <pc:docMk/>
            <pc:sldMasterMk cId="137628676" sldId="2147483669"/>
            <pc:sldLayoutMk cId="4064239406" sldId="2147483679"/>
          </pc:sldLayoutMkLst>
          <pc:spChg chg="mod">
            <ac:chgData name="Fake Test User" userId="SID-0" providerId="Test" clId="FakeClientId" dt="2021-09-10T05:51:41.990" v="33" actId="790"/>
            <ac:spMkLst>
              <pc:docMk/>
              <pc:sldMasterMk cId="137628676" sldId="2147483669"/>
              <pc:sldLayoutMk cId="4064239406" sldId="2147483679"/>
              <ac:spMk id="2" creationId="{00000000-0000-0000-0000-000000000000}"/>
            </ac:spMkLst>
          </pc:spChg>
          <pc:spChg chg="mod">
            <ac:chgData name="Fake Test User" userId="SID-0" providerId="Test" clId="FakeClientId" dt="2021-09-10T05:51:41.990" v="33" actId="790"/>
            <ac:spMkLst>
              <pc:docMk/>
              <pc:sldMasterMk cId="137628676" sldId="2147483669"/>
              <pc:sldLayoutMk cId="4064239406" sldId="2147483679"/>
              <ac:spMk id="3" creationId="{00000000-0000-0000-0000-000000000000}"/>
            </ac:spMkLst>
          </pc:spChg>
          <pc:spChg chg="mod">
            <ac:chgData name="Fake Test User" userId="SID-0" providerId="Test" clId="FakeClientId" dt="2021-09-10T05:51:41.990" v="33" actId="790"/>
            <ac:spMkLst>
              <pc:docMk/>
              <pc:sldMasterMk cId="137628676" sldId="2147483669"/>
              <pc:sldLayoutMk cId="4064239406" sldId="2147483679"/>
              <ac:spMk id="4" creationId="{00000000-0000-0000-0000-000000000000}"/>
            </ac:spMkLst>
          </pc:spChg>
          <pc:spChg chg="mod">
            <ac:chgData name="Fake Test User" userId="SID-0" providerId="Test" clId="FakeClientId" dt="2021-09-10T05:51:41.990" v="33" actId="790"/>
            <ac:spMkLst>
              <pc:docMk/>
              <pc:sldMasterMk cId="137628676" sldId="2147483669"/>
              <pc:sldLayoutMk cId="4064239406" sldId="2147483679"/>
              <ac:spMk id="5" creationId="{00000000-0000-0000-0000-000000000000}"/>
            </ac:spMkLst>
          </pc:spChg>
          <pc:spChg chg="mod">
            <ac:chgData name="Fake Test User" userId="SID-0" providerId="Test" clId="FakeClientId" dt="2021-09-10T05:51:41.990" v="33" actId="790"/>
            <ac:spMkLst>
              <pc:docMk/>
              <pc:sldMasterMk cId="137628676" sldId="2147483669"/>
              <pc:sldLayoutMk cId="4064239406" sldId="2147483679"/>
              <ac:spMk id="6" creationId="{00000000-0000-0000-0000-000000000000}"/>
            </ac:spMkLst>
          </pc:spChg>
          <pc:spChg chg="mod">
            <ac:chgData name="Fake Test User" userId="SID-0" providerId="Test" clId="FakeClientId" dt="2021-09-10T05:51:41.990" v="33" actId="790"/>
            <ac:spMkLst>
              <pc:docMk/>
              <pc:sldMasterMk cId="137628676" sldId="2147483669"/>
              <pc:sldLayoutMk cId="4064239406" sldId="2147483679"/>
              <ac:spMk id="7" creationId="{00000000-0000-0000-0000-000000000000}"/>
            </ac:spMkLst>
          </pc:spChg>
        </pc:sldLayoutChg>
        <pc:sldLayoutChg chg="modSp mod">
          <pc:chgData name="Fake Test User" userId="SID-0" providerId="Test" clId="FakeClientId" dt="2021-09-10T05:51:47.662" v="34" actId="790"/>
          <pc:sldLayoutMkLst>
            <pc:docMk/>
            <pc:sldMasterMk cId="137628676" sldId="2147483669"/>
            <pc:sldLayoutMk cId="2538369498" sldId="2147483680"/>
          </pc:sldLayoutMkLst>
          <pc:spChg chg="mod">
            <ac:chgData name="Fake Test User" userId="SID-0" providerId="Test" clId="FakeClientId" dt="2021-09-10T05:51:47.662" v="34" actId="790"/>
            <ac:spMkLst>
              <pc:docMk/>
              <pc:sldMasterMk cId="137628676" sldId="2147483669"/>
              <pc:sldLayoutMk cId="2538369498" sldId="2147483680"/>
              <ac:spMk id="2" creationId="{00000000-0000-0000-0000-000000000000}"/>
            </ac:spMkLst>
          </pc:spChg>
          <pc:spChg chg="mod">
            <ac:chgData name="Fake Test User" userId="SID-0" providerId="Test" clId="FakeClientId" dt="2021-09-10T05:51:47.662" v="34" actId="790"/>
            <ac:spMkLst>
              <pc:docMk/>
              <pc:sldMasterMk cId="137628676" sldId="2147483669"/>
              <pc:sldLayoutMk cId="2538369498" sldId="2147483680"/>
              <ac:spMk id="4" creationId="{00000000-0000-0000-0000-000000000000}"/>
            </ac:spMkLst>
          </pc:spChg>
          <pc:spChg chg="mod">
            <ac:chgData name="Fake Test User" userId="SID-0" providerId="Test" clId="FakeClientId" dt="2021-09-10T05:51:47.662" v="34" actId="790"/>
            <ac:spMkLst>
              <pc:docMk/>
              <pc:sldMasterMk cId="137628676" sldId="2147483669"/>
              <pc:sldLayoutMk cId="2538369498" sldId="2147483680"/>
              <ac:spMk id="5" creationId="{00000000-0000-0000-0000-000000000000}"/>
            </ac:spMkLst>
          </pc:spChg>
          <pc:spChg chg="mod">
            <ac:chgData name="Fake Test User" userId="SID-0" providerId="Test" clId="FakeClientId" dt="2021-09-10T05:51:47.662" v="34" actId="790"/>
            <ac:spMkLst>
              <pc:docMk/>
              <pc:sldMasterMk cId="137628676" sldId="2147483669"/>
              <pc:sldLayoutMk cId="2538369498" sldId="2147483680"/>
              <ac:spMk id="6" creationId="{00000000-0000-0000-0000-000000000000}"/>
            </ac:spMkLst>
          </pc:spChg>
          <pc:spChg chg="mod">
            <ac:chgData name="Fake Test User" userId="SID-0" providerId="Test" clId="FakeClientId" dt="2021-09-10T05:51:47.662" v="34" actId="790"/>
            <ac:spMkLst>
              <pc:docMk/>
              <pc:sldMasterMk cId="137628676" sldId="2147483669"/>
              <pc:sldLayoutMk cId="2538369498" sldId="2147483680"/>
              <ac:spMk id="7" creationId="{00000000-0000-0000-0000-000000000000}"/>
            </ac:spMkLst>
          </pc:spChg>
        </pc:sldLayoutChg>
        <pc:sldLayoutChg chg="modSp mod">
          <pc:chgData name="Fake Test User" userId="SID-0" providerId="Test" clId="FakeClientId" dt="2021-09-10T05:51:53.209" v="35" actId="790"/>
          <pc:sldLayoutMkLst>
            <pc:docMk/>
            <pc:sldMasterMk cId="137628676" sldId="2147483669"/>
            <pc:sldLayoutMk cId="3459956697" sldId="2147483681"/>
          </pc:sldLayoutMkLst>
          <pc:spChg chg="mod">
            <ac:chgData name="Fake Test User" userId="SID-0" providerId="Test" clId="FakeClientId" dt="2021-09-10T05:51:53.209" v="35" actId="790"/>
            <ac:spMkLst>
              <pc:docMk/>
              <pc:sldMasterMk cId="137628676" sldId="2147483669"/>
              <pc:sldLayoutMk cId="3459956697" sldId="2147483681"/>
              <ac:spMk id="2"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4"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5"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6"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7"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12"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16" creationId="{00000000-0000-0000-0000-000000000000}"/>
            </ac:spMkLst>
          </pc:spChg>
          <pc:spChg chg="mod">
            <ac:chgData name="Fake Test User" userId="SID-0" providerId="Test" clId="FakeClientId" dt="2021-09-10T05:51:53.209" v="35" actId="790"/>
            <ac:spMkLst>
              <pc:docMk/>
              <pc:sldMasterMk cId="137628676" sldId="2147483669"/>
              <pc:sldLayoutMk cId="3459956697" sldId="2147483681"/>
              <ac:spMk id="17" creationId="{00000000-0000-0000-0000-000000000000}"/>
            </ac:spMkLst>
          </pc:spChg>
        </pc:sldLayoutChg>
        <pc:sldLayoutChg chg="modSp mod">
          <pc:chgData name="Fake Test User" userId="SID-0" providerId="Test" clId="FakeClientId" dt="2021-09-10T05:51:58.740" v="36" actId="790"/>
          <pc:sldLayoutMkLst>
            <pc:docMk/>
            <pc:sldMasterMk cId="137628676" sldId="2147483669"/>
            <pc:sldLayoutMk cId="4287304024" sldId="2147483682"/>
          </pc:sldLayoutMkLst>
          <pc:spChg chg="mod">
            <ac:chgData name="Fake Test User" userId="SID-0" providerId="Test" clId="FakeClientId" dt="2021-09-10T05:51:58.740" v="36" actId="790"/>
            <ac:spMkLst>
              <pc:docMk/>
              <pc:sldMasterMk cId="137628676" sldId="2147483669"/>
              <pc:sldLayoutMk cId="4287304024" sldId="2147483682"/>
              <ac:spMk id="2" creationId="{00000000-0000-0000-0000-000000000000}"/>
            </ac:spMkLst>
          </pc:spChg>
          <pc:spChg chg="mod">
            <ac:chgData name="Fake Test User" userId="SID-0" providerId="Test" clId="FakeClientId" dt="2021-09-10T05:51:58.740" v="36" actId="790"/>
            <ac:spMkLst>
              <pc:docMk/>
              <pc:sldMasterMk cId="137628676" sldId="2147483669"/>
              <pc:sldLayoutMk cId="4287304024" sldId="2147483682"/>
              <ac:spMk id="4" creationId="{00000000-0000-0000-0000-000000000000}"/>
            </ac:spMkLst>
          </pc:spChg>
          <pc:spChg chg="mod">
            <ac:chgData name="Fake Test User" userId="SID-0" providerId="Test" clId="FakeClientId" dt="2021-09-10T05:51:58.740" v="36" actId="790"/>
            <ac:spMkLst>
              <pc:docMk/>
              <pc:sldMasterMk cId="137628676" sldId="2147483669"/>
              <pc:sldLayoutMk cId="4287304024" sldId="2147483682"/>
              <ac:spMk id="5" creationId="{00000000-0000-0000-0000-000000000000}"/>
            </ac:spMkLst>
          </pc:spChg>
          <pc:spChg chg="mod">
            <ac:chgData name="Fake Test User" userId="SID-0" providerId="Test" clId="FakeClientId" dt="2021-09-10T05:51:58.740" v="36" actId="790"/>
            <ac:spMkLst>
              <pc:docMk/>
              <pc:sldMasterMk cId="137628676" sldId="2147483669"/>
              <pc:sldLayoutMk cId="4287304024" sldId="2147483682"/>
              <ac:spMk id="6" creationId="{00000000-0000-0000-0000-000000000000}"/>
            </ac:spMkLst>
          </pc:spChg>
          <pc:spChg chg="mod">
            <ac:chgData name="Fake Test User" userId="SID-0" providerId="Test" clId="FakeClientId" dt="2021-09-10T05:51:58.740" v="36" actId="790"/>
            <ac:spMkLst>
              <pc:docMk/>
              <pc:sldMasterMk cId="137628676" sldId="2147483669"/>
              <pc:sldLayoutMk cId="4287304024" sldId="2147483682"/>
              <ac:spMk id="7" creationId="{00000000-0000-0000-0000-000000000000}"/>
            </ac:spMkLst>
          </pc:spChg>
        </pc:sldLayoutChg>
        <pc:sldLayoutChg chg="modSp mod">
          <pc:chgData name="Fake Test User" userId="SID-0" providerId="Test" clId="FakeClientId" dt="2021-09-10T05:52:03.803" v="37" actId="790"/>
          <pc:sldLayoutMkLst>
            <pc:docMk/>
            <pc:sldMasterMk cId="137628676" sldId="2147483669"/>
            <pc:sldLayoutMk cId="1623368703" sldId="2147483683"/>
          </pc:sldLayoutMkLst>
          <pc:spChg chg="mod">
            <ac:chgData name="Fake Test User" userId="SID-0" providerId="Test" clId="FakeClientId" dt="2021-09-10T05:52:03.803" v="37" actId="790"/>
            <ac:spMkLst>
              <pc:docMk/>
              <pc:sldMasterMk cId="137628676" sldId="2147483669"/>
              <pc:sldLayoutMk cId="1623368703" sldId="2147483683"/>
              <ac:spMk id="3"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4"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5"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7"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8"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9"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10"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11"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12" creationId="{00000000-0000-0000-0000-000000000000}"/>
            </ac:spMkLst>
          </pc:spChg>
          <pc:spChg chg="mod">
            <ac:chgData name="Fake Test User" userId="SID-0" providerId="Test" clId="FakeClientId" dt="2021-09-10T05:52:03.803" v="37" actId="790"/>
            <ac:spMkLst>
              <pc:docMk/>
              <pc:sldMasterMk cId="137628676" sldId="2147483669"/>
              <pc:sldLayoutMk cId="1623368703" sldId="2147483683"/>
              <ac:spMk id="15" creationId="{00000000-0000-0000-0000-000000000000}"/>
            </ac:spMkLst>
          </pc:spChg>
        </pc:sldLayoutChg>
        <pc:sldLayoutChg chg="modSp mod">
          <pc:chgData name="Fake Test User" userId="SID-0" providerId="Test" clId="FakeClientId" dt="2021-09-10T05:52:09.787" v="38" actId="790"/>
          <pc:sldLayoutMkLst>
            <pc:docMk/>
            <pc:sldMasterMk cId="137628676" sldId="2147483669"/>
            <pc:sldLayoutMk cId="296081241" sldId="2147483684"/>
          </pc:sldLayoutMkLst>
          <pc:spChg chg="mod">
            <ac:chgData name="Fake Test User" userId="SID-0" providerId="Test" clId="FakeClientId" dt="2021-09-10T05:52:09.787" v="38" actId="790"/>
            <ac:spMkLst>
              <pc:docMk/>
              <pc:sldMasterMk cId="137628676" sldId="2147483669"/>
              <pc:sldLayoutMk cId="296081241" sldId="2147483684"/>
              <ac:spMk id="3"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4"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5"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19"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0"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1"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2"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3"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4"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5"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6"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27" creationId="{00000000-0000-0000-0000-000000000000}"/>
            </ac:spMkLst>
          </pc:spChg>
          <pc:spChg chg="mod">
            <ac:chgData name="Fake Test User" userId="SID-0" providerId="Test" clId="FakeClientId" dt="2021-09-10T05:52:09.787" v="38" actId="790"/>
            <ac:spMkLst>
              <pc:docMk/>
              <pc:sldMasterMk cId="137628676" sldId="2147483669"/>
              <pc:sldLayoutMk cId="296081241" sldId="2147483684"/>
              <ac:spMk id="30" creationId="{00000000-0000-0000-0000-000000000000}"/>
            </ac:spMkLst>
          </pc:spChg>
        </pc:sldLayoutChg>
        <pc:sldLayoutChg chg="modSp mod">
          <pc:chgData name="Fake Test User" userId="SID-0" providerId="Test" clId="FakeClientId" dt="2021-09-10T05:52:14.600" v="39" actId="790"/>
          <pc:sldLayoutMkLst>
            <pc:docMk/>
            <pc:sldMasterMk cId="137628676" sldId="2147483669"/>
            <pc:sldLayoutMk cId="709847897" sldId="2147483685"/>
          </pc:sldLayoutMkLst>
          <pc:spChg chg="mod">
            <ac:chgData name="Fake Test User" userId="SID-0" providerId="Test" clId="FakeClientId" dt="2021-09-10T05:52:14.600" v="39" actId="790"/>
            <ac:spMkLst>
              <pc:docMk/>
              <pc:sldMasterMk cId="137628676" sldId="2147483669"/>
              <pc:sldLayoutMk cId="709847897" sldId="2147483685"/>
              <ac:spMk id="2" creationId="{00000000-0000-0000-0000-000000000000}"/>
            </ac:spMkLst>
          </pc:spChg>
          <pc:spChg chg="mod">
            <ac:chgData name="Fake Test User" userId="SID-0" providerId="Test" clId="FakeClientId" dt="2021-09-10T05:52:14.600" v="39" actId="790"/>
            <ac:spMkLst>
              <pc:docMk/>
              <pc:sldMasterMk cId="137628676" sldId="2147483669"/>
              <pc:sldLayoutMk cId="709847897" sldId="2147483685"/>
              <ac:spMk id="3" creationId="{00000000-0000-0000-0000-000000000000}"/>
            </ac:spMkLst>
          </pc:spChg>
          <pc:spChg chg="mod">
            <ac:chgData name="Fake Test User" userId="SID-0" providerId="Test" clId="FakeClientId" dt="2021-09-10T05:52:14.600" v="39" actId="790"/>
            <ac:spMkLst>
              <pc:docMk/>
              <pc:sldMasterMk cId="137628676" sldId="2147483669"/>
              <pc:sldLayoutMk cId="709847897" sldId="2147483685"/>
              <ac:spMk id="4" creationId="{00000000-0000-0000-0000-000000000000}"/>
            </ac:spMkLst>
          </pc:spChg>
          <pc:spChg chg="mod">
            <ac:chgData name="Fake Test User" userId="SID-0" providerId="Test" clId="FakeClientId" dt="2021-09-10T05:52:14.600" v="39" actId="790"/>
            <ac:spMkLst>
              <pc:docMk/>
              <pc:sldMasterMk cId="137628676" sldId="2147483669"/>
              <pc:sldLayoutMk cId="709847897" sldId="2147483685"/>
              <ac:spMk id="5" creationId="{00000000-0000-0000-0000-000000000000}"/>
            </ac:spMkLst>
          </pc:spChg>
          <pc:spChg chg="mod">
            <ac:chgData name="Fake Test User" userId="SID-0" providerId="Test" clId="FakeClientId" dt="2021-09-10T05:52:14.600" v="39" actId="790"/>
            <ac:spMkLst>
              <pc:docMk/>
              <pc:sldMasterMk cId="137628676" sldId="2147483669"/>
              <pc:sldLayoutMk cId="709847897" sldId="2147483685"/>
              <ac:spMk id="6" creationId="{00000000-0000-0000-0000-000000000000}"/>
            </ac:spMkLst>
          </pc:spChg>
        </pc:sldLayoutChg>
        <pc:sldLayoutChg chg="modSp mod">
          <pc:chgData name="Fake Test User" userId="SID-0" providerId="Test" clId="FakeClientId" dt="2021-09-10T05:52:20.068" v="40" actId="790"/>
          <pc:sldLayoutMkLst>
            <pc:docMk/>
            <pc:sldMasterMk cId="137628676" sldId="2147483669"/>
            <pc:sldLayoutMk cId="2779959160" sldId="2147483686"/>
          </pc:sldLayoutMkLst>
          <pc:spChg chg="mod">
            <ac:chgData name="Fake Test User" userId="SID-0" providerId="Test" clId="FakeClientId" dt="2021-09-10T05:52:20.068" v="40" actId="790"/>
            <ac:spMkLst>
              <pc:docMk/>
              <pc:sldMasterMk cId="137628676" sldId="2147483669"/>
              <pc:sldLayoutMk cId="2779959160" sldId="2147483686"/>
              <ac:spMk id="2" creationId="{00000000-0000-0000-0000-000000000000}"/>
            </ac:spMkLst>
          </pc:spChg>
          <pc:spChg chg="mod">
            <ac:chgData name="Fake Test User" userId="SID-0" providerId="Test" clId="FakeClientId" dt="2021-09-10T05:52:20.068" v="40" actId="790"/>
            <ac:spMkLst>
              <pc:docMk/>
              <pc:sldMasterMk cId="137628676" sldId="2147483669"/>
              <pc:sldLayoutMk cId="2779959160" sldId="2147483686"/>
              <ac:spMk id="3" creationId="{00000000-0000-0000-0000-000000000000}"/>
            </ac:spMkLst>
          </pc:spChg>
          <pc:spChg chg="mod">
            <ac:chgData name="Fake Test User" userId="SID-0" providerId="Test" clId="FakeClientId" dt="2021-09-10T05:52:20.068" v="40" actId="790"/>
            <ac:spMkLst>
              <pc:docMk/>
              <pc:sldMasterMk cId="137628676" sldId="2147483669"/>
              <pc:sldLayoutMk cId="2779959160" sldId="2147483686"/>
              <ac:spMk id="4" creationId="{00000000-0000-0000-0000-000000000000}"/>
            </ac:spMkLst>
          </pc:spChg>
          <pc:spChg chg="mod">
            <ac:chgData name="Fake Test User" userId="SID-0" providerId="Test" clId="FakeClientId" dt="2021-09-10T05:52:20.068" v="40" actId="790"/>
            <ac:spMkLst>
              <pc:docMk/>
              <pc:sldMasterMk cId="137628676" sldId="2147483669"/>
              <pc:sldLayoutMk cId="2779959160" sldId="2147483686"/>
              <ac:spMk id="5" creationId="{00000000-0000-0000-0000-000000000000}"/>
            </ac:spMkLst>
          </pc:spChg>
          <pc:spChg chg="mod">
            <ac:chgData name="Fake Test User" userId="SID-0" providerId="Test" clId="FakeClientId" dt="2021-09-10T05:52:20.068" v="40" actId="790"/>
            <ac:spMkLst>
              <pc:docMk/>
              <pc:sldMasterMk cId="137628676" sldId="2147483669"/>
              <pc:sldLayoutMk cId="2779959160" sldId="2147483686"/>
              <ac:spMk id="6" creationId="{00000000-0000-0000-0000-000000000000}"/>
            </ac:spMkLst>
          </pc:spChg>
        </pc:sldLayoutChg>
      </pc:sldMasterChg>
      <pc:sldMasterChg chg="modSp mod modSldLayout">
        <pc:chgData name="Fake Test User" userId="SID-0" providerId="Test" clId="FakeClientId" dt="2021-09-10T06:40:29.508" v="126" actId="2711"/>
        <pc:sldMasterMkLst>
          <pc:docMk/>
          <pc:sldMasterMk cId="3475826612" sldId="2147483705"/>
        </pc:sldMasterMkLst>
        <pc:spChg chg="mod">
          <ac:chgData name="Fake Test User" userId="SID-0" providerId="Test" clId="FakeClientId" dt="2021-09-10T05:52:25.022" v="41" actId="790"/>
          <ac:spMkLst>
            <pc:docMk/>
            <pc:sldMasterMk cId="3475826612" sldId="2147483705"/>
            <ac:spMk id="2" creationId="{00000000-0000-0000-0000-000000000000}"/>
          </ac:spMkLst>
        </pc:spChg>
        <pc:spChg chg="mod">
          <ac:chgData name="Fake Test User" userId="SID-0" providerId="Test" clId="FakeClientId" dt="2021-09-10T05:52:25.022" v="41" actId="790"/>
          <ac:spMkLst>
            <pc:docMk/>
            <pc:sldMasterMk cId="3475826612" sldId="2147483705"/>
            <ac:spMk id="3" creationId="{00000000-0000-0000-0000-000000000000}"/>
          </ac:spMkLst>
        </pc:spChg>
        <pc:spChg chg="mod">
          <ac:chgData name="Fake Test User" userId="SID-0" providerId="Test" clId="FakeClientId" dt="2021-09-10T06:40:29.508" v="126" actId="2711"/>
          <ac:spMkLst>
            <pc:docMk/>
            <pc:sldMasterMk cId="3475826612" sldId="2147483705"/>
            <ac:spMk id="4" creationId="{00000000-0000-0000-0000-000000000000}"/>
          </ac:spMkLst>
        </pc:spChg>
        <pc:spChg chg="mod">
          <ac:chgData name="Fake Test User" userId="SID-0" providerId="Test" clId="FakeClientId" dt="2021-09-10T06:40:29.508" v="126" actId="2711"/>
          <ac:spMkLst>
            <pc:docMk/>
            <pc:sldMasterMk cId="3475826612" sldId="2147483705"/>
            <ac:spMk id="5" creationId="{00000000-0000-0000-0000-000000000000}"/>
          </ac:spMkLst>
        </pc:spChg>
        <pc:spChg chg="mod">
          <ac:chgData name="Fake Test User" userId="SID-0" providerId="Test" clId="FakeClientId" dt="2021-09-10T06:40:29.508" v="126" actId="2711"/>
          <ac:spMkLst>
            <pc:docMk/>
            <pc:sldMasterMk cId="3475826612" sldId="2147483705"/>
            <ac:spMk id="6" creationId="{00000000-0000-0000-0000-000000000000}"/>
          </ac:spMkLst>
        </pc:spChg>
        <pc:sldLayoutChg chg="modSp mod">
          <pc:chgData name="Fake Test User" userId="SID-0" providerId="Test" clId="FakeClientId" dt="2021-09-10T05:52:30.350" v="42" actId="790"/>
          <pc:sldLayoutMkLst>
            <pc:docMk/>
            <pc:sldMasterMk cId="3475826612" sldId="2147483705"/>
            <pc:sldLayoutMk cId="4140685941" sldId="2147483706"/>
          </pc:sldLayoutMkLst>
          <pc:spChg chg="mod">
            <ac:chgData name="Fake Test User" userId="SID-0" providerId="Test" clId="FakeClientId" dt="2021-09-10T05:52:30.350" v="42" actId="790"/>
            <ac:spMkLst>
              <pc:docMk/>
              <pc:sldMasterMk cId="3475826612" sldId="2147483705"/>
              <pc:sldLayoutMk cId="4140685941" sldId="2147483706"/>
              <ac:spMk id="2" creationId="{00000000-0000-0000-0000-000000000000}"/>
            </ac:spMkLst>
          </pc:spChg>
          <pc:spChg chg="mod">
            <ac:chgData name="Fake Test User" userId="SID-0" providerId="Test" clId="FakeClientId" dt="2021-09-10T05:52:30.350" v="42" actId="790"/>
            <ac:spMkLst>
              <pc:docMk/>
              <pc:sldMasterMk cId="3475826612" sldId="2147483705"/>
              <pc:sldLayoutMk cId="4140685941" sldId="2147483706"/>
              <ac:spMk id="3" creationId="{00000000-0000-0000-0000-000000000000}"/>
            </ac:spMkLst>
          </pc:spChg>
          <pc:spChg chg="mod">
            <ac:chgData name="Fake Test User" userId="SID-0" providerId="Test" clId="FakeClientId" dt="2021-09-10T05:52:30.350" v="42" actId="790"/>
            <ac:spMkLst>
              <pc:docMk/>
              <pc:sldMasterMk cId="3475826612" sldId="2147483705"/>
              <pc:sldLayoutMk cId="4140685941" sldId="2147483706"/>
              <ac:spMk id="4" creationId="{00000000-0000-0000-0000-000000000000}"/>
            </ac:spMkLst>
          </pc:spChg>
          <pc:spChg chg="mod">
            <ac:chgData name="Fake Test User" userId="SID-0" providerId="Test" clId="FakeClientId" dt="2021-09-10T05:52:30.350" v="42" actId="790"/>
            <ac:spMkLst>
              <pc:docMk/>
              <pc:sldMasterMk cId="3475826612" sldId="2147483705"/>
              <pc:sldLayoutMk cId="4140685941" sldId="2147483706"/>
              <ac:spMk id="5" creationId="{00000000-0000-0000-0000-000000000000}"/>
            </ac:spMkLst>
          </pc:spChg>
          <pc:spChg chg="mod">
            <ac:chgData name="Fake Test User" userId="SID-0" providerId="Test" clId="FakeClientId" dt="2021-09-10T05:52:30.350" v="42" actId="790"/>
            <ac:spMkLst>
              <pc:docMk/>
              <pc:sldMasterMk cId="3475826612" sldId="2147483705"/>
              <pc:sldLayoutMk cId="4140685941" sldId="2147483706"/>
              <ac:spMk id="6" creationId="{00000000-0000-0000-0000-000000000000}"/>
            </ac:spMkLst>
          </pc:spChg>
        </pc:sldLayoutChg>
        <pc:sldLayoutChg chg="modSp mod">
          <pc:chgData name="Fake Test User" userId="SID-0" providerId="Test" clId="FakeClientId" dt="2021-09-10T05:52:35.584" v="43" actId="790"/>
          <pc:sldLayoutMkLst>
            <pc:docMk/>
            <pc:sldMasterMk cId="3475826612" sldId="2147483705"/>
            <pc:sldLayoutMk cId="847468478" sldId="2147483707"/>
          </pc:sldLayoutMkLst>
          <pc:spChg chg="mod">
            <ac:chgData name="Fake Test User" userId="SID-0" providerId="Test" clId="FakeClientId" dt="2021-09-10T05:52:35.584" v="43" actId="790"/>
            <ac:spMkLst>
              <pc:docMk/>
              <pc:sldMasterMk cId="3475826612" sldId="2147483705"/>
              <pc:sldLayoutMk cId="847468478" sldId="2147483707"/>
              <ac:spMk id="2" creationId="{00000000-0000-0000-0000-000000000000}"/>
            </ac:spMkLst>
          </pc:spChg>
          <pc:spChg chg="mod">
            <ac:chgData name="Fake Test User" userId="SID-0" providerId="Test" clId="FakeClientId" dt="2021-09-10T05:52:35.584" v="43" actId="790"/>
            <ac:spMkLst>
              <pc:docMk/>
              <pc:sldMasterMk cId="3475826612" sldId="2147483705"/>
              <pc:sldLayoutMk cId="847468478" sldId="2147483707"/>
              <ac:spMk id="3" creationId="{00000000-0000-0000-0000-000000000000}"/>
            </ac:spMkLst>
          </pc:spChg>
          <pc:spChg chg="mod">
            <ac:chgData name="Fake Test User" userId="SID-0" providerId="Test" clId="FakeClientId" dt="2021-09-10T05:52:35.584" v="43" actId="790"/>
            <ac:spMkLst>
              <pc:docMk/>
              <pc:sldMasterMk cId="3475826612" sldId="2147483705"/>
              <pc:sldLayoutMk cId="847468478" sldId="2147483707"/>
              <ac:spMk id="4" creationId="{00000000-0000-0000-0000-000000000000}"/>
            </ac:spMkLst>
          </pc:spChg>
          <pc:spChg chg="mod">
            <ac:chgData name="Fake Test User" userId="SID-0" providerId="Test" clId="FakeClientId" dt="2021-09-10T05:52:35.584" v="43" actId="790"/>
            <ac:spMkLst>
              <pc:docMk/>
              <pc:sldMasterMk cId="3475826612" sldId="2147483705"/>
              <pc:sldLayoutMk cId="847468478" sldId="2147483707"/>
              <ac:spMk id="5" creationId="{00000000-0000-0000-0000-000000000000}"/>
            </ac:spMkLst>
          </pc:spChg>
          <pc:spChg chg="mod">
            <ac:chgData name="Fake Test User" userId="SID-0" providerId="Test" clId="FakeClientId" dt="2021-09-10T05:52:35.584" v="43" actId="790"/>
            <ac:spMkLst>
              <pc:docMk/>
              <pc:sldMasterMk cId="3475826612" sldId="2147483705"/>
              <pc:sldLayoutMk cId="847468478" sldId="2147483707"/>
              <ac:spMk id="6" creationId="{00000000-0000-0000-0000-000000000000}"/>
            </ac:spMkLst>
          </pc:spChg>
        </pc:sldLayoutChg>
        <pc:sldLayoutChg chg="modSp mod">
          <pc:chgData name="Fake Test User" userId="SID-0" providerId="Test" clId="FakeClientId" dt="2021-09-10T05:52:40.709" v="44" actId="790"/>
          <pc:sldLayoutMkLst>
            <pc:docMk/>
            <pc:sldMasterMk cId="3475826612" sldId="2147483705"/>
            <pc:sldLayoutMk cId="2507432571" sldId="2147483708"/>
          </pc:sldLayoutMkLst>
          <pc:spChg chg="mod">
            <ac:chgData name="Fake Test User" userId="SID-0" providerId="Test" clId="FakeClientId" dt="2021-09-10T05:52:40.709" v="44" actId="790"/>
            <ac:spMkLst>
              <pc:docMk/>
              <pc:sldMasterMk cId="3475826612" sldId="2147483705"/>
              <pc:sldLayoutMk cId="2507432571" sldId="2147483708"/>
              <ac:spMk id="2" creationId="{00000000-0000-0000-0000-000000000000}"/>
            </ac:spMkLst>
          </pc:spChg>
          <pc:spChg chg="mod">
            <ac:chgData name="Fake Test User" userId="SID-0" providerId="Test" clId="FakeClientId" dt="2021-09-10T05:52:40.709" v="44" actId="790"/>
            <ac:spMkLst>
              <pc:docMk/>
              <pc:sldMasterMk cId="3475826612" sldId="2147483705"/>
              <pc:sldLayoutMk cId="2507432571" sldId="2147483708"/>
              <ac:spMk id="3" creationId="{00000000-0000-0000-0000-000000000000}"/>
            </ac:spMkLst>
          </pc:spChg>
          <pc:spChg chg="mod">
            <ac:chgData name="Fake Test User" userId="SID-0" providerId="Test" clId="FakeClientId" dt="2021-09-10T05:52:40.709" v="44" actId="790"/>
            <ac:spMkLst>
              <pc:docMk/>
              <pc:sldMasterMk cId="3475826612" sldId="2147483705"/>
              <pc:sldLayoutMk cId="2507432571" sldId="2147483708"/>
              <ac:spMk id="4" creationId="{00000000-0000-0000-0000-000000000000}"/>
            </ac:spMkLst>
          </pc:spChg>
          <pc:spChg chg="mod">
            <ac:chgData name="Fake Test User" userId="SID-0" providerId="Test" clId="FakeClientId" dt="2021-09-10T05:52:40.709" v="44" actId="790"/>
            <ac:spMkLst>
              <pc:docMk/>
              <pc:sldMasterMk cId="3475826612" sldId="2147483705"/>
              <pc:sldLayoutMk cId="2507432571" sldId="2147483708"/>
              <ac:spMk id="5" creationId="{00000000-0000-0000-0000-000000000000}"/>
            </ac:spMkLst>
          </pc:spChg>
          <pc:spChg chg="mod">
            <ac:chgData name="Fake Test User" userId="SID-0" providerId="Test" clId="FakeClientId" dt="2021-09-10T05:52:40.709" v="44" actId="790"/>
            <ac:spMkLst>
              <pc:docMk/>
              <pc:sldMasterMk cId="3475826612" sldId="2147483705"/>
              <pc:sldLayoutMk cId="2507432571" sldId="2147483708"/>
              <ac:spMk id="6" creationId="{00000000-0000-0000-0000-000000000000}"/>
            </ac:spMkLst>
          </pc:spChg>
        </pc:sldLayoutChg>
        <pc:sldLayoutChg chg="modSp mod">
          <pc:chgData name="Fake Test User" userId="SID-0" providerId="Test" clId="FakeClientId" dt="2021-09-10T05:52:45.521" v="45" actId="790"/>
          <pc:sldLayoutMkLst>
            <pc:docMk/>
            <pc:sldMasterMk cId="3475826612" sldId="2147483705"/>
            <pc:sldLayoutMk cId="1310507564" sldId="2147483709"/>
          </pc:sldLayoutMkLst>
          <pc:spChg chg="mod">
            <ac:chgData name="Fake Test User" userId="SID-0" providerId="Test" clId="FakeClientId" dt="2021-09-10T05:52:45.521" v="45" actId="790"/>
            <ac:spMkLst>
              <pc:docMk/>
              <pc:sldMasterMk cId="3475826612" sldId="2147483705"/>
              <pc:sldLayoutMk cId="1310507564" sldId="2147483709"/>
              <ac:spMk id="2" creationId="{00000000-0000-0000-0000-000000000000}"/>
            </ac:spMkLst>
          </pc:spChg>
          <pc:spChg chg="mod">
            <ac:chgData name="Fake Test User" userId="SID-0" providerId="Test" clId="FakeClientId" dt="2021-09-10T05:52:45.521" v="45" actId="790"/>
            <ac:spMkLst>
              <pc:docMk/>
              <pc:sldMasterMk cId="3475826612" sldId="2147483705"/>
              <pc:sldLayoutMk cId="1310507564" sldId="2147483709"/>
              <ac:spMk id="3" creationId="{00000000-0000-0000-0000-000000000000}"/>
            </ac:spMkLst>
          </pc:spChg>
          <pc:spChg chg="mod">
            <ac:chgData name="Fake Test User" userId="SID-0" providerId="Test" clId="FakeClientId" dt="2021-09-10T05:52:45.521" v="45" actId="790"/>
            <ac:spMkLst>
              <pc:docMk/>
              <pc:sldMasterMk cId="3475826612" sldId="2147483705"/>
              <pc:sldLayoutMk cId="1310507564" sldId="2147483709"/>
              <ac:spMk id="4" creationId="{00000000-0000-0000-0000-000000000000}"/>
            </ac:spMkLst>
          </pc:spChg>
          <pc:spChg chg="mod">
            <ac:chgData name="Fake Test User" userId="SID-0" providerId="Test" clId="FakeClientId" dt="2021-09-10T05:52:45.521" v="45" actId="790"/>
            <ac:spMkLst>
              <pc:docMk/>
              <pc:sldMasterMk cId="3475826612" sldId="2147483705"/>
              <pc:sldLayoutMk cId="1310507564" sldId="2147483709"/>
              <ac:spMk id="5" creationId="{00000000-0000-0000-0000-000000000000}"/>
            </ac:spMkLst>
          </pc:spChg>
          <pc:spChg chg="mod">
            <ac:chgData name="Fake Test User" userId="SID-0" providerId="Test" clId="FakeClientId" dt="2021-09-10T05:52:45.521" v="45" actId="790"/>
            <ac:spMkLst>
              <pc:docMk/>
              <pc:sldMasterMk cId="3475826612" sldId="2147483705"/>
              <pc:sldLayoutMk cId="1310507564" sldId="2147483709"/>
              <ac:spMk id="6" creationId="{00000000-0000-0000-0000-000000000000}"/>
            </ac:spMkLst>
          </pc:spChg>
          <pc:spChg chg="mod">
            <ac:chgData name="Fake Test User" userId="SID-0" providerId="Test" clId="FakeClientId" dt="2021-09-10T05:52:45.521" v="45" actId="790"/>
            <ac:spMkLst>
              <pc:docMk/>
              <pc:sldMasterMk cId="3475826612" sldId="2147483705"/>
              <pc:sldLayoutMk cId="1310507564" sldId="2147483709"/>
              <ac:spMk id="7" creationId="{00000000-0000-0000-0000-000000000000}"/>
            </ac:spMkLst>
          </pc:spChg>
        </pc:sldLayoutChg>
        <pc:sldLayoutChg chg="modSp mod">
          <pc:chgData name="Fake Test User" userId="SID-0" providerId="Test" clId="FakeClientId" dt="2021-09-10T05:52:51.084" v="46" actId="790"/>
          <pc:sldLayoutMkLst>
            <pc:docMk/>
            <pc:sldMasterMk cId="3475826612" sldId="2147483705"/>
            <pc:sldLayoutMk cId="2209358353" sldId="2147483710"/>
          </pc:sldLayoutMkLst>
          <pc:spChg chg="mod">
            <ac:chgData name="Fake Test User" userId="SID-0" providerId="Test" clId="FakeClientId" dt="2021-09-10T05:52:51.084" v="46" actId="790"/>
            <ac:spMkLst>
              <pc:docMk/>
              <pc:sldMasterMk cId="3475826612" sldId="2147483705"/>
              <pc:sldLayoutMk cId="2209358353" sldId="2147483710"/>
              <ac:spMk id="2"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3"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4"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5"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6"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7"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8" creationId="{00000000-0000-0000-0000-000000000000}"/>
            </ac:spMkLst>
          </pc:spChg>
          <pc:spChg chg="mod">
            <ac:chgData name="Fake Test User" userId="SID-0" providerId="Test" clId="FakeClientId" dt="2021-09-10T05:52:51.084" v="46" actId="790"/>
            <ac:spMkLst>
              <pc:docMk/>
              <pc:sldMasterMk cId="3475826612" sldId="2147483705"/>
              <pc:sldLayoutMk cId="2209358353" sldId="2147483710"/>
              <ac:spMk id="9" creationId="{00000000-0000-0000-0000-000000000000}"/>
            </ac:spMkLst>
          </pc:spChg>
        </pc:sldLayoutChg>
        <pc:sldLayoutChg chg="modSp mod">
          <pc:chgData name="Fake Test User" userId="SID-0" providerId="Test" clId="FakeClientId" dt="2021-09-10T05:52:56.521" v="47" actId="790"/>
          <pc:sldLayoutMkLst>
            <pc:docMk/>
            <pc:sldMasterMk cId="3475826612" sldId="2147483705"/>
            <pc:sldLayoutMk cId="3727058298" sldId="2147483711"/>
          </pc:sldLayoutMkLst>
          <pc:spChg chg="mod">
            <ac:chgData name="Fake Test User" userId="SID-0" providerId="Test" clId="FakeClientId" dt="2021-09-10T05:52:56.521" v="47" actId="790"/>
            <ac:spMkLst>
              <pc:docMk/>
              <pc:sldMasterMk cId="3475826612" sldId="2147483705"/>
              <pc:sldLayoutMk cId="3727058298" sldId="2147483711"/>
              <ac:spMk id="2" creationId="{00000000-0000-0000-0000-000000000000}"/>
            </ac:spMkLst>
          </pc:spChg>
          <pc:spChg chg="mod">
            <ac:chgData name="Fake Test User" userId="SID-0" providerId="Test" clId="FakeClientId" dt="2021-09-10T05:52:56.521" v="47" actId="790"/>
            <ac:spMkLst>
              <pc:docMk/>
              <pc:sldMasterMk cId="3475826612" sldId="2147483705"/>
              <pc:sldLayoutMk cId="3727058298" sldId="2147483711"/>
              <ac:spMk id="3" creationId="{00000000-0000-0000-0000-000000000000}"/>
            </ac:spMkLst>
          </pc:spChg>
          <pc:spChg chg="mod">
            <ac:chgData name="Fake Test User" userId="SID-0" providerId="Test" clId="FakeClientId" dt="2021-09-10T05:52:56.521" v="47" actId="790"/>
            <ac:spMkLst>
              <pc:docMk/>
              <pc:sldMasterMk cId="3475826612" sldId="2147483705"/>
              <pc:sldLayoutMk cId="3727058298" sldId="2147483711"/>
              <ac:spMk id="4" creationId="{00000000-0000-0000-0000-000000000000}"/>
            </ac:spMkLst>
          </pc:spChg>
          <pc:spChg chg="mod">
            <ac:chgData name="Fake Test User" userId="SID-0" providerId="Test" clId="FakeClientId" dt="2021-09-10T05:52:56.521" v="47" actId="790"/>
            <ac:spMkLst>
              <pc:docMk/>
              <pc:sldMasterMk cId="3475826612" sldId="2147483705"/>
              <pc:sldLayoutMk cId="3727058298" sldId="2147483711"/>
              <ac:spMk id="5" creationId="{00000000-0000-0000-0000-000000000000}"/>
            </ac:spMkLst>
          </pc:spChg>
        </pc:sldLayoutChg>
        <pc:sldLayoutChg chg="modSp mod">
          <pc:chgData name="Fake Test User" userId="SID-0" providerId="Test" clId="FakeClientId" dt="2021-09-10T05:53:01.068" v="48" actId="790"/>
          <pc:sldLayoutMkLst>
            <pc:docMk/>
            <pc:sldMasterMk cId="3475826612" sldId="2147483705"/>
            <pc:sldLayoutMk cId="1891131164" sldId="2147483712"/>
          </pc:sldLayoutMkLst>
          <pc:spChg chg="mod">
            <ac:chgData name="Fake Test User" userId="SID-0" providerId="Test" clId="FakeClientId" dt="2021-09-10T05:53:01.068" v="48" actId="790"/>
            <ac:spMkLst>
              <pc:docMk/>
              <pc:sldMasterMk cId="3475826612" sldId="2147483705"/>
              <pc:sldLayoutMk cId="1891131164" sldId="2147483712"/>
              <ac:spMk id="2" creationId="{00000000-0000-0000-0000-000000000000}"/>
            </ac:spMkLst>
          </pc:spChg>
          <pc:spChg chg="mod">
            <ac:chgData name="Fake Test User" userId="SID-0" providerId="Test" clId="FakeClientId" dt="2021-09-10T05:53:01.068" v="48" actId="790"/>
            <ac:spMkLst>
              <pc:docMk/>
              <pc:sldMasterMk cId="3475826612" sldId="2147483705"/>
              <pc:sldLayoutMk cId="1891131164" sldId="2147483712"/>
              <ac:spMk id="3" creationId="{00000000-0000-0000-0000-000000000000}"/>
            </ac:spMkLst>
          </pc:spChg>
          <pc:spChg chg="mod">
            <ac:chgData name="Fake Test User" userId="SID-0" providerId="Test" clId="FakeClientId" dt="2021-09-10T05:53:01.068" v="48" actId="790"/>
            <ac:spMkLst>
              <pc:docMk/>
              <pc:sldMasterMk cId="3475826612" sldId="2147483705"/>
              <pc:sldLayoutMk cId="1891131164" sldId="2147483712"/>
              <ac:spMk id="4" creationId="{00000000-0000-0000-0000-000000000000}"/>
            </ac:spMkLst>
          </pc:spChg>
        </pc:sldLayoutChg>
        <pc:sldLayoutChg chg="modSp mod">
          <pc:chgData name="Fake Test User" userId="SID-0" providerId="Test" clId="FakeClientId" dt="2021-09-10T05:53:06.084" v="49" actId="790"/>
          <pc:sldLayoutMkLst>
            <pc:docMk/>
            <pc:sldMasterMk cId="3475826612" sldId="2147483705"/>
            <pc:sldLayoutMk cId="2926324534" sldId="2147483713"/>
          </pc:sldLayoutMkLst>
          <pc:spChg chg="mod">
            <ac:chgData name="Fake Test User" userId="SID-0" providerId="Test" clId="FakeClientId" dt="2021-09-10T05:53:06.084" v="49" actId="790"/>
            <ac:spMkLst>
              <pc:docMk/>
              <pc:sldMasterMk cId="3475826612" sldId="2147483705"/>
              <pc:sldLayoutMk cId="2926324534" sldId="2147483713"/>
              <ac:spMk id="2" creationId="{00000000-0000-0000-0000-000000000000}"/>
            </ac:spMkLst>
          </pc:spChg>
          <pc:spChg chg="mod">
            <ac:chgData name="Fake Test User" userId="SID-0" providerId="Test" clId="FakeClientId" dt="2021-09-10T05:53:06.084" v="49" actId="790"/>
            <ac:spMkLst>
              <pc:docMk/>
              <pc:sldMasterMk cId="3475826612" sldId="2147483705"/>
              <pc:sldLayoutMk cId="2926324534" sldId="2147483713"/>
              <ac:spMk id="3" creationId="{00000000-0000-0000-0000-000000000000}"/>
            </ac:spMkLst>
          </pc:spChg>
          <pc:spChg chg="mod">
            <ac:chgData name="Fake Test User" userId="SID-0" providerId="Test" clId="FakeClientId" dt="2021-09-10T05:53:06.084" v="49" actId="790"/>
            <ac:spMkLst>
              <pc:docMk/>
              <pc:sldMasterMk cId="3475826612" sldId="2147483705"/>
              <pc:sldLayoutMk cId="2926324534" sldId="2147483713"/>
              <ac:spMk id="4" creationId="{00000000-0000-0000-0000-000000000000}"/>
            </ac:spMkLst>
          </pc:spChg>
          <pc:spChg chg="mod">
            <ac:chgData name="Fake Test User" userId="SID-0" providerId="Test" clId="FakeClientId" dt="2021-09-10T05:53:06.084" v="49" actId="790"/>
            <ac:spMkLst>
              <pc:docMk/>
              <pc:sldMasterMk cId="3475826612" sldId="2147483705"/>
              <pc:sldLayoutMk cId="2926324534" sldId="2147483713"/>
              <ac:spMk id="5" creationId="{00000000-0000-0000-0000-000000000000}"/>
            </ac:spMkLst>
          </pc:spChg>
          <pc:spChg chg="mod">
            <ac:chgData name="Fake Test User" userId="SID-0" providerId="Test" clId="FakeClientId" dt="2021-09-10T05:53:06.084" v="49" actId="790"/>
            <ac:spMkLst>
              <pc:docMk/>
              <pc:sldMasterMk cId="3475826612" sldId="2147483705"/>
              <pc:sldLayoutMk cId="2926324534" sldId="2147483713"/>
              <ac:spMk id="6" creationId="{00000000-0000-0000-0000-000000000000}"/>
            </ac:spMkLst>
          </pc:spChg>
          <pc:spChg chg="mod">
            <ac:chgData name="Fake Test User" userId="SID-0" providerId="Test" clId="FakeClientId" dt="2021-09-10T05:53:06.084" v="49" actId="790"/>
            <ac:spMkLst>
              <pc:docMk/>
              <pc:sldMasterMk cId="3475826612" sldId="2147483705"/>
              <pc:sldLayoutMk cId="2926324534" sldId="2147483713"/>
              <ac:spMk id="7" creationId="{00000000-0000-0000-0000-000000000000}"/>
            </ac:spMkLst>
          </pc:spChg>
        </pc:sldLayoutChg>
        <pc:sldLayoutChg chg="modSp mod">
          <pc:chgData name="Fake Test User" userId="SID-0" providerId="Test" clId="FakeClientId" dt="2021-09-10T05:53:11.412" v="50" actId="790"/>
          <pc:sldLayoutMkLst>
            <pc:docMk/>
            <pc:sldMasterMk cId="3475826612" sldId="2147483705"/>
            <pc:sldLayoutMk cId="221218675" sldId="2147483714"/>
          </pc:sldLayoutMkLst>
          <pc:spChg chg="mod">
            <ac:chgData name="Fake Test User" userId="SID-0" providerId="Test" clId="FakeClientId" dt="2021-09-10T05:53:11.412" v="50" actId="790"/>
            <ac:spMkLst>
              <pc:docMk/>
              <pc:sldMasterMk cId="3475826612" sldId="2147483705"/>
              <pc:sldLayoutMk cId="221218675" sldId="2147483714"/>
              <ac:spMk id="2" creationId="{00000000-0000-0000-0000-000000000000}"/>
            </ac:spMkLst>
          </pc:spChg>
          <pc:spChg chg="mod">
            <ac:chgData name="Fake Test User" userId="SID-0" providerId="Test" clId="FakeClientId" dt="2021-09-10T05:53:11.412" v="50" actId="790"/>
            <ac:spMkLst>
              <pc:docMk/>
              <pc:sldMasterMk cId="3475826612" sldId="2147483705"/>
              <pc:sldLayoutMk cId="221218675" sldId="2147483714"/>
              <ac:spMk id="3" creationId="{00000000-0000-0000-0000-000000000000}"/>
            </ac:spMkLst>
          </pc:spChg>
          <pc:spChg chg="mod">
            <ac:chgData name="Fake Test User" userId="SID-0" providerId="Test" clId="FakeClientId" dt="2021-09-10T05:53:11.412" v="50" actId="790"/>
            <ac:spMkLst>
              <pc:docMk/>
              <pc:sldMasterMk cId="3475826612" sldId="2147483705"/>
              <pc:sldLayoutMk cId="221218675" sldId="2147483714"/>
              <ac:spMk id="4" creationId="{00000000-0000-0000-0000-000000000000}"/>
            </ac:spMkLst>
          </pc:spChg>
          <pc:spChg chg="mod">
            <ac:chgData name="Fake Test User" userId="SID-0" providerId="Test" clId="FakeClientId" dt="2021-09-10T05:53:11.412" v="50" actId="790"/>
            <ac:spMkLst>
              <pc:docMk/>
              <pc:sldMasterMk cId="3475826612" sldId="2147483705"/>
              <pc:sldLayoutMk cId="221218675" sldId="2147483714"/>
              <ac:spMk id="5" creationId="{00000000-0000-0000-0000-000000000000}"/>
            </ac:spMkLst>
          </pc:spChg>
          <pc:spChg chg="mod">
            <ac:chgData name="Fake Test User" userId="SID-0" providerId="Test" clId="FakeClientId" dt="2021-09-10T05:53:11.412" v="50" actId="790"/>
            <ac:spMkLst>
              <pc:docMk/>
              <pc:sldMasterMk cId="3475826612" sldId="2147483705"/>
              <pc:sldLayoutMk cId="221218675" sldId="2147483714"/>
              <ac:spMk id="6" creationId="{00000000-0000-0000-0000-000000000000}"/>
            </ac:spMkLst>
          </pc:spChg>
          <pc:spChg chg="mod">
            <ac:chgData name="Fake Test User" userId="SID-0" providerId="Test" clId="FakeClientId" dt="2021-09-10T05:53:11.412" v="50" actId="790"/>
            <ac:spMkLst>
              <pc:docMk/>
              <pc:sldMasterMk cId="3475826612" sldId="2147483705"/>
              <pc:sldLayoutMk cId="221218675" sldId="2147483714"/>
              <ac:spMk id="7" creationId="{00000000-0000-0000-0000-000000000000}"/>
            </ac:spMkLst>
          </pc:spChg>
        </pc:sldLayoutChg>
        <pc:sldLayoutChg chg="modSp mod">
          <pc:chgData name="Fake Test User" userId="SID-0" providerId="Test" clId="FakeClientId" dt="2021-09-10T05:53:17.381" v="51" actId="790"/>
          <pc:sldLayoutMkLst>
            <pc:docMk/>
            <pc:sldMasterMk cId="3475826612" sldId="2147483705"/>
            <pc:sldLayoutMk cId="2890165182" sldId="2147483715"/>
          </pc:sldLayoutMkLst>
          <pc:spChg chg="mod">
            <ac:chgData name="Fake Test User" userId="SID-0" providerId="Test" clId="FakeClientId" dt="2021-09-10T05:53:17.381" v="51" actId="790"/>
            <ac:spMkLst>
              <pc:docMk/>
              <pc:sldMasterMk cId="3475826612" sldId="2147483705"/>
              <pc:sldLayoutMk cId="2890165182" sldId="2147483715"/>
              <ac:spMk id="2" creationId="{00000000-0000-0000-0000-000000000000}"/>
            </ac:spMkLst>
          </pc:spChg>
          <pc:spChg chg="mod">
            <ac:chgData name="Fake Test User" userId="SID-0" providerId="Test" clId="FakeClientId" dt="2021-09-10T05:53:17.381" v="51" actId="790"/>
            <ac:spMkLst>
              <pc:docMk/>
              <pc:sldMasterMk cId="3475826612" sldId="2147483705"/>
              <pc:sldLayoutMk cId="2890165182" sldId="2147483715"/>
              <ac:spMk id="3" creationId="{00000000-0000-0000-0000-000000000000}"/>
            </ac:spMkLst>
          </pc:spChg>
          <pc:spChg chg="mod">
            <ac:chgData name="Fake Test User" userId="SID-0" providerId="Test" clId="FakeClientId" dt="2021-09-10T05:53:17.381" v="51" actId="790"/>
            <ac:spMkLst>
              <pc:docMk/>
              <pc:sldMasterMk cId="3475826612" sldId="2147483705"/>
              <pc:sldLayoutMk cId="2890165182" sldId="2147483715"/>
              <ac:spMk id="4" creationId="{00000000-0000-0000-0000-000000000000}"/>
            </ac:spMkLst>
          </pc:spChg>
          <pc:spChg chg="mod">
            <ac:chgData name="Fake Test User" userId="SID-0" providerId="Test" clId="FakeClientId" dt="2021-09-10T05:53:17.381" v="51" actId="790"/>
            <ac:spMkLst>
              <pc:docMk/>
              <pc:sldMasterMk cId="3475826612" sldId="2147483705"/>
              <pc:sldLayoutMk cId="2890165182" sldId="2147483715"/>
              <ac:spMk id="5" creationId="{00000000-0000-0000-0000-000000000000}"/>
            </ac:spMkLst>
          </pc:spChg>
          <pc:spChg chg="mod">
            <ac:chgData name="Fake Test User" userId="SID-0" providerId="Test" clId="FakeClientId" dt="2021-09-10T05:53:17.381" v="51" actId="790"/>
            <ac:spMkLst>
              <pc:docMk/>
              <pc:sldMasterMk cId="3475826612" sldId="2147483705"/>
              <pc:sldLayoutMk cId="2890165182" sldId="2147483715"/>
              <ac:spMk id="6" creationId="{00000000-0000-0000-0000-000000000000}"/>
            </ac:spMkLst>
          </pc:spChg>
          <pc:spChg chg="mod">
            <ac:chgData name="Fake Test User" userId="SID-0" providerId="Test" clId="FakeClientId" dt="2021-09-10T05:53:17.381" v="51" actId="790"/>
            <ac:spMkLst>
              <pc:docMk/>
              <pc:sldMasterMk cId="3475826612" sldId="2147483705"/>
              <pc:sldLayoutMk cId="2890165182" sldId="2147483715"/>
              <ac:spMk id="7" creationId="{00000000-0000-0000-0000-000000000000}"/>
            </ac:spMkLst>
          </pc:spChg>
        </pc:sldLayoutChg>
        <pc:sldLayoutChg chg="modSp mod">
          <pc:chgData name="Fake Test User" userId="SID-0" providerId="Test" clId="FakeClientId" dt="2021-09-10T05:53:22.146" v="52" actId="790"/>
          <pc:sldLayoutMkLst>
            <pc:docMk/>
            <pc:sldMasterMk cId="3475826612" sldId="2147483705"/>
            <pc:sldLayoutMk cId="4131110589" sldId="2147483716"/>
          </pc:sldLayoutMkLst>
          <pc:spChg chg="mod">
            <ac:chgData name="Fake Test User" userId="SID-0" providerId="Test" clId="FakeClientId" dt="2021-09-10T05:53:22.146" v="52" actId="790"/>
            <ac:spMkLst>
              <pc:docMk/>
              <pc:sldMasterMk cId="3475826612" sldId="2147483705"/>
              <pc:sldLayoutMk cId="4131110589" sldId="2147483716"/>
              <ac:spMk id="2" creationId="{00000000-0000-0000-0000-000000000000}"/>
            </ac:spMkLst>
          </pc:spChg>
          <pc:spChg chg="mod">
            <ac:chgData name="Fake Test User" userId="SID-0" providerId="Test" clId="FakeClientId" dt="2021-09-10T05:53:22.146" v="52" actId="790"/>
            <ac:spMkLst>
              <pc:docMk/>
              <pc:sldMasterMk cId="3475826612" sldId="2147483705"/>
              <pc:sldLayoutMk cId="4131110589" sldId="2147483716"/>
              <ac:spMk id="4" creationId="{00000000-0000-0000-0000-000000000000}"/>
            </ac:spMkLst>
          </pc:spChg>
          <pc:spChg chg="mod">
            <ac:chgData name="Fake Test User" userId="SID-0" providerId="Test" clId="FakeClientId" dt="2021-09-10T05:53:22.146" v="52" actId="790"/>
            <ac:spMkLst>
              <pc:docMk/>
              <pc:sldMasterMk cId="3475826612" sldId="2147483705"/>
              <pc:sldLayoutMk cId="4131110589" sldId="2147483716"/>
              <ac:spMk id="5" creationId="{00000000-0000-0000-0000-000000000000}"/>
            </ac:spMkLst>
          </pc:spChg>
          <pc:spChg chg="mod">
            <ac:chgData name="Fake Test User" userId="SID-0" providerId="Test" clId="FakeClientId" dt="2021-09-10T05:53:22.146" v="52" actId="790"/>
            <ac:spMkLst>
              <pc:docMk/>
              <pc:sldMasterMk cId="3475826612" sldId="2147483705"/>
              <pc:sldLayoutMk cId="4131110589" sldId="2147483716"/>
              <ac:spMk id="6" creationId="{00000000-0000-0000-0000-000000000000}"/>
            </ac:spMkLst>
          </pc:spChg>
          <pc:spChg chg="mod">
            <ac:chgData name="Fake Test User" userId="SID-0" providerId="Test" clId="FakeClientId" dt="2021-09-10T05:53:22.146" v="52" actId="790"/>
            <ac:spMkLst>
              <pc:docMk/>
              <pc:sldMasterMk cId="3475826612" sldId="2147483705"/>
              <pc:sldLayoutMk cId="4131110589" sldId="2147483716"/>
              <ac:spMk id="7" creationId="{00000000-0000-0000-0000-000000000000}"/>
            </ac:spMkLst>
          </pc:spChg>
        </pc:sldLayoutChg>
        <pc:sldLayoutChg chg="modSp mod">
          <pc:chgData name="Fake Test User" userId="SID-0" providerId="Test" clId="FakeClientId" dt="2021-09-10T05:53:27.052" v="53" actId="790"/>
          <pc:sldLayoutMkLst>
            <pc:docMk/>
            <pc:sldMasterMk cId="3475826612" sldId="2147483705"/>
            <pc:sldLayoutMk cId="1373428286" sldId="2147483717"/>
          </pc:sldLayoutMkLst>
          <pc:spChg chg="mod">
            <ac:chgData name="Fake Test User" userId="SID-0" providerId="Test" clId="FakeClientId" dt="2021-09-10T05:53:27.052" v="53" actId="790"/>
            <ac:spMkLst>
              <pc:docMk/>
              <pc:sldMasterMk cId="3475826612" sldId="2147483705"/>
              <pc:sldLayoutMk cId="1373428286" sldId="2147483717"/>
              <ac:spMk id="2"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4"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5"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6"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7"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12"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16" creationId="{00000000-0000-0000-0000-000000000000}"/>
            </ac:spMkLst>
          </pc:spChg>
          <pc:spChg chg="mod">
            <ac:chgData name="Fake Test User" userId="SID-0" providerId="Test" clId="FakeClientId" dt="2021-09-10T05:53:27.052" v="53" actId="790"/>
            <ac:spMkLst>
              <pc:docMk/>
              <pc:sldMasterMk cId="3475826612" sldId="2147483705"/>
              <pc:sldLayoutMk cId="1373428286" sldId="2147483717"/>
              <ac:spMk id="17" creationId="{00000000-0000-0000-0000-000000000000}"/>
            </ac:spMkLst>
          </pc:spChg>
        </pc:sldLayoutChg>
        <pc:sldLayoutChg chg="modSp mod">
          <pc:chgData name="Fake Test User" userId="SID-0" providerId="Test" clId="FakeClientId" dt="2021-09-10T05:53:31.646" v="54" actId="790"/>
          <pc:sldLayoutMkLst>
            <pc:docMk/>
            <pc:sldMasterMk cId="3475826612" sldId="2147483705"/>
            <pc:sldLayoutMk cId="2218869794" sldId="2147483718"/>
          </pc:sldLayoutMkLst>
          <pc:spChg chg="mod">
            <ac:chgData name="Fake Test User" userId="SID-0" providerId="Test" clId="FakeClientId" dt="2021-09-10T05:53:31.646" v="54" actId="790"/>
            <ac:spMkLst>
              <pc:docMk/>
              <pc:sldMasterMk cId="3475826612" sldId="2147483705"/>
              <pc:sldLayoutMk cId="2218869794" sldId="2147483718"/>
              <ac:spMk id="2" creationId="{00000000-0000-0000-0000-000000000000}"/>
            </ac:spMkLst>
          </pc:spChg>
          <pc:spChg chg="mod">
            <ac:chgData name="Fake Test User" userId="SID-0" providerId="Test" clId="FakeClientId" dt="2021-09-10T05:53:31.646" v="54" actId="790"/>
            <ac:spMkLst>
              <pc:docMk/>
              <pc:sldMasterMk cId="3475826612" sldId="2147483705"/>
              <pc:sldLayoutMk cId="2218869794" sldId="2147483718"/>
              <ac:spMk id="4" creationId="{00000000-0000-0000-0000-000000000000}"/>
            </ac:spMkLst>
          </pc:spChg>
          <pc:spChg chg="mod">
            <ac:chgData name="Fake Test User" userId="SID-0" providerId="Test" clId="FakeClientId" dt="2021-09-10T05:53:31.646" v="54" actId="790"/>
            <ac:spMkLst>
              <pc:docMk/>
              <pc:sldMasterMk cId="3475826612" sldId="2147483705"/>
              <pc:sldLayoutMk cId="2218869794" sldId="2147483718"/>
              <ac:spMk id="5" creationId="{00000000-0000-0000-0000-000000000000}"/>
            </ac:spMkLst>
          </pc:spChg>
          <pc:spChg chg="mod">
            <ac:chgData name="Fake Test User" userId="SID-0" providerId="Test" clId="FakeClientId" dt="2021-09-10T05:53:31.646" v="54" actId="790"/>
            <ac:spMkLst>
              <pc:docMk/>
              <pc:sldMasterMk cId="3475826612" sldId="2147483705"/>
              <pc:sldLayoutMk cId="2218869794" sldId="2147483718"/>
              <ac:spMk id="6" creationId="{00000000-0000-0000-0000-000000000000}"/>
            </ac:spMkLst>
          </pc:spChg>
          <pc:spChg chg="mod">
            <ac:chgData name="Fake Test User" userId="SID-0" providerId="Test" clId="FakeClientId" dt="2021-09-10T05:53:31.646" v="54" actId="790"/>
            <ac:spMkLst>
              <pc:docMk/>
              <pc:sldMasterMk cId="3475826612" sldId="2147483705"/>
              <pc:sldLayoutMk cId="2218869794" sldId="2147483718"/>
              <ac:spMk id="7" creationId="{00000000-0000-0000-0000-000000000000}"/>
            </ac:spMkLst>
          </pc:spChg>
        </pc:sldLayoutChg>
        <pc:sldLayoutChg chg="modSp mod">
          <pc:chgData name="Fake Test User" userId="SID-0" providerId="Test" clId="FakeClientId" dt="2021-09-10T05:53:36.927" v="55" actId="790"/>
          <pc:sldLayoutMkLst>
            <pc:docMk/>
            <pc:sldMasterMk cId="3475826612" sldId="2147483705"/>
            <pc:sldLayoutMk cId="2122087897" sldId="2147483719"/>
          </pc:sldLayoutMkLst>
          <pc:spChg chg="mod">
            <ac:chgData name="Fake Test User" userId="SID-0" providerId="Test" clId="FakeClientId" dt="2021-09-10T05:53:36.927" v="55" actId="790"/>
            <ac:spMkLst>
              <pc:docMk/>
              <pc:sldMasterMk cId="3475826612" sldId="2147483705"/>
              <pc:sldLayoutMk cId="2122087897" sldId="2147483719"/>
              <ac:spMk id="3"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4"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5"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7"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8"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9"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10"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11"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12" creationId="{00000000-0000-0000-0000-000000000000}"/>
            </ac:spMkLst>
          </pc:spChg>
          <pc:spChg chg="mod">
            <ac:chgData name="Fake Test User" userId="SID-0" providerId="Test" clId="FakeClientId" dt="2021-09-10T05:53:36.927" v="55" actId="790"/>
            <ac:spMkLst>
              <pc:docMk/>
              <pc:sldMasterMk cId="3475826612" sldId="2147483705"/>
              <pc:sldLayoutMk cId="2122087897" sldId="2147483719"/>
              <ac:spMk id="15" creationId="{00000000-0000-0000-0000-000000000000}"/>
            </ac:spMkLst>
          </pc:spChg>
        </pc:sldLayoutChg>
        <pc:sldLayoutChg chg="modSp mod">
          <pc:chgData name="Fake Test User" userId="SID-0" providerId="Test" clId="FakeClientId" dt="2021-09-10T05:53:41.771" v="56" actId="790"/>
          <pc:sldLayoutMkLst>
            <pc:docMk/>
            <pc:sldMasterMk cId="3475826612" sldId="2147483705"/>
            <pc:sldLayoutMk cId="2124628002" sldId="2147483720"/>
          </pc:sldLayoutMkLst>
          <pc:spChg chg="mod">
            <ac:chgData name="Fake Test User" userId="SID-0" providerId="Test" clId="FakeClientId" dt="2021-09-10T05:53:41.771" v="56" actId="790"/>
            <ac:spMkLst>
              <pc:docMk/>
              <pc:sldMasterMk cId="3475826612" sldId="2147483705"/>
              <pc:sldLayoutMk cId="2124628002" sldId="2147483720"/>
              <ac:spMk id="3"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4"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5"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19"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0"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1"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2"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3"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4"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5"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6"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27" creationId="{00000000-0000-0000-0000-000000000000}"/>
            </ac:spMkLst>
          </pc:spChg>
          <pc:spChg chg="mod">
            <ac:chgData name="Fake Test User" userId="SID-0" providerId="Test" clId="FakeClientId" dt="2021-09-10T05:53:41.771" v="56" actId="790"/>
            <ac:spMkLst>
              <pc:docMk/>
              <pc:sldMasterMk cId="3475826612" sldId="2147483705"/>
              <pc:sldLayoutMk cId="2124628002" sldId="2147483720"/>
              <ac:spMk id="30" creationId="{00000000-0000-0000-0000-000000000000}"/>
            </ac:spMkLst>
          </pc:spChg>
        </pc:sldLayoutChg>
        <pc:sldLayoutChg chg="modSp mod">
          <pc:chgData name="Fake Test User" userId="SID-0" providerId="Test" clId="FakeClientId" dt="2021-09-10T05:53:46.318" v="57" actId="790"/>
          <pc:sldLayoutMkLst>
            <pc:docMk/>
            <pc:sldMasterMk cId="3475826612" sldId="2147483705"/>
            <pc:sldLayoutMk cId="831590654" sldId="2147483721"/>
          </pc:sldLayoutMkLst>
          <pc:spChg chg="mod">
            <ac:chgData name="Fake Test User" userId="SID-0" providerId="Test" clId="FakeClientId" dt="2021-09-10T05:53:46.318" v="57" actId="790"/>
            <ac:spMkLst>
              <pc:docMk/>
              <pc:sldMasterMk cId="3475826612" sldId="2147483705"/>
              <pc:sldLayoutMk cId="831590654" sldId="2147483721"/>
              <ac:spMk id="2" creationId="{00000000-0000-0000-0000-000000000000}"/>
            </ac:spMkLst>
          </pc:spChg>
          <pc:spChg chg="mod">
            <ac:chgData name="Fake Test User" userId="SID-0" providerId="Test" clId="FakeClientId" dt="2021-09-10T05:53:46.318" v="57" actId="790"/>
            <ac:spMkLst>
              <pc:docMk/>
              <pc:sldMasterMk cId="3475826612" sldId="2147483705"/>
              <pc:sldLayoutMk cId="831590654" sldId="2147483721"/>
              <ac:spMk id="3" creationId="{00000000-0000-0000-0000-000000000000}"/>
            </ac:spMkLst>
          </pc:spChg>
          <pc:spChg chg="mod">
            <ac:chgData name="Fake Test User" userId="SID-0" providerId="Test" clId="FakeClientId" dt="2021-09-10T05:53:46.318" v="57" actId="790"/>
            <ac:spMkLst>
              <pc:docMk/>
              <pc:sldMasterMk cId="3475826612" sldId="2147483705"/>
              <pc:sldLayoutMk cId="831590654" sldId="2147483721"/>
              <ac:spMk id="4" creationId="{00000000-0000-0000-0000-000000000000}"/>
            </ac:spMkLst>
          </pc:spChg>
          <pc:spChg chg="mod">
            <ac:chgData name="Fake Test User" userId="SID-0" providerId="Test" clId="FakeClientId" dt="2021-09-10T05:53:46.318" v="57" actId="790"/>
            <ac:spMkLst>
              <pc:docMk/>
              <pc:sldMasterMk cId="3475826612" sldId="2147483705"/>
              <pc:sldLayoutMk cId="831590654" sldId="2147483721"/>
              <ac:spMk id="5" creationId="{00000000-0000-0000-0000-000000000000}"/>
            </ac:spMkLst>
          </pc:spChg>
          <pc:spChg chg="mod">
            <ac:chgData name="Fake Test User" userId="SID-0" providerId="Test" clId="FakeClientId" dt="2021-09-10T05:53:46.318" v="57" actId="790"/>
            <ac:spMkLst>
              <pc:docMk/>
              <pc:sldMasterMk cId="3475826612" sldId="2147483705"/>
              <pc:sldLayoutMk cId="831590654" sldId="2147483721"/>
              <ac:spMk id="6" creationId="{00000000-0000-0000-0000-000000000000}"/>
            </ac:spMkLst>
          </pc:spChg>
        </pc:sldLayoutChg>
        <pc:sldLayoutChg chg="modSp mod">
          <pc:chgData name="Fake Test User" userId="SID-0" providerId="Test" clId="FakeClientId" dt="2021-09-10T05:53:51.474" v="58" actId="790"/>
          <pc:sldLayoutMkLst>
            <pc:docMk/>
            <pc:sldMasterMk cId="3475826612" sldId="2147483705"/>
            <pc:sldLayoutMk cId="3809886901" sldId="2147483722"/>
          </pc:sldLayoutMkLst>
          <pc:spChg chg="mod">
            <ac:chgData name="Fake Test User" userId="SID-0" providerId="Test" clId="FakeClientId" dt="2021-09-10T05:53:51.474" v="58" actId="790"/>
            <ac:spMkLst>
              <pc:docMk/>
              <pc:sldMasterMk cId="3475826612" sldId="2147483705"/>
              <pc:sldLayoutMk cId="3809886901" sldId="2147483722"/>
              <ac:spMk id="2" creationId="{00000000-0000-0000-0000-000000000000}"/>
            </ac:spMkLst>
          </pc:spChg>
          <pc:spChg chg="mod">
            <ac:chgData name="Fake Test User" userId="SID-0" providerId="Test" clId="FakeClientId" dt="2021-09-10T05:53:51.474" v="58" actId="790"/>
            <ac:spMkLst>
              <pc:docMk/>
              <pc:sldMasterMk cId="3475826612" sldId="2147483705"/>
              <pc:sldLayoutMk cId="3809886901" sldId="2147483722"/>
              <ac:spMk id="3" creationId="{00000000-0000-0000-0000-000000000000}"/>
            </ac:spMkLst>
          </pc:spChg>
          <pc:spChg chg="mod">
            <ac:chgData name="Fake Test User" userId="SID-0" providerId="Test" clId="FakeClientId" dt="2021-09-10T05:53:51.474" v="58" actId="790"/>
            <ac:spMkLst>
              <pc:docMk/>
              <pc:sldMasterMk cId="3475826612" sldId="2147483705"/>
              <pc:sldLayoutMk cId="3809886901" sldId="2147483722"/>
              <ac:spMk id="4" creationId="{00000000-0000-0000-0000-000000000000}"/>
            </ac:spMkLst>
          </pc:spChg>
          <pc:spChg chg="mod">
            <ac:chgData name="Fake Test User" userId="SID-0" providerId="Test" clId="FakeClientId" dt="2021-09-10T05:53:51.474" v="58" actId="790"/>
            <ac:spMkLst>
              <pc:docMk/>
              <pc:sldMasterMk cId="3475826612" sldId="2147483705"/>
              <pc:sldLayoutMk cId="3809886901" sldId="2147483722"/>
              <ac:spMk id="5" creationId="{00000000-0000-0000-0000-000000000000}"/>
            </ac:spMkLst>
          </pc:spChg>
          <pc:spChg chg="mod">
            <ac:chgData name="Fake Test User" userId="SID-0" providerId="Test" clId="FakeClientId" dt="2021-09-10T05:53:51.474" v="58" actId="790"/>
            <ac:spMkLst>
              <pc:docMk/>
              <pc:sldMasterMk cId="3475826612" sldId="2147483705"/>
              <pc:sldLayoutMk cId="3809886901" sldId="2147483722"/>
              <ac:spMk id="6" creationId="{00000000-0000-0000-0000-000000000000}"/>
            </ac:spMkLst>
          </pc:spChg>
        </pc:sldLayoutChg>
      </pc:sldMasterChg>
      <pc:sldMasterChg chg="modSp mod modSldLayout">
        <pc:chgData name="Fake Test User" userId="SID-0" providerId="Test" clId="FakeClientId" dt="2021-09-10T06:40:38.806" v="127" actId="2711"/>
        <pc:sldMasterMkLst>
          <pc:docMk/>
          <pc:sldMasterMk cId="526897659" sldId="2147483723"/>
        </pc:sldMasterMkLst>
        <pc:spChg chg="mod">
          <ac:chgData name="Fake Test User" userId="SID-0" providerId="Test" clId="FakeClientId" dt="2021-09-10T05:53:56.115" v="59" actId="790"/>
          <ac:spMkLst>
            <pc:docMk/>
            <pc:sldMasterMk cId="526897659" sldId="2147483723"/>
            <ac:spMk id="2" creationId="{00000000-0000-0000-0000-000000000000}"/>
          </ac:spMkLst>
        </pc:spChg>
        <pc:spChg chg="mod">
          <ac:chgData name="Fake Test User" userId="SID-0" providerId="Test" clId="FakeClientId" dt="2021-09-10T05:53:56.115" v="59" actId="790"/>
          <ac:spMkLst>
            <pc:docMk/>
            <pc:sldMasterMk cId="526897659" sldId="2147483723"/>
            <ac:spMk id="3" creationId="{00000000-0000-0000-0000-000000000000}"/>
          </ac:spMkLst>
        </pc:spChg>
        <pc:spChg chg="mod">
          <ac:chgData name="Fake Test User" userId="SID-0" providerId="Test" clId="FakeClientId" dt="2021-09-10T06:40:38.806" v="127" actId="2711"/>
          <ac:spMkLst>
            <pc:docMk/>
            <pc:sldMasterMk cId="526897659" sldId="2147483723"/>
            <ac:spMk id="4" creationId="{00000000-0000-0000-0000-000000000000}"/>
          </ac:spMkLst>
        </pc:spChg>
        <pc:spChg chg="mod">
          <ac:chgData name="Fake Test User" userId="SID-0" providerId="Test" clId="FakeClientId" dt="2021-09-10T06:40:38.806" v="127" actId="2711"/>
          <ac:spMkLst>
            <pc:docMk/>
            <pc:sldMasterMk cId="526897659" sldId="2147483723"/>
            <ac:spMk id="5" creationId="{00000000-0000-0000-0000-000000000000}"/>
          </ac:spMkLst>
        </pc:spChg>
        <pc:spChg chg="mod">
          <ac:chgData name="Fake Test User" userId="SID-0" providerId="Test" clId="FakeClientId" dt="2021-09-10T06:40:38.806" v="127" actId="2711"/>
          <ac:spMkLst>
            <pc:docMk/>
            <pc:sldMasterMk cId="526897659" sldId="2147483723"/>
            <ac:spMk id="6" creationId="{00000000-0000-0000-0000-000000000000}"/>
          </ac:spMkLst>
        </pc:spChg>
        <pc:sldLayoutChg chg="modSp mod">
          <pc:chgData name="Fake Test User" userId="SID-0" providerId="Test" clId="FakeClientId" dt="2021-09-10T05:54:00.677" v="60" actId="790"/>
          <pc:sldLayoutMkLst>
            <pc:docMk/>
            <pc:sldMasterMk cId="526897659" sldId="2147483723"/>
            <pc:sldLayoutMk cId="3588423571" sldId="2147483724"/>
          </pc:sldLayoutMkLst>
          <pc:spChg chg="mod">
            <ac:chgData name="Fake Test User" userId="SID-0" providerId="Test" clId="FakeClientId" dt="2021-09-10T05:54:00.677" v="60" actId="790"/>
            <ac:spMkLst>
              <pc:docMk/>
              <pc:sldMasterMk cId="526897659" sldId="2147483723"/>
              <pc:sldLayoutMk cId="3588423571" sldId="2147483724"/>
              <ac:spMk id="2" creationId="{00000000-0000-0000-0000-000000000000}"/>
            </ac:spMkLst>
          </pc:spChg>
          <pc:spChg chg="mod">
            <ac:chgData name="Fake Test User" userId="SID-0" providerId="Test" clId="FakeClientId" dt="2021-09-10T05:54:00.677" v="60" actId="790"/>
            <ac:spMkLst>
              <pc:docMk/>
              <pc:sldMasterMk cId="526897659" sldId="2147483723"/>
              <pc:sldLayoutMk cId="3588423571" sldId="2147483724"/>
              <ac:spMk id="3" creationId="{00000000-0000-0000-0000-000000000000}"/>
            </ac:spMkLst>
          </pc:spChg>
          <pc:spChg chg="mod">
            <ac:chgData name="Fake Test User" userId="SID-0" providerId="Test" clId="FakeClientId" dt="2021-09-10T05:54:00.677" v="60" actId="790"/>
            <ac:spMkLst>
              <pc:docMk/>
              <pc:sldMasterMk cId="526897659" sldId="2147483723"/>
              <pc:sldLayoutMk cId="3588423571" sldId="2147483724"/>
              <ac:spMk id="4" creationId="{00000000-0000-0000-0000-000000000000}"/>
            </ac:spMkLst>
          </pc:spChg>
          <pc:spChg chg="mod">
            <ac:chgData name="Fake Test User" userId="SID-0" providerId="Test" clId="FakeClientId" dt="2021-09-10T05:54:00.677" v="60" actId="790"/>
            <ac:spMkLst>
              <pc:docMk/>
              <pc:sldMasterMk cId="526897659" sldId="2147483723"/>
              <pc:sldLayoutMk cId="3588423571" sldId="2147483724"/>
              <ac:spMk id="5" creationId="{00000000-0000-0000-0000-000000000000}"/>
            </ac:spMkLst>
          </pc:spChg>
          <pc:spChg chg="mod">
            <ac:chgData name="Fake Test User" userId="SID-0" providerId="Test" clId="FakeClientId" dt="2021-09-10T05:54:00.677" v="60" actId="790"/>
            <ac:spMkLst>
              <pc:docMk/>
              <pc:sldMasterMk cId="526897659" sldId="2147483723"/>
              <pc:sldLayoutMk cId="3588423571" sldId="2147483724"/>
              <ac:spMk id="6" creationId="{00000000-0000-0000-0000-000000000000}"/>
            </ac:spMkLst>
          </pc:spChg>
        </pc:sldLayoutChg>
        <pc:sldLayoutChg chg="modSp mod">
          <pc:chgData name="Fake Test User" userId="SID-0" providerId="Test" clId="FakeClientId" dt="2021-09-10T05:54:05.646" v="61" actId="790"/>
          <pc:sldLayoutMkLst>
            <pc:docMk/>
            <pc:sldMasterMk cId="526897659" sldId="2147483723"/>
            <pc:sldLayoutMk cId="1057999558" sldId="2147483725"/>
          </pc:sldLayoutMkLst>
          <pc:spChg chg="mod">
            <ac:chgData name="Fake Test User" userId="SID-0" providerId="Test" clId="FakeClientId" dt="2021-09-10T05:54:05.646" v="61" actId="790"/>
            <ac:spMkLst>
              <pc:docMk/>
              <pc:sldMasterMk cId="526897659" sldId="2147483723"/>
              <pc:sldLayoutMk cId="1057999558" sldId="2147483725"/>
              <ac:spMk id="2" creationId="{00000000-0000-0000-0000-000000000000}"/>
            </ac:spMkLst>
          </pc:spChg>
          <pc:spChg chg="mod">
            <ac:chgData name="Fake Test User" userId="SID-0" providerId="Test" clId="FakeClientId" dt="2021-09-10T05:54:05.646" v="61" actId="790"/>
            <ac:spMkLst>
              <pc:docMk/>
              <pc:sldMasterMk cId="526897659" sldId="2147483723"/>
              <pc:sldLayoutMk cId="1057999558" sldId="2147483725"/>
              <ac:spMk id="3" creationId="{00000000-0000-0000-0000-000000000000}"/>
            </ac:spMkLst>
          </pc:spChg>
          <pc:spChg chg="mod">
            <ac:chgData name="Fake Test User" userId="SID-0" providerId="Test" clId="FakeClientId" dt="2021-09-10T05:54:05.646" v="61" actId="790"/>
            <ac:spMkLst>
              <pc:docMk/>
              <pc:sldMasterMk cId="526897659" sldId="2147483723"/>
              <pc:sldLayoutMk cId="1057999558" sldId="2147483725"/>
              <ac:spMk id="4" creationId="{00000000-0000-0000-0000-000000000000}"/>
            </ac:spMkLst>
          </pc:spChg>
          <pc:spChg chg="mod">
            <ac:chgData name="Fake Test User" userId="SID-0" providerId="Test" clId="FakeClientId" dt="2021-09-10T05:54:05.646" v="61" actId="790"/>
            <ac:spMkLst>
              <pc:docMk/>
              <pc:sldMasterMk cId="526897659" sldId="2147483723"/>
              <pc:sldLayoutMk cId="1057999558" sldId="2147483725"/>
              <ac:spMk id="5" creationId="{00000000-0000-0000-0000-000000000000}"/>
            </ac:spMkLst>
          </pc:spChg>
          <pc:spChg chg="mod">
            <ac:chgData name="Fake Test User" userId="SID-0" providerId="Test" clId="FakeClientId" dt="2021-09-10T05:54:05.646" v="61" actId="790"/>
            <ac:spMkLst>
              <pc:docMk/>
              <pc:sldMasterMk cId="526897659" sldId="2147483723"/>
              <pc:sldLayoutMk cId="1057999558" sldId="2147483725"/>
              <ac:spMk id="6" creationId="{00000000-0000-0000-0000-000000000000}"/>
            </ac:spMkLst>
          </pc:spChg>
        </pc:sldLayoutChg>
        <pc:sldLayoutChg chg="modSp mod">
          <pc:chgData name="Fake Test User" userId="SID-0" providerId="Test" clId="FakeClientId" dt="2021-09-10T05:54:11.458" v="62" actId="790"/>
          <pc:sldLayoutMkLst>
            <pc:docMk/>
            <pc:sldMasterMk cId="526897659" sldId="2147483723"/>
            <pc:sldLayoutMk cId="251986355" sldId="2147483726"/>
          </pc:sldLayoutMkLst>
          <pc:spChg chg="mod">
            <ac:chgData name="Fake Test User" userId="SID-0" providerId="Test" clId="FakeClientId" dt="2021-09-10T05:54:11.458" v="62" actId="790"/>
            <ac:spMkLst>
              <pc:docMk/>
              <pc:sldMasterMk cId="526897659" sldId="2147483723"/>
              <pc:sldLayoutMk cId="251986355" sldId="2147483726"/>
              <ac:spMk id="2" creationId="{00000000-0000-0000-0000-000000000000}"/>
            </ac:spMkLst>
          </pc:spChg>
          <pc:spChg chg="mod">
            <ac:chgData name="Fake Test User" userId="SID-0" providerId="Test" clId="FakeClientId" dt="2021-09-10T05:54:11.458" v="62" actId="790"/>
            <ac:spMkLst>
              <pc:docMk/>
              <pc:sldMasterMk cId="526897659" sldId="2147483723"/>
              <pc:sldLayoutMk cId="251986355" sldId="2147483726"/>
              <ac:spMk id="3" creationId="{00000000-0000-0000-0000-000000000000}"/>
            </ac:spMkLst>
          </pc:spChg>
          <pc:spChg chg="mod">
            <ac:chgData name="Fake Test User" userId="SID-0" providerId="Test" clId="FakeClientId" dt="2021-09-10T05:54:11.458" v="62" actId="790"/>
            <ac:spMkLst>
              <pc:docMk/>
              <pc:sldMasterMk cId="526897659" sldId="2147483723"/>
              <pc:sldLayoutMk cId="251986355" sldId="2147483726"/>
              <ac:spMk id="4" creationId="{00000000-0000-0000-0000-000000000000}"/>
            </ac:spMkLst>
          </pc:spChg>
          <pc:spChg chg="mod">
            <ac:chgData name="Fake Test User" userId="SID-0" providerId="Test" clId="FakeClientId" dt="2021-09-10T05:54:11.458" v="62" actId="790"/>
            <ac:spMkLst>
              <pc:docMk/>
              <pc:sldMasterMk cId="526897659" sldId="2147483723"/>
              <pc:sldLayoutMk cId="251986355" sldId="2147483726"/>
              <ac:spMk id="5" creationId="{00000000-0000-0000-0000-000000000000}"/>
            </ac:spMkLst>
          </pc:spChg>
          <pc:spChg chg="mod">
            <ac:chgData name="Fake Test User" userId="SID-0" providerId="Test" clId="FakeClientId" dt="2021-09-10T05:54:11.458" v="62" actId="790"/>
            <ac:spMkLst>
              <pc:docMk/>
              <pc:sldMasterMk cId="526897659" sldId="2147483723"/>
              <pc:sldLayoutMk cId="251986355" sldId="2147483726"/>
              <ac:spMk id="6" creationId="{00000000-0000-0000-0000-000000000000}"/>
            </ac:spMkLst>
          </pc:spChg>
        </pc:sldLayoutChg>
        <pc:sldLayoutChg chg="modSp mod">
          <pc:chgData name="Fake Test User" userId="SID-0" providerId="Test" clId="FakeClientId" dt="2021-09-10T05:54:16.630" v="63" actId="790"/>
          <pc:sldLayoutMkLst>
            <pc:docMk/>
            <pc:sldMasterMk cId="526897659" sldId="2147483723"/>
            <pc:sldLayoutMk cId="400391073" sldId="2147483727"/>
          </pc:sldLayoutMkLst>
          <pc:spChg chg="mod">
            <ac:chgData name="Fake Test User" userId="SID-0" providerId="Test" clId="FakeClientId" dt="2021-09-10T05:54:16.630" v="63" actId="790"/>
            <ac:spMkLst>
              <pc:docMk/>
              <pc:sldMasterMk cId="526897659" sldId="2147483723"/>
              <pc:sldLayoutMk cId="400391073" sldId="2147483727"/>
              <ac:spMk id="2" creationId="{00000000-0000-0000-0000-000000000000}"/>
            </ac:spMkLst>
          </pc:spChg>
          <pc:spChg chg="mod">
            <ac:chgData name="Fake Test User" userId="SID-0" providerId="Test" clId="FakeClientId" dt="2021-09-10T05:54:16.630" v="63" actId="790"/>
            <ac:spMkLst>
              <pc:docMk/>
              <pc:sldMasterMk cId="526897659" sldId="2147483723"/>
              <pc:sldLayoutMk cId="400391073" sldId="2147483727"/>
              <ac:spMk id="3" creationId="{00000000-0000-0000-0000-000000000000}"/>
            </ac:spMkLst>
          </pc:spChg>
          <pc:spChg chg="mod">
            <ac:chgData name="Fake Test User" userId="SID-0" providerId="Test" clId="FakeClientId" dt="2021-09-10T05:54:16.630" v="63" actId="790"/>
            <ac:spMkLst>
              <pc:docMk/>
              <pc:sldMasterMk cId="526897659" sldId="2147483723"/>
              <pc:sldLayoutMk cId="400391073" sldId="2147483727"/>
              <ac:spMk id="4" creationId="{00000000-0000-0000-0000-000000000000}"/>
            </ac:spMkLst>
          </pc:spChg>
          <pc:spChg chg="mod">
            <ac:chgData name="Fake Test User" userId="SID-0" providerId="Test" clId="FakeClientId" dt="2021-09-10T05:54:16.630" v="63" actId="790"/>
            <ac:spMkLst>
              <pc:docMk/>
              <pc:sldMasterMk cId="526897659" sldId="2147483723"/>
              <pc:sldLayoutMk cId="400391073" sldId="2147483727"/>
              <ac:spMk id="5" creationId="{00000000-0000-0000-0000-000000000000}"/>
            </ac:spMkLst>
          </pc:spChg>
          <pc:spChg chg="mod">
            <ac:chgData name="Fake Test User" userId="SID-0" providerId="Test" clId="FakeClientId" dt="2021-09-10T05:54:16.630" v="63" actId="790"/>
            <ac:spMkLst>
              <pc:docMk/>
              <pc:sldMasterMk cId="526897659" sldId="2147483723"/>
              <pc:sldLayoutMk cId="400391073" sldId="2147483727"/>
              <ac:spMk id="6" creationId="{00000000-0000-0000-0000-000000000000}"/>
            </ac:spMkLst>
          </pc:spChg>
          <pc:spChg chg="mod">
            <ac:chgData name="Fake Test User" userId="SID-0" providerId="Test" clId="FakeClientId" dt="2021-09-10T05:54:16.630" v="63" actId="790"/>
            <ac:spMkLst>
              <pc:docMk/>
              <pc:sldMasterMk cId="526897659" sldId="2147483723"/>
              <pc:sldLayoutMk cId="400391073" sldId="2147483727"/>
              <ac:spMk id="7" creationId="{00000000-0000-0000-0000-000000000000}"/>
            </ac:spMkLst>
          </pc:spChg>
        </pc:sldLayoutChg>
        <pc:sldLayoutChg chg="modSp mod">
          <pc:chgData name="Fake Test User" userId="SID-0" providerId="Test" clId="FakeClientId" dt="2021-09-10T05:54:22.349" v="64" actId="790"/>
          <pc:sldLayoutMkLst>
            <pc:docMk/>
            <pc:sldMasterMk cId="526897659" sldId="2147483723"/>
            <pc:sldLayoutMk cId="412925458" sldId="2147483728"/>
          </pc:sldLayoutMkLst>
          <pc:spChg chg="mod">
            <ac:chgData name="Fake Test User" userId="SID-0" providerId="Test" clId="FakeClientId" dt="2021-09-10T05:54:22.349" v="64" actId="790"/>
            <ac:spMkLst>
              <pc:docMk/>
              <pc:sldMasterMk cId="526897659" sldId="2147483723"/>
              <pc:sldLayoutMk cId="412925458" sldId="2147483728"/>
              <ac:spMk id="2"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3"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4"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5"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6"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7"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8" creationId="{00000000-0000-0000-0000-000000000000}"/>
            </ac:spMkLst>
          </pc:spChg>
          <pc:spChg chg="mod">
            <ac:chgData name="Fake Test User" userId="SID-0" providerId="Test" clId="FakeClientId" dt="2021-09-10T05:54:22.349" v="64" actId="790"/>
            <ac:spMkLst>
              <pc:docMk/>
              <pc:sldMasterMk cId="526897659" sldId="2147483723"/>
              <pc:sldLayoutMk cId="412925458" sldId="2147483728"/>
              <ac:spMk id="9" creationId="{00000000-0000-0000-0000-000000000000}"/>
            </ac:spMkLst>
          </pc:spChg>
        </pc:sldLayoutChg>
        <pc:sldLayoutChg chg="modSp mod">
          <pc:chgData name="Fake Test User" userId="SID-0" providerId="Test" clId="FakeClientId" dt="2021-09-10T05:54:27.603" v="65" actId="790"/>
          <pc:sldLayoutMkLst>
            <pc:docMk/>
            <pc:sldMasterMk cId="526897659" sldId="2147483723"/>
            <pc:sldLayoutMk cId="2801469155" sldId="2147483729"/>
          </pc:sldLayoutMkLst>
          <pc:spChg chg="mod">
            <ac:chgData name="Fake Test User" userId="SID-0" providerId="Test" clId="FakeClientId" dt="2021-09-10T05:54:27.603" v="65" actId="790"/>
            <ac:spMkLst>
              <pc:docMk/>
              <pc:sldMasterMk cId="526897659" sldId="2147483723"/>
              <pc:sldLayoutMk cId="2801469155" sldId="2147483729"/>
              <ac:spMk id="2" creationId="{00000000-0000-0000-0000-000000000000}"/>
            </ac:spMkLst>
          </pc:spChg>
          <pc:spChg chg="mod">
            <ac:chgData name="Fake Test User" userId="SID-0" providerId="Test" clId="FakeClientId" dt="2021-09-10T05:54:27.603" v="65" actId="790"/>
            <ac:spMkLst>
              <pc:docMk/>
              <pc:sldMasterMk cId="526897659" sldId="2147483723"/>
              <pc:sldLayoutMk cId="2801469155" sldId="2147483729"/>
              <ac:spMk id="3" creationId="{00000000-0000-0000-0000-000000000000}"/>
            </ac:spMkLst>
          </pc:spChg>
          <pc:spChg chg="mod">
            <ac:chgData name="Fake Test User" userId="SID-0" providerId="Test" clId="FakeClientId" dt="2021-09-10T05:54:27.603" v="65" actId="790"/>
            <ac:spMkLst>
              <pc:docMk/>
              <pc:sldMasterMk cId="526897659" sldId="2147483723"/>
              <pc:sldLayoutMk cId="2801469155" sldId="2147483729"/>
              <ac:spMk id="4" creationId="{00000000-0000-0000-0000-000000000000}"/>
            </ac:spMkLst>
          </pc:spChg>
          <pc:spChg chg="mod">
            <ac:chgData name="Fake Test User" userId="SID-0" providerId="Test" clId="FakeClientId" dt="2021-09-10T05:54:27.603" v="65" actId="790"/>
            <ac:spMkLst>
              <pc:docMk/>
              <pc:sldMasterMk cId="526897659" sldId="2147483723"/>
              <pc:sldLayoutMk cId="2801469155" sldId="2147483729"/>
              <ac:spMk id="5" creationId="{00000000-0000-0000-0000-000000000000}"/>
            </ac:spMkLst>
          </pc:spChg>
        </pc:sldLayoutChg>
        <pc:sldLayoutChg chg="modSp mod">
          <pc:chgData name="Fake Test User" userId="SID-0" providerId="Test" clId="FakeClientId" dt="2021-09-10T05:54:33.087" v="66" actId="790"/>
          <pc:sldLayoutMkLst>
            <pc:docMk/>
            <pc:sldMasterMk cId="526897659" sldId="2147483723"/>
            <pc:sldLayoutMk cId="3005378833" sldId="2147483730"/>
          </pc:sldLayoutMkLst>
          <pc:spChg chg="mod">
            <ac:chgData name="Fake Test User" userId="SID-0" providerId="Test" clId="FakeClientId" dt="2021-09-10T05:54:33.087" v="66" actId="790"/>
            <ac:spMkLst>
              <pc:docMk/>
              <pc:sldMasterMk cId="526897659" sldId="2147483723"/>
              <pc:sldLayoutMk cId="3005378833" sldId="2147483730"/>
              <ac:spMk id="2" creationId="{00000000-0000-0000-0000-000000000000}"/>
            </ac:spMkLst>
          </pc:spChg>
          <pc:spChg chg="mod">
            <ac:chgData name="Fake Test User" userId="SID-0" providerId="Test" clId="FakeClientId" dt="2021-09-10T05:54:33.087" v="66" actId="790"/>
            <ac:spMkLst>
              <pc:docMk/>
              <pc:sldMasterMk cId="526897659" sldId="2147483723"/>
              <pc:sldLayoutMk cId="3005378833" sldId="2147483730"/>
              <ac:spMk id="3" creationId="{00000000-0000-0000-0000-000000000000}"/>
            </ac:spMkLst>
          </pc:spChg>
          <pc:spChg chg="mod">
            <ac:chgData name="Fake Test User" userId="SID-0" providerId="Test" clId="FakeClientId" dt="2021-09-10T05:54:33.087" v="66" actId="790"/>
            <ac:spMkLst>
              <pc:docMk/>
              <pc:sldMasterMk cId="526897659" sldId="2147483723"/>
              <pc:sldLayoutMk cId="3005378833" sldId="2147483730"/>
              <ac:spMk id="4" creationId="{00000000-0000-0000-0000-000000000000}"/>
            </ac:spMkLst>
          </pc:spChg>
        </pc:sldLayoutChg>
        <pc:sldLayoutChg chg="modSp mod">
          <pc:chgData name="Fake Test User" userId="SID-0" providerId="Test" clId="FakeClientId" dt="2021-09-10T05:54:38.212" v="67" actId="790"/>
          <pc:sldLayoutMkLst>
            <pc:docMk/>
            <pc:sldMasterMk cId="526897659" sldId="2147483723"/>
            <pc:sldLayoutMk cId="3933333917" sldId="2147483731"/>
          </pc:sldLayoutMkLst>
          <pc:spChg chg="mod">
            <ac:chgData name="Fake Test User" userId="SID-0" providerId="Test" clId="FakeClientId" dt="2021-09-10T05:54:38.212" v="67" actId="790"/>
            <ac:spMkLst>
              <pc:docMk/>
              <pc:sldMasterMk cId="526897659" sldId="2147483723"/>
              <pc:sldLayoutMk cId="3933333917" sldId="2147483731"/>
              <ac:spMk id="2" creationId="{00000000-0000-0000-0000-000000000000}"/>
            </ac:spMkLst>
          </pc:spChg>
          <pc:spChg chg="mod">
            <ac:chgData name="Fake Test User" userId="SID-0" providerId="Test" clId="FakeClientId" dt="2021-09-10T05:54:38.212" v="67" actId="790"/>
            <ac:spMkLst>
              <pc:docMk/>
              <pc:sldMasterMk cId="526897659" sldId="2147483723"/>
              <pc:sldLayoutMk cId="3933333917" sldId="2147483731"/>
              <ac:spMk id="3" creationId="{00000000-0000-0000-0000-000000000000}"/>
            </ac:spMkLst>
          </pc:spChg>
          <pc:spChg chg="mod">
            <ac:chgData name="Fake Test User" userId="SID-0" providerId="Test" clId="FakeClientId" dt="2021-09-10T05:54:38.212" v="67" actId="790"/>
            <ac:spMkLst>
              <pc:docMk/>
              <pc:sldMasterMk cId="526897659" sldId="2147483723"/>
              <pc:sldLayoutMk cId="3933333917" sldId="2147483731"/>
              <ac:spMk id="4" creationId="{00000000-0000-0000-0000-000000000000}"/>
            </ac:spMkLst>
          </pc:spChg>
          <pc:spChg chg="mod">
            <ac:chgData name="Fake Test User" userId="SID-0" providerId="Test" clId="FakeClientId" dt="2021-09-10T05:54:38.212" v="67" actId="790"/>
            <ac:spMkLst>
              <pc:docMk/>
              <pc:sldMasterMk cId="526897659" sldId="2147483723"/>
              <pc:sldLayoutMk cId="3933333917" sldId="2147483731"/>
              <ac:spMk id="5" creationId="{00000000-0000-0000-0000-000000000000}"/>
            </ac:spMkLst>
          </pc:spChg>
          <pc:spChg chg="mod">
            <ac:chgData name="Fake Test User" userId="SID-0" providerId="Test" clId="FakeClientId" dt="2021-09-10T05:54:38.212" v="67" actId="790"/>
            <ac:spMkLst>
              <pc:docMk/>
              <pc:sldMasterMk cId="526897659" sldId="2147483723"/>
              <pc:sldLayoutMk cId="3933333917" sldId="2147483731"/>
              <ac:spMk id="6" creationId="{00000000-0000-0000-0000-000000000000}"/>
            </ac:spMkLst>
          </pc:spChg>
          <pc:spChg chg="mod">
            <ac:chgData name="Fake Test User" userId="SID-0" providerId="Test" clId="FakeClientId" dt="2021-09-10T05:54:38.212" v="67" actId="790"/>
            <ac:spMkLst>
              <pc:docMk/>
              <pc:sldMasterMk cId="526897659" sldId="2147483723"/>
              <pc:sldLayoutMk cId="3933333917" sldId="2147483731"/>
              <ac:spMk id="7" creationId="{00000000-0000-0000-0000-000000000000}"/>
            </ac:spMkLst>
          </pc:spChg>
        </pc:sldLayoutChg>
        <pc:sldLayoutChg chg="modSp mod">
          <pc:chgData name="Fake Test User" userId="SID-0" providerId="Test" clId="FakeClientId" dt="2021-09-10T05:54:43.728" v="68" actId="790"/>
          <pc:sldLayoutMkLst>
            <pc:docMk/>
            <pc:sldMasterMk cId="526897659" sldId="2147483723"/>
            <pc:sldLayoutMk cId="2612067480" sldId="2147483732"/>
          </pc:sldLayoutMkLst>
          <pc:spChg chg="mod">
            <ac:chgData name="Fake Test User" userId="SID-0" providerId="Test" clId="FakeClientId" dt="2021-09-10T05:54:43.728" v="68" actId="790"/>
            <ac:spMkLst>
              <pc:docMk/>
              <pc:sldMasterMk cId="526897659" sldId="2147483723"/>
              <pc:sldLayoutMk cId="2612067480" sldId="2147483732"/>
              <ac:spMk id="2" creationId="{00000000-0000-0000-0000-000000000000}"/>
            </ac:spMkLst>
          </pc:spChg>
          <pc:spChg chg="mod">
            <ac:chgData name="Fake Test User" userId="SID-0" providerId="Test" clId="FakeClientId" dt="2021-09-10T05:54:43.728" v="68" actId="790"/>
            <ac:spMkLst>
              <pc:docMk/>
              <pc:sldMasterMk cId="526897659" sldId="2147483723"/>
              <pc:sldLayoutMk cId="2612067480" sldId="2147483732"/>
              <ac:spMk id="3" creationId="{00000000-0000-0000-0000-000000000000}"/>
            </ac:spMkLst>
          </pc:spChg>
          <pc:spChg chg="mod">
            <ac:chgData name="Fake Test User" userId="SID-0" providerId="Test" clId="FakeClientId" dt="2021-09-10T05:54:43.728" v="68" actId="790"/>
            <ac:spMkLst>
              <pc:docMk/>
              <pc:sldMasterMk cId="526897659" sldId="2147483723"/>
              <pc:sldLayoutMk cId="2612067480" sldId="2147483732"/>
              <ac:spMk id="4" creationId="{00000000-0000-0000-0000-000000000000}"/>
            </ac:spMkLst>
          </pc:spChg>
          <pc:spChg chg="mod">
            <ac:chgData name="Fake Test User" userId="SID-0" providerId="Test" clId="FakeClientId" dt="2021-09-10T05:54:43.728" v="68" actId="790"/>
            <ac:spMkLst>
              <pc:docMk/>
              <pc:sldMasterMk cId="526897659" sldId="2147483723"/>
              <pc:sldLayoutMk cId="2612067480" sldId="2147483732"/>
              <ac:spMk id="5" creationId="{00000000-0000-0000-0000-000000000000}"/>
            </ac:spMkLst>
          </pc:spChg>
          <pc:spChg chg="mod">
            <ac:chgData name="Fake Test User" userId="SID-0" providerId="Test" clId="FakeClientId" dt="2021-09-10T05:54:43.728" v="68" actId="790"/>
            <ac:spMkLst>
              <pc:docMk/>
              <pc:sldMasterMk cId="526897659" sldId="2147483723"/>
              <pc:sldLayoutMk cId="2612067480" sldId="2147483732"/>
              <ac:spMk id="6" creationId="{00000000-0000-0000-0000-000000000000}"/>
            </ac:spMkLst>
          </pc:spChg>
          <pc:spChg chg="mod">
            <ac:chgData name="Fake Test User" userId="SID-0" providerId="Test" clId="FakeClientId" dt="2021-09-10T05:54:43.728" v="68" actId="790"/>
            <ac:spMkLst>
              <pc:docMk/>
              <pc:sldMasterMk cId="526897659" sldId="2147483723"/>
              <pc:sldLayoutMk cId="2612067480" sldId="2147483732"/>
              <ac:spMk id="7" creationId="{00000000-0000-0000-0000-000000000000}"/>
            </ac:spMkLst>
          </pc:spChg>
        </pc:sldLayoutChg>
        <pc:sldLayoutChg chg="modSp mod">
          <pc:chgData name="Fake Test User" userId="SID-0" providerId="Test" clId="FakeClientId" dt="2021-09-10T05:54:49.400" v="69" actId="790"/>
          <pc:sldLayoutMkLst>
            <pc:docMk/>
            <pc:sldMasterMk cId="526897659" sldId="2147483723"/>
            <pc:sldLayoutMk cId="3480607522" sldId="2147483733"/>
          </pc:sldLayoutMkLst>
          <pc:spChg chg="mod">
            <ac:chgData name="Fake Test User" userId="SID-0" providerId="Test" clId="FakeClientId" dt="2021-09-10T05:54:49.400" v="69" actId="790"/>
            <ac:spMkLst>
              <pc:docMk/>
              <pc:sldMasterMk cId="526897659" sldId="2147483723"/>
              <pc:sldLayoutMk cId="3480607522" sldId="2147483733"/>
              <ac:spMk id="2" creationId="{00000000-0000-0000-0000-000000000000}"/>
            </ac:spMkLst>
          </pc:spChg>
          <pc:spChg chg="mod">
            <ac:chgData name="Fake Test User" userId="SID-0" providerId="Test" clId="FakeClientId" dt="2021-09-10T05:54:49.400" v="69" actId="790"/>
            <ac:spMkLst>
              <pc:docMk/>
              <pc:sldMasterMk cId="526897659" sldId="2147483723"/>
              <pc:sldLayoutMk cId="3480607522" sldId="2147483733"/>
              <ac:spMk id="3" creationId="{00000000-0000-0000-0000-000000000000}"/>
            </ac:spMkLst>
          </pc:spChg>
          <pc:spChg chg="mod">
            <ac:chgData name="Fake Test User" userId="SID-0" providerId="Test" clId="FakeClientId" dt="2021-09-10T05:54:49.400" v="69" actId="790"/>
            <ac:spMkLst>
              <pc:docMk/>
              <pc:sldMasterMk cId="526897659" sldId="2147483723"/>
              <pc:sldLayoutMk cId="3480607522" sldId="2147483733"/>
              <ac:spMk id="4" creationId="{00000000-0000-0000-0000-000000000000}"/>
            </ac:spMkLst>
          </pc:spChg>
          <pc:spChg chg="mod">
            <ac:chgData name="Fake Test User" userId="SID-0" providerId="Test" clId="FakeClientId" dt="2021-09-10T05:54:49.400" v="69" actId="790"/>
            <ac:spMkLst>
              <pc:docMk/>
              <pc:sldMasterMk cId="526897659" sldId="2147483723"/>
              <pc:sldLayoutMk cId="3480607522" sldId="2147483733"/>
              <ac:spMk id="5" creationId="{00000000-0000-0000-0000-000000000000}"/>
            </ac:spMkLst>
          </pc:spChg>
          <pc:spChg chg="mod">
            <ac:chgData name="Fake Test User" userId="SID-0" providerId="Test" clId="FakeClientId" dt="2021-09-10T05:54:49.400" v="69" actId="790"/>
            <ac:spMkLst>
              <pc:docMk/>
              <pc:sldMasterMk cId="526897659" sldId="2147483723"/>
              <pc:sldLayoutMk cId="3480607522" sldId="2147483733"/>
              <ac:spMk id="6" creationId="{00000000-0000-0000-0000-000000000000}"/>
            </ac:spMkLst>
          </pc:spChg>
          <pc:spChg chg="mod">
            <ac:chgData name="Fake Test User" userId="SID-0" providerId="Test" clId="FakeClientId" dt="2021-09-10T05:54:49.400" v="69" actId="790"/>
            <ac:spMkLst>
              <pc:docMk/>
              <pc:sldMasterMk cId="526897659" sldId="2147483723"/>
              <pc:sldLayoutMk cId="3480607522" sldId="2147483733"/>
              <ac:spMk id="7" creationId="{00000000-0000-0000-0000-000000000000}"/>
            </ac:spMkLst>
          </pc:spChg>
        </pc:sldLayoutChg>
        <pc:sldLayoutChg chg="modSp mod">
          <pc:chgData name="Fake Test User" userId="SID-0" providerId="Test" clId="FakeClientId" dt="2021-09-10T05:54:54.759" v="70" actId="790"/>
          <pc:sldLayoutMkLst>
            <pc:docMk/>
            <pc:sldMasterMk cId="526897659" sldId="2147483723"/>
            <pc:sldLayoutMk cId="1874527180" sldId="2147483734"/>
          </pc:sldLayoutMkLst>
          <pc:spChg chg="mod">
            <ac:chgData name="Fake Test User" userId="SID-0" providerId="Test" clId="FakeClientId" dt="2021-09-10T05:54:54.759" v="70" actId="790"/>
            <ac:spMkLst>
              <pc:docMk/>
              <pc:sldMasterMk cId="526897659" sldId="2147483723"/>
              <pc:sldLayoutMk cId="1874527180" sldId="2147483734"/>
              <ac:spMk id="2" creationId="{00000000-0000-0000-0000-000000000000}"/>
            </ac:spMkLst>
          </pc:spChg>
          <pc:spChg chg="mod">
            <ac:chgData name="Fake Test User" userId="SID-0" providerId="Test" clId="FakeClientId" dt="2021-09-10T05:54:54.759" v="70" actId="790"/>
            <ac:spMkLst>
              <pc:docMk/>
              <pc:sldMasterMk cId="526897659" sldId="2147483723"/>
              <pc:sldLayoutMk cId="1874527180" sldId="2147483734"/>
              <ac:spMk id="4" creationId="{00000000-0000-0000-0000-000000000000}"/>
            </ac:spMkLst>
          </pc:spChg>
          <pc:spChg chg="mod">
            <ac:chgData name="Fake Test User" userId="SID-0" providerId="Test" clId="FakeClientId" dt="2021-09-10T05:54:54.759" v="70" actId="790"/>
            <ac:spMkLst>
              <pc:docMk/>
              <pc:sldMasterMk cId="526897659" sldId="2147483723"/>
              <pc:sldLayoutMk cId="1874527180" sldId="2147483734"/>
              <ac:spMk id="5" creationId="{00000000-0000-0000-0000-000000000000}"/>
            </ac:spMkLst>
          </pc:spChg>
          <pc:spChg chg="mod">
            <ac:chgData name="Fake Test User" userId="SID-0" providerId="Test" clId="FakeClientId" dt="2021-09-10T05:54:54.759" v="70" actId="790"/>
            <ac:spMkLst>
              <pc:docMk/>
              <pc:sldMasterMk cId="526897659" sldId="2147483723"/>
              <pc:sldLayoutMk cId="1874527180" sldId="2147483734"/>
              <ac:spMk id="6" creationId="{00000000-0000-0000-0000-000000000000}"/>
            </ac:spMkLst>
          </pc:spChg>
          <pc:spChg chg="mod">
            <ac:chgData name="Fake Test User" userId="SID-0" providerId="Test" clId="FakeClientId" dt="2021-09-10T05:54:54.759" v="70" actId="790"/>
            <ac:spMkLst>
              <pc:docMk/>
              <pc:sldMasterMk cId="526897659" sldId="2147483723"/>
              <pc:sldLayoutMk cId="1874527180" sldId="2147483734"/>
              <ac:spMk id="7" creationId="{00000000-0000-0000-0000-000000000000}"/>
            </ac:spMkLst>
          </pc:spChg>
        </pc:sldLayoutChg>
        <pc:sldLayoutChg chg="modSp mod">
          <pc:chgData name="Fake Test User" userId="SID-0" providerId="Test" clId="FakeClientId" dt="2021-09-10T05:54:59.743" v="71" actId="790"/>
          <pc:sldLayoutMkLst>
            <pc:docMk/>
            <pc:sldMasterMk cId="526897659" sldId="2147483723"/>
            <pc:sldLayoutMk cId="1897023079" sldId="2147483735"/>
          </pc:sldLayoutMkLst>
          <pc:spChg chg="mod">
            <ac:chgData name="Fake Test User" userId="SID-0" providerId="Test" clId="FakeClientId" dt="2021-09-10T05:54:59.743" v="71" actId="790"/>
            <ac:spMkLst>
              <pc:docMk/>
              <pc:sldMasterMk cId="526897659" sldId="2147483723"/>
              <pc:sldLayoutMk cId="1897023079" sldId="2147483735"/>
              <ac:spMk id="2"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4"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5"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6"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7"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12"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16" creationId="{00000000-0000-0000-0000-000000000000}"/>
            </ac:spMkLst>
          </pc:spChg>
          <pc:spChg chg="mod">
            <ac:chgData name="Fake Test User" userId="SID-0" providerId="Test" clId="FakeClientId" dt="2021-09-10T05:54:59.743" v="71" actId="790"/>
            <ac:spMkLst>
              <pc:docMk/>
              <pc:sldMasterMk cId="526897659" sldId="2147483723"/>
              <pc:sldLayoutMk cId="1897023079" sldId="2147483735"/>
              <ac:spMk id="17" creationId="{00000000-0000-0000-0000-000000000000}"/>
            </ac:spMkLst>
          </pc:spChg>
        </pc:sldLayoutChg>
        <pc:sldLayoutChg chg="modSp mod">
          <pc:chgData name="Fake Test User" userId="SID-0" providerId="Test" clId="FakeClientId" dt="2021-09-10T05:55:05.306" v="72" actId="790"/>
          <pc:sldLayoutMkLst>
            <pc:docMk/>
            <pc:sldMasterMk cId="526897659" sldId="2147483723"/>
            <pc:sldLayoutMk cId="1368646319" sldId="2147483736"/>
          </pc:sldLayoutMkLst>
          <pc:spChg chg="mod">
            <ac:chgData name="Fake Test User" userId="SID-0" providerId="Test" clId="FakeClientId" dt="2021-09-10T05:55:05.306" v="72" actId="790"/>
            <ac:spMkLst>
              <pc:docMk/>
              <pc:sldMasterMk cId="526897659" sldId="2147483723"/>
              <pc:sldLayoutMk cId="1368646319" sldId="2147483736"/>
              <ac:spMk id="2" creationId="{00000000-0000-0000-0000-000000000000}"/>
            </ac:spMkLst>
          </pc:spChg>
          <pc:spChg chg="mod">
            <ac:chgData name="Fake Test User" userId="SID-0" providerId="Test" clId="FakeClientId" dt="2021-09-10T05:55:05.306" v="72" actId="790"/>
            <ac:spMkLst>
              <pc:docMk/>
              <pc:sldMasterMk cId="526897659" sldId="2147483723"/>
              <pc:sldLayoutMk cId="1368646319" sldId="2147483736"/>
              <ac:spMk id="4" creationId="{00000000-0000-0000-0000-000000000000}"/>
            </ac:spMkLst>
          </pc:spChg>
          <pc:spChg chg="mod">
            <ac:chgData name="Fake Test User" userId="SID-0" providerId="Test" clId="FakeClientId" dt="2021-09-10T05:55:05.306" v="72" actId="790"/>
            <ac:spMkLst>
              <pc:docMk/>
              <pc:sldMasterMk cId="526897659" sldId="2147483723"/>
              <pc:sldLayoutMk cId="1368646319" sldId="2147483736"/>
              <ac:spMk id="5" creationId="{00000000-0000-0000-0000-000000000000}"/>
            </ac:spMkLst>
          </pc:spChg>
          <pc:spChg chg="mod">
            <ac:chgData name="Fake Test User" userId="SID-0" providerId="Test" clId="FakeClientId" dt="2021-09-10T05:55:05.306" v="72" actId="790"/>
            <ac:spMkLst>
              <pc:docMk/>
              <pc:sldMasterMk cId="526897659" sldId="2147483723"/>
              <pc:sldLayoutMk cId="1368646319" sldId="2147483736"/>
              <ac:spMk id="6" creationId="{00000000-0000-0000-0000-000000000000}"/>
            </ac:spMkLst>
          </pc:spChg>
          <pc:spChg chg="mod">
            <ac:chgData name="Fake Test User" userId="SID-0" providerId="Test" clId="FakeClientId" dt="2021-09-10T05:55:05.306" v="72" actId="790"/>
            <ac:spMkLst>
              <pc:docMk/>
              <pc:sldMasterMk cId="526897659" sldId="2147483723"/>
              <pc:sldLayoutMk cId="1368646319" sldId="2147483736"/>
              <ac:spMk id="7" creationId="{00000000-0000-0000-0000-000000000000}"/>
            </ac:spMkLst>
          </pc:spChg>
        </pc:sldLayoutChg>
        <pc:sldLayoutChg chg="modSp mod">
          <pc:chgData name="Fake Test User" userId="SID-0" providerId="Test" clId="FakeClientId" dt="2021-09-10T05:55:10.822" v="73" actId="790"/>
          <pc:sldLayoutMkLst>
            <pc:docMk/>
            <pc:sldMasterMk cId="526897659" sldId="2147483723"/>
            <pc:sldLayoutMk cId="143517822" sldId="2147483737"/>
          </pc:sldLayoutMkLst>
          <pc:spChg chg="mod">
            <ac:chgData name="Fake Test User" userId="SID-0" providerId="Test" clId="FakeClientId" dt="2021-09-10T05:55:10.822" v="73" actId="790"/>
            <ac:spMkLst>
              <pc:docMk/>
              <pc:sldMasterMk cId="526897659" sldId="2147483723"/>
              <pc:sldLayoutMk cId="143517822" sldId="2147483737"/>
              <ac:spMk id="3"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4"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5"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7"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8"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9"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10"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11"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12" creationId="{00000000-0000-0000-0000-000000000000}"/>
            </ac:spMkLst>
          </pc:spChg>
          <pc:spChg chg="mod">
            <ac:chgData name="Fake Test User" userId="SID-0" providerId="Test" clId="FakeClientId" dt="2021-09-10T05:55:10.822" v="73" actId="790"/>
            <ac:spMkLst>
              <pc:docMk/>
              <pc:sldMasterMk cId="526897659" sldId="2147483723"/>
              <pc:sldLayoutMk cId="143517822" sldId="2147483737"/>
              <ac:spMk id="15" creationId="{00000000-0000-0000-0000-000000000000}"/>
            </ac:spMkLst>
          </pc:spChg>
        </pc:sldLayoutChg>
        <pc:sldLayoutChg chg="modSp mod">
          <pc:chgData name="Fake Test User" userId="SID-0" providerId="Test" clId="FakeClientId" dt="2021-09-10T05:55:16.415" v="74" actId="790"/>
          <pc:sldLayoutMkLst>
            <pc:docMk/>
            <pc:sldMasterMk cId="526897659" sldId="2147483723"/>
            <pc:sldLayoutMk cId="3591729612" sldId="2147483738"/>
          </pc:sldLayoutMkLst>
          <pc:spChg chg="mod">
            <ac:chgData name="Fake Test User" userId="SID-0" providerId="Test" clId="FakeClientId" dt="2021-09-10T05:55:16.415" v="74" actId="790"/>
            <ac:spMkLst>
              <pc:docMk/>
              <pc:sldMasterMk cId="526897659" sldId="2147483723"/>
              <pc:sldLayoutMk cId="3591729612" sldId="2147483738"/>
              <ac:spMk id="3"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4"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5"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19"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0"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1"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2"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3"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4"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5"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6"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27" creationId="{00000000-0000-0000-0000-000000000000}"/>
            </ac:spMkLst>
          </pc:spChg>
          <pc:spChg chg="mod">
            <ac:chgData name="Fake Test User" userId="SID-0" providerId="Test" clId="FakeClientId" dt="2021-09-10T05:55:16.415" v="74" actId="790"/>
            <ac:spMkLst>
              <pc:docMk/>
              <pc:sldMasterMk cId="526897659" sldId="2147483723"/>
              <pc:sldLayoutMk cId="3591729612" sldId="2147483738"/>
              <ac:spMk id="30" creationId="{00000000-0000-0000-0000-000000000000}"/>
            </ac:spMkLst>
          </pc:spChg>
        </pc:sldLayoutChg>
        <pc:sldLayoutChg chg="modSp mod">
          <pc:chgData name="Fake Test User" userId="SID-0" providerId="Test" clId="FakeClientId" dt="2021-09-10T05:55:21.587" v="75" actId="790"/>
          <pc:sldLayoutMkLst>
            <pc:docMk/>
            <pc:sldMasterMk cId="526897659" sldId="2147483723"/>
            <pc:sldLayoutMk cId="2649903713" sldId="2147483739"/>
          </pc:sldLayoutMkLst>
          <pc:spChg chg="mod">
            <ac:chgData name="Fake Test User" userId="SID-0" providerId="Test" clId="FakeClientId" dt="2021-09-10T05:55:21.587" v="75" actId="790"/>
            <ac:spMkLst>
              <pc:docMk/>
              <pc:sldMasterMk cId="526897659" sldId="2147483723"/>
              <pc:sldLayoutMk cId="2649903713" sldId="2147483739"/>
              <ac:spMk id="2" creationId="{00000000-0000-0000-0000-000000000000}"/>
            </ac:spMkLst>
          </pc:spChg>
          <pc:spChg chg="mod">
            <ac:chgData name="Fake Test User" userId="SID-0" providerId="Test" clId="FakeClientId" dt="2021-09-10T05:55:21.587" v="75" actId="790"/>
            <ac:spMkLst>
              <pc:docMk/>
              <pc:sldMasterMk cId="526897659" sldId="2147483723"/>
              <pc:sldLayoutMk cId="2649903713" sldId="2147483739"/>
              <ac:spMk id="3" creationId="{00000000-0000-0000-0000-000000000000}"/>
            </ac:spMkLst>
          </pc:spChg>
          <pc:spChg chg="mod">
            <ac:chgData name="Fake Test User" userId="SID-0" providerId="Test" clId="FakeClientId" dt="2021-09-10T05:55:21.587" v="75" actId="790"/>
            <ac:spMkLst>
              <pc:docMk/>
              <pc:sldMasterMk cId="526897659" sldId="2147483723"/>
              <pc:sldLayoutMk cId="2649903713" sldId="2147483739"/>
              <ac:spMk id="4" creationId="{00000000-0000-0000-0000-000000000000}"/>
            </ac:spMkLst>
          </pc:spChg>
          <pc:spChg chg="mod">
            <ac:chgData name="Fake Test User" userId="SID-0" providerId="Test" clId="FakeClientId" dt="2021-09-10T05:55:21.587" v="75" actId="790"/>
            <ac:spMkLst>
              <pc:docMk/>
              <pc:sldMasterMk cId="526897659" sldId="2147483723"/>
              <pc:sldLayoutMk cId="2649903713" sldId="2147483739"/>
              <ac:spMk id="5" creationId="{00000000-0000-0000-0000-000000000000}"/>
            </ac:spMkLst>
          </pc:spChg>
          <pc:spChg chg="mod">
            <ac:chgData name="Fake Test User" userId="SID-0" providerId="Test" clId="FakeClientId" dt="2021-09-10T05:55:21.587" v="75" actId="790"/>
            <ac:spMkLst>
              <pc:docMk/>
              <pc:sldMasterMk cId="526897659" sldId="2147483723"/>
              <pc:sldLayoutMk cId="2649903713" sldId="2147483739"/>
              <ac:spMk id="6" creationId="{00000000-0000-0000-0000-000000000000}"/>
            </ac:spMkLst>
          </pc:spChg>
        </pc:sldLayoutChg>
        <pc:sldLayoutChg chg="modSp mod">
          <pc:chgData name="Fake Test User" userId="SID-0" providerId="Test" clId="FakeClientId" dt="2021-09-10T05:55:26.368" v="76" actId="790"/>
          <pc:sldLayoutMkLst>
            <pc:docMk/>
            <pc:sldMasterMk cId="526897659" sldId="2147483723"/>
            <pc:sldLayoutMk cId="2344545944" sldId="2147483740"/>
          </pc:sldLayoutMkLst>
          <pc:spChg chg="mod">
            <ac:chgData name="Fake Test User" userId="SID-0" providerId="Test" clId="FakeClientId" dt="2021-09-10T05:55:26.368" v="76" actId="790"/>
            <ac:spMkLst>
              <pc:docMk/>
              <pc:sldMasterMk cId="526897659" sldId="2147483723"/>
              <pc:sldLayoutMk cId="2344545944" sldId="2147483740"/>
              <ac:spMk id="2" creationId="{00000000-0000-0000-0000-000000000000}"/>
            </ac:spMkLst>
          </pc:spChg>
          <pc:spChg chg="mod">
            <ac:chgData name="Fake Test User" userId="SID-0" providerId="Test" clId="FakeClientId" dt="2021-09-10T05:55:26.368" v="76" actId="790"/>
            <ac:spMkLst>
              <pc:docMk/>
              <pc:sldMasterMk cId="526897659" sldId="2147483723"/>
              <pc:sldLayoutMk cId="2344545944" sldId="2147483740"/>
              <ac:spMk id="3" creationId="{00000000-0000-0000-0000-000000000000}"/>
            </ac:spMkLst>
          </pc:spChg>
          <pc:spChg chg="mod">
            <ac:chgData name="Fake Test User" userId="SID-0" providerId="Test" clId="FakeClientId" dt="2021-09-10T05:55:26.368" v="76" actId="790"/>
            <ac:spMkLst>
              <pc:docMk/>
              <pc:sldMasterMk cId="526897659" sldId="2147483723"/>
              <pc:sldLayoutMk cId="2344545944" sldId="2147483740"/>
              <ac:spMk id="4" creationId="{00000000-0000-0000-0000-000000000000}"/>
            </ac:spMkLst>
          </pc:spChg>
          <pc:spChg chg="mod">
            <ac:chgData name="Fake Test User" userId="SID-0" providerId="Test" clId="FakeClientId" dt="2021-09-10T05:55:26.368" v="76" actId="790"/>
            <ac:spMkLst>
              <pc:docMk/>
              <pc:sldMasterMk cId="526897659" sldId="2147483723"/>
              <pc:sldLayoutMk cId="2344545944" sldId="2147483740"/>
              <ac:spMk id="5" creationId="{00000000-0000-0000-0000-000000000000}"/>
            </ac:spMkLst>
          </pc:spChg>
          <pc:spChg chg="mod">
            <ac:chgData name="Fake Test User" userId="SID-0" providerId="Test" clId="FakeClientId" dt="2021-09-10T05:55:26.368" v="76" actId="790"/>
            <ac:spMkLst>
              <pc:docMk/>
              <pc:sldMasterMk cId="526897659" sldId="2147483723"/>
              <pc:sldLayoutMk cId="2344545944" sldId="2147483740"/>
              <ac:spMk id="6"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vi-VN"/>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Sheet1!$B$1</c:f>
              <c:strCache>
                <c:ptCount val="1"/>
                <c:pt idx="0">
                  <c:v>Chuỗi 1</c:v>
                </c:pt>
              </c:strCache>
            </c:strRef>
          </c:tx>
          <c:spPr>
            <a:gradFill rotWithShape="1">
              <a:gsLst>
                <a:gs pos="0">
                  <a:schemeClr val="accent1">
                    <a:shade val="65000"/>
                    <a:tint val="94000"/>
                    <a:satMod val="103000"/>
                    <a:lumMod val="102000"/>
                  </a:schemeClr>
                </a:gs>
                <a:gs pos="50000">
                  <a:schemeClr val="accent1">
                    <a:shade val="65000"/>
                    <a:shade val="100000"/>
                    <a:satMod val="110000"/>
                    <a:lumMod val="100000"/>
                  </a:schemeClr>
                </a:gs>
                <a:gs pos="100000">
                  <a:schemeClr val="accent1">
                    <a:shade val="65000"/>
                    <a:shade val="78000"/>
                    <a:satMod val="120000"/>
                    <a:lumMod val="99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lang="vi-VN" sz="1197" b="0" i="0" u="none" strike="noStrike" kern="1200" baseline="0" noProof="1" dirty="0">
                    <a:solidFill>
                      <a:schemeClr val="lt1">
                        <a:lumMod val="85000"/>
                      </a:schemeClr>
                    </a:solidFill>
                    <a:latin typeface="Arial" panose="020B0604020202020204" pitchFamily="34" charset="0"/>
                    <a:ea typeface="+mn-ea"/>
                    <a:cs typeface="+mn-cs"/>
                  </a:defRPr>
                </a:pPr>
                <a:endParaRPr lang="vi-V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Danh mục 1</c:v>
                </c:pt>
                <c:pt idx="1">
                  <c:v>Danh mục 2</c:v>
                </c:pt>
                <c:pt idx="2">
                  <c:v>Danh mục 3</c:v>
                </c:pt>
                <c:pt idx="3">
                  <c:v>Danh mục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CF3-4EF3-8C1C-48CEE42DB6D6}"/>
            </c:ext>
          </c:extLst>
        </c:ser>
        <c:ser>
          <c:idx val="1"/>
          <c:order val="1"/>
          <c:tx>
            <c:strRef>
              <c:f>Sheet1!$C$1</c:f>
              <c:strCache>
                <c:ptCount val="1"/>
                <c:pt idx="0">
                  <c:v>Chuỗi 2</c:v>
                </c:pt>
              </c:strCache>
            </c:strRef>
          </c:tx>
          <c:spPr>
            <a:gradFill rotWithShape="1">
              <a:gsLst>
                <a:gs pos="0">
                  <a:schemeClr val="accent1">
                    <a:tint val="94000"/>
                    <a:satMod val="103000"/>
                    <a:lumMod val="102000"/>
                  </a:schemeClr>
                </a:gs>
                <a:gs pos="50000">
                  <a:schemeClr val="accent1">
                    <a:shade val="100000"/>
                    <a:satMod val="110000"/>
                    <a:lumMod val="100000"/>
                  </a:schemeClr>
                </a:gs>
                <a:gs pos="100000">
                  <a:schemeClr val="accent1">
                    <a:shade val="78000"/>
                    <a:satMod val="120000"/>
                    <a:lumMod val="99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lang="vi-VN" sz="1197" b="0" i="0" u="none" strike="noStrike" kern="1200" baseline="0" noProof="1" dirty="0">
                    <a:solidFill>
                      <a:schemeClr val="lt1">
                        <a:lumMod val="85000"/>
                      </a:schemeClr>
                    </a:solidFill>
                    <a:latin typeface="Arial" panose="020B0604020202020204" pitchFamily="34" charset="0"/>
                    <a:ea typeface="+mn-ea"/>
                    <a:cs typeface="+mn-cs"/>
                  </a:defRPr>
                </a:pPr>
                <a:endParaRPr lang="vi-V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Danh mục 1</c:v>
                </c:pt>
                <c:pt idx="1">
                  <c:v>Danh mục 2</c:v>
                </c:pt>
                <c:pt idx="2">
                  <c:v>Danh mục 3</c:v>
                </c:pt>
                <c:pt idx="3">
                  <c:v>Danh mục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CF3-4EF3-8C1C-48CEE42DB6D6}"/>
            </c:ext>
          </c:extLst>
        </c:ser>
        <c:ser>
          <c:idx val="2"/>
          <c:order val="2"/>
          <c:tx>
            <c:strRef>
              <c:f>Sheet1!$D$1</c:f>
              <c:strCache>
                <c:ptCount val="1"/>
                <c:pt idx="0">
                  <c:v>Chuỗi 3</c:v>
                </c:pt>
              </c:strCache>
            </c:strRef>
          </c:tx>
          <c:spPr>
            <a:gradFill rotWithShape="1">
              <a:gsLst>
                <a:gs pos="0">
                  <a:schemeClr val="accent1">
                    <a:tint val="65000"/>
                    <a:tint val="94000"/>
                    <a:satMod val="103000"/>
                    <a:lumMod val="102000"/>
                  </a:schemeClr>
                </a:gs>
                <a:gs pos="50000">
                  <a:schemeClr val="accent1">
                    <a:tint val="65000"/>
                    <a:shade val="100000"/>
                    <a:satMod val="110000"/>
                    <a:lumMod val="100000"/>
                  </a:schemeClr>
                </a:gs>
                <a:gs pos="100000">
                  <a:schemeClr val="accent1">
                    <a:tint val="65000"/>
                    <a:shade val="78000"/>
                    <a:satMod val="120000"/>
                    <a:lumMod val="99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lang="vi-VN" sz="1197" b="0" i="0" u="none" strike="noStrike" kern="1200" baseline="0" noProof="1" dirty="0">
                    <a:solidFill>
                      <a:schemeClr val="lt1">
                        <a:lumMod val="85000"/>
                      </a:schemeClr>
                    </a:solidFill>
                    <a:latin typeface="Arial" panose="020B0604020202020204" pitchFamily="34" charset="0"/>
                    <a:ea typeface="+mn-ea"/>
                    <a:cs typeface="+mn-cs"/>
                  </a:defRPr>
                </a:pPr>
                <a:endParaRPr lang="vi-V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Sheet1!$A$2:$A$5</c:f>
              <c:strCache>
                <c:ptCount val="4"/>
                <c:pt idx="0">
                  <c:v>Danh mục 1</c:v>
                </c:pt>
                <c:pt idx="1">
                  <c:v>Danh mục 2</c:v>
                </c:pt>
                <c:pt idx="2">
                  <c:v>Danh mục 3</c:v>
                </c:pt>
                <c:pt idx="3">
                  <c:v>Danh mục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CF3-4EF3-8C1C-48CEE42DB6D6}"/>
            </c:ext>
          </c:extLst>
        </c:ser>
        <c:dLbls>
          <c:dLblPos val="outEnd"/>
          <c:showLegendKey val="0"/>
          <c:showVal val="1"/>
          <c:showCatName val="0"/>
          <c:showSerName val="0"/>
          <c:showPercent val="0"/>
          <c:showBubbleSize val="0"/>
        </c:dLbls>
        <c:gapWidth val="100"/>
        <c:overlap val="-24"/>
        <c:axId val="244385544"/>
        <c:axId val="244385936"/>
      </c:barChart>
      <c:catAx>
        <c:axId val="24438554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lang="vi-VN" sz="1197" b="0" i="0" u="none" strike="noStrike" kern="1200" baseline="0" noProof="1" dirty="0">
                <a:solidFill>
                  <a:schemeClr val="lt1">
                    <a:lumMod val="85000"/>
                  </a:schemeClr>
                </a:solidFill>
                <a:latin typeface="Arial" panose="020B0604020202020204" pitchFamily="34" charset="0"/>
                <a:ea typeface="+mn-ea"/>
                <a:cs typeface="+mn-cs"/>
              </a:defRPr>
            </a:pPr>
            <a:endParaRPr lang="vi-VN"/>
          </a:p>
        </c:txPr>
        <c:crossAx val="244385936"/>
        <c:crosses val="autoZero"/>
        <c:auto val="1"/>
        <c:lblAlgn val="ctr"/>
        <c:lblOffset val="100"/>
        <c:noMultiLvlLbl val="0"/>
      </c:catAx>
      <c:valAx>
        <c:axId val="244385936"/>
        <c:scaling>
          <c:orientation val="minMax"/>
        </c:scaling>
        <c:delete val="0"/>
        <c:axPos val="l"/>
        <c:majorGridlines>
          <c:spPr>
            <a:ln w="9525" cap="flat" cmpd="sng" algn="ctr">
              <a:solidFill>
                <a:schemeClr val="lt1">
                  <a:lumMod val="95000"/>
                  <a:alpha val="10000"/>
                </a:schemeClr>
              </a:solidFill>
              <a:round/>
            </a:ln>
            <a:effectLst/>
          </c:spPr>
        </c:majorGridlines>
        <c:title>
          <c:overlay val="0"/>
          <c:spPr>
            <a:noFill/>
            <a:ln>
              <a:noFill/>
            </a:ln>
            <a:effectLst/>
          </c:spPr>
          <c:txPr>
            <a:bodyPr rot="-5400000" spcFirstLastPara="1" vertOverflow="ellipsis" vert="horz" wrap="square" anchor="ctr" anchorCtr="1"/>
            <a:lstStyle/>
            <a:p>
              <a:pPr>
                <a:defRPr lang="vi-VN" sz="1197" b="1" i="0" u="none" strike="noStrike" kern="1200" cap="all" baseline="0" noProof="1" dirty="0">
                  <a:solidFill>
                    <a:schemeClr val="lt1">
                      <a:lumMod val="85000"/>
                    </a:schemeClr>
                  </a:solidFill>
                  <a:latin typeface="Arial" panose="020B0604020202020204" pitchFamily="34" charset="0"/>
                  <a:ea typeface="+mn-ea"/>
                  <a:cs typeface="+mn-cs"/>
                </a:defRPr>
              </a:pPr>
              <a:endParaRPr lang="vi-V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vi-VN" sz="1197" b="0" i="0" u="none" strike="noStrike" kern="1200" baseline="0" noProof="1" dirty="0">
                <a:solidFill>
                  <a:schemeClr val="lt1">
                    <a:lumMod val="85000"/>
                  </a:schemeClr>
                </a:solidFill>
                <a:latin typeface="Arial" panose="020B0604020202020204" pitchFamily="34" charset="0"/>
                <a:ea typeface="+mn-ea"/>
                <a:cs typeface="+mn-cs"/>
              </a:defRPr>
            </a:pPr>
            <a:endParaRPr lang="vi-VN"/>
          </a:p>
        </c:txPr>
        <c:crossAx val="244385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vi-VN" sz="1197" b="0" i="0" u="none" strike="noStrike" kern="1200" baseline="0" noProof="1" dirty="0">
              <a:solidFill>
                <a:schemeClr val="lt1">
                  <a:lumMod val="85000"/>
                </a:schemeClr>
              </a:solidFill>
              <a:latin typeface="Arial" panose="020B0604020202020204" pitchFamily="34" charset="0"/>
              <a:ea typeface="+mn-ea"/>
              <a:cs typeface="+mn-cs"/>
            </a:defRPr>
          </a:pPr>
          <a:endParaRPr lang="vi-VN"/>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lang="vi-VN" baseline="0" noProof="1" dirty="0">
          <a:latin typeface="Arial" panose="020B0604020202020204" pitchFamily="34" charset="0"/>
        </a:defRPr>
      </a:pPr>
      <a:endParaRPr lang="vi-V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vi-V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Đầu tiên</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cat>
            <c:strRef>
              <c:f>Sheet1!$A$2:$A$5</c:f>
              <c:strCache>
                <c:ptCount val="4"/>
                <c:pt idx="0">
                  <c:v>Kiểm tra 1</c:v>
                </c:pt>
                <c:pt idx="1">
                  <c:v>Kiểm tra 2</c:v>
                </c:pt>
                <c:pt idx="2">
                  <c:v>Kiểm tra 3</c:v>
                </c:pt>
                <c:pt idx="3">
                  <c:v>Kiểm tra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5144-43DF-B855-B5591A34E200}"/>
            </c:ext>
          </c:extLst>
        </c:ser>
        <c:ser>
          <c:idx val="1"/>
          <c:order val="1"/>
          <c:tx>
            <c:strRef>
              <c:f>Sheet1!$C$1</c:f>
              <c:strCache>
                <c:ptCount val="1"/>
                <c:pt idx="0">
                  <c:v>Thứ hai</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strRef>
              <c:f>Sheet1!$A$2:$A$5</c:f>
              <c:strCache>
                <c:ptCount val="4"/>
                <c:pt idx="0">
                  <c:v>Kiểm tra 1</c:v>
                </c:pt>
                <c:pt idx="1">
                  <c:v>Kiểm tra 2</c:v>
                </c:pt>
                <c:pt idx="2">
                  <c:v>Kiểm tra 3</c:v>
                </c:pt>
                <c:pt idx="3">
                  <c:v>Kiểm tra 4</c:v>
                </c:pt>
              </c:strCache>
            </c:strRef>
          </c:cat>
          <c:val>
            <c:numRef>
              <c:f>Sheet1!$C$2:$C$5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5144-43DF-B855-B5591A34E200}"/>
            </c:ext>
          </c:extLst>
        </c:ser>
        <c:ser>
          <c:idx val="2"/>
          <c:order val="2"/>
          <c:tx>
            <c:strRef>
              <c:f>Sheet1!$D$1</c:f>
              <c:strCache>
                <c:ptCount val="1"/>
                <c:pt idx="0">
                  <c:v>Thứ ba</c:v>
                </c:pt>
              </c:strCache>
            </c:strRef>
          </c:tx>
          <c:spPr>
            <a:ln w="34925" cap="rnd">
              <a:solidFill>
                <a:schemeClr val="accent3"/>
              </a:solidFill>
              <a:round/>
            </a:ln>
            <a:effectLst>
              <a:outerShdw blurRad="57150" dist="19050" dir="5400000" algn="ctr" rotWithShape="0">
                <a:srgbClr val="000000">
                  <a:alpha val="63000"/>
                </a:srgbClr>
              </a:outerShdw>
            </a:effectLst>
          </c:spPr>
          <c:marker>
            <c:symbol val="none"/>
          </c:marker>
          <c:cat>
            <c:strRef>
              <c:f>Sheet1!$A$2:$A$5</c:f>
              <c:strCache>
                <c:ptCount val="4"/>
                <c:pt idx="0">
                  <c:v>Kiểm tra 1</c:v>
                </c:pt>
                <c:pt idx="1">
                  <c:v>Kiểm tra 2</c:v>
                </c:pt>
                <c:pt idx="2">
                  <c:v>Kiểm tra 3</c:v>
                </c:pt>
                <c:pt idx="3">
                  <c:v>Kiểm tra 4</c:v>
                </c:pt>
              </c:strCache>
            </c:str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5144-43DF-B855-B5591A34E200}"/>
            </c:ext>
          </c:extLst>
        </c:ser>
        <c:dLbls>
          <c:showLegendKey val="0"/>
          <c:showVal val="0"/>
          <c:showCatName val="0"/>
          <c:showSerName val="0"/>
          <c:showPercent val="0"/>
          <c:showBubbleSize val="0"/>
        </c:dLbls>
        <c:smooth val="0"/>
        <c:axId val="248557520"/>
        <c:axId val="248557128"/>
      </c:lineChart>
      <c:valAx>
        <c:axId val="248557128"/>
        <c:scaling>
          <c:orientation val="minMax"/>
        </c:scaling>
        <c:delete val="0"/>
        <c:axPos val="l"/>
        <c:majorGridlines>
          <c:spPr>
            <a:ln w="9525" cap="flat" cmpd="sng" algn="ctr">
              <a:solidFill>
                <a:schemeClr val="lt1">
                  <a:lumMod val="95000"/>
                  <a:alpha val="10000"/>
                </a:schemeClr>
              </a:solidFill>
              <a:round/>
            </a:ln>
            <a:effectLst/>
          </c:spPr>
        </c:majorGridlines>
        <c:title>
          <c:overlay val="0"/>
          <c:spPr>
            <a:noFill/>
            <a:ln>
              <a:noFill/>
            </a:ln>
            <a:effectLst/>
          </c:spPr>
          <c:txPr>
            <a:bodyPr rot="-5400000" spcFirstLastPara="1" vertOverflow="ellipsis" vert="horz" wrap="square" anchor="ctr" anchorCtr="1"/>
            <a:lstStyle/>
            <a:p>
              <a:pPr>
                <a:defRPr lang="vi-VN" sz="1197" b="1" i="0" u="none" strike="noStrike" kern="1200" cap="all" baseline="0" noProof="1" dirty="0">
                  <a:solidFill>
                    <a:schemeClr val="lt1">
                      <a:lumMod val="85000"/>
                    </a:schemeClr>
                  </a:solidFill>
                  <a:latin typeface="+mn-lt"/>
                  <a:ea typeface="+mn-ea"/>
                  <a:cs typeface="+mn-cs"/>
                </a:defRPr>
              </a:pPr>
              <a:endParaRPr lang="vi-V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vi-VN" sz="1197" b="0" i="0" u="none" strike="noStrike" kern="1200" baseline="0" noProof="1" dirty="0">
                <a:solidFill>
                  <a:schemeClr val="lt1">
                    <a:lumMod val="85000"/>
                  </a:schemeClr>
                </a:solidFill>
                <a:latin typeface="+mn-lt"/>
                <a:ea typeface="+mn-ea"/>
                <a:cs typeface="+mn-cs"/>
              </a:defRPr>
            </a:pPr>
            <a:endParaRPr lang="vi-VN"/>
          </a:p>
        </c:txPr>
        <c:crossAx val="248557520"/>
        <c:crosses val="autoZero"/>
        <c:crossBetween val="between"/>
      </c:valAx>
      <c:catAx>
        <c:axId val="248557520"/>
        <c:scaling>
          <c:orientation val="minMax"/>
        </c:scaling>
        <c:delete val="0"/>
        <c:axPos val="b"/>
        <c:numFmt formatCode="General" sourceLinked="1"/>
        <c:majorTickMark val="none"/>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lang="vi-VN" sz="1197" b="0" i="0" u="none" strike="noStrike" kern="1200" baseline="0" noProof="1" dirty="0">
                <a:solidFill>
                  <a:schemeClr val="lt1">
                    <a:lumMod val="85000"/>
                  </a:schemeClr>
                </a:solidFill>
                <a:latin typeface="+mn-lt"/>
                <a:ea typeface="+mn-ea"/>
                <a:cs typeface="+mn-cs"/>
              </a:defRPr>
            </a:pPr>
            <a:endParaRPr lang="vi-VN"/>
          </a:p>
        </c:txPr>
        <c:crossAx val="248557128"/>
        <c:crosses val="autoZero"/>
        <c:auto val="1"/>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lang="vi-VN" sz="1197" b="0" i="0" u="none" strike="noStrike" kern="1200" baseline="0" noProof="1" dirty="0">
              <a:solidFill>
                <a:schemeClr val="lt1">
                  <a:lumMod val="85000"/>
                </a:schemeClr>
              </a:solidFill>
              <a:latin typeface="+mn-lt"/>
              <a:ea typeface="+mn-ea"/>
              <a:cs typeface="+mn-cs"/>
            </a:defRPr>
          </a:pPr>
          <a:endParaRPr lang="vi-VN"/>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lang="vi-VN" noProof="1" dirty="0"/>
      </a:pPr>
      <a:endParaRPr lang="vi-V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vi-V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Cột1</c:v>
                </c:pt>
              </c:strCache>
            </c:strRef>
          </c:tx>
          <c:dPt>
            <c:idx val="0"/>
            <c:bubble3D val="0"/>
            <c:spPr>
              <a:gradFill rotWithShape="1">
                <a:gsLst>
                  <a:gs pos="0">
                    <a:schemeClr val="accent2">
                      <a:tint val="94000"/>
                      <a:satMod val="103000"/>
                      <a:lumMod val="102000"/>
                    </a:schemeClr>
                  </a:gs>
                  <a:gs pos="50000">
                    <a:schemeClr val="accent2">
                      <a:shade val="100000"/>
                      <a:satMod val="110000"/>
                      <a:lumMod val="100000"/>
                    </a:schemeClr>
                  </a:gs>
                  <a:gs pos="100000">
                    <a:schemeClr val="accent2">
                      <a:shade val="78000"/>
                      <a:satMod val="120000"/>
                      <a:lumMod val="99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F57E-4F60-A8E5-02ACA5FA4CFD}"/>
              </c:ext>
            </c:extLst>
          </c:dPt>
          <c:dPt>
            <c:idx val="1"/>
            <c:bubble3D val="0"/>
            <c:spPr>
              <a:gradFill rotWithShape="1">
                <a:gsLst>
                  <a:gs pos="0">
                    <a:schemeClr val="accent4">
                      <a:tint val="94000"/>
                      <a:satMod val="103000"/>
                      <a:lumMod val="102000"/>
                    </a:schemeClr>
                  </a:gs>
                  <a:gs pos="50000">
                    <a:schemeClr val="accent4">
                      <a:shade val="100000"/>
                      <a:satMod val="110000"/>
                      <a:lumMod val="100000"/>
                    </a:schemeClr>
                  </a:gs>
                  <a:gs pos="100000">
                    <a:schemeClr val="accent4">
                      <a:shade val="78000"/>
                      <a:satMod val="120000"/>
                      <a:lumMod val="99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F57E-4F60-A8E5-02ACA5FA4CFD}"/>
              </c:ext>
            </c:extLst>
          </c:dPt>
          <c:dPt>
            <c:idx val="2"/>
            <c:bubble3D val="0"/>
            <c:spPr>
              <a:gradFill rotWithShape="1">
                <a:gsLst>
                  <a:gs pos="0">
                    <a:schemeClr val="accent6">
                      <a:tint val="94000"/>
                      <a:satMod val="103000"/>
                      <a:lumMod val="102000"/>
                    </a:schemeClr>
                  </a:gs>
                  <a:gs pos="50000">
                    <a:schemeClr val="accent6">
                      <a:shade val="100000"/>
                      <a:satMod val="110000"/>
                      <a:lumMod val="100000"/>
                    </a:schemeClr>
                  </a:gs>
                  <a:gs pos="100000">
                    <a:schemeClr val="accent6">
                      <a:shade val="78000"/>
                      <a:satMod val="120000"/>
                      <a:lumMod val="99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F57E-4F60-A8E5-02ACA5FA4CFD}"/>
              </c:ext>
            </c:extLst>
          </c:dPt>
          <c:dPt>
            <c:idx val="3"/>
            <c:bubble3D val="0"/>
            <c:spPr>
              <a:gradFill rotWithShape="1">
                <a:gsLst>
                  <a:gs pos="0">
                    <a:schemeClr val="accent2">
                      <a:lumMod val="60000"/>
                      <a:tint val="94000"/>
                      <a:satMod val="103000"/>
                      <a:lumMod val="102000"/>
                    </a:schemeClr>
                  </a:gs>
                  <a:gs pos="50000">
                    <a:schemeClr val="accent2">
                      <a:lumMod val="60000"/>
                      <a:shade val="100000"/>
                      <a:satMod val="110000"/>
                      <a:lumMod val="100000"/>
                    </a:schemeClr>
                  </a:gs>
                  <a:gs pos="100000">
                    <a:schemeClr val="accent2">
                      <a:lumMod val="60000"/>
                      <a:shade val="78000"/>
                      <a:satMod val="120000"/>
                      <a:lumMod val="99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F57E-4F60-A8E5-02ACA5FA4CFD}"/>
              </c:ext>
            </c:extLst>
          </c:dPt>
          <c:dLbls>
            <c:spPr>
              <a:noFill/>
              <a:ln>
                <a:noFill/>
              </a:ln>
              <a:effectLst/>
            </c:spPr>
            <c:txPr>
              <a:bodyPr rot="0" spcFirstLastPara="1" vertOverflow="ellipsis" vert="horz" wrap="square" anchor="ctr" anchorCtr="1"/>
              <a:lstStyle/>
              <a:p>
                <a:pPr>
                  <a:defRPr lang="vi-VN" sz="1197" b="0" i="0" u="none" strike="noStrike" kern="1200" baseline="0" noProof="0">
                    <a:solidFill>
                      <a:schemeClr val="tx1">
                        <a:lumMod val="75000"/>
                        <a:lumOff val="25000"/>
                      </a:schemeClr>
                    </a:solidFill>
                    <a:latin typeface="Arial" panose="020B0604020202020204" pitchFamily="34" charset="0"/>
                    <a:ea typeface="+mn-ea"/>
                    <a:cs typeface="+mn-cs"/>
                  </a:defRPr>
                </a:pPr>
                <a:endParaRPr lang="vi-VN"/>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Mục 1</c:v>
                </c:pt>
                <c:pt idx="1">
                  <c:v>Mục 2</c:v>
                </c:pt>
                <c:pt idx="2">
                  <c:v>Mục 3</c:v>
                </c:pt>
                <c:pt idx="3">
                  <c:v>Mục 4</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F57E-4F60-A8E5-02ACA5FA4CFD}"/>
            </c:ext>
          </c:extLst>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vi-VN" sz="1197" b="0" i="0" u="none" strike="noStrike" kern="1200" baseline="0" noProof="0">
              <a:solidFill>
                <a:schemeClr val="tx1">
                  <a:lumMod val="65000"/>
                  <a:lumOff val="35000"/>
                </a:schemeClr>
              </a:solidFill>
              <a:latin typeface="Arial" panose="020B0604020202020204" pitchFamily="34" charset="0"/>
              <a:ea typeface="+mn-ea"/>
              <a:cs typeface="+mn-cs"/>
            </a:defRPr>
          </a:pPr>
          <a:endParaRPr lang="vi-VN"/>
        </a:p>
      </c:txPr>
    </c:legend>
    <c:plotVisOnly val="1"/>
    <c:dispBlanksAs val="gap"/>
    <c:showDLblsOverMax val="0"/>
  </c:chart>
  <c:spPr>
    <a:noFill/>
    <a:ln>
      <a:noFill/>
    </a:ln>
    <a:effectLst/>
  </c:spPr>
  <c:txPr>
    <a:bodyPr/>
    <a:lstStyle/>
    <a:p>
      <a:pPr>
        <a:defRPr lang="vi-VN" baseline="0" noProof="0">
          <a:latin typeface="Arial" panose="020B0604020202020204" pitchFamily="34" charset="0"/>
        </a:defRPr>
      </a:pPr>
      <a:endParaRPr lang="vi-VN"/>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5884D6-3BB1-4C7A-9958-3549A252B586}" type="doc">
      <dgm:prSet loTypeId="urn:microsoft.com/office/officeart/2005/8/layout/hProcess7" loCatId="process" qsTypeId="urn:microsoft.com/office/officeart/2005/8/quickstyle/simple5" qsCatId="simple" csTypeId="urn:microsoft.com/office/officeart/2005/8/colors/accent1_5" csCatId="accent1" phldr="1"/>
      <dgm:spPr/>
      <dgm:t>
        <a:bodyPr rtlCol="0"/>
        <a:lstStyle/>
        <a:p>
          <a:pPr rtl="0"/>
          <a:endParaRPr lang="en-US"/>
        </a:p>
      </dgm:t>
    </dgm:pt>
    <dgm:pt modelId="{CBB4726E-AC91-486A-9831-3C73E5C3A40D}">
      <dgm:prSet phldrT="[Text]"/>
      <dgm:spPr/>
      <dgm:t>
        <a:bodyPr rtlCol="0"/>
        <a:lstStyle/>
        <a:p>
          <a:pPr rtl="0"/>
          <a:r>
            <a:rPr lang="vi-VN" noProof="1"/>
            <a:t>Mục</a:t>
          </a:r>
        </a:p>
      </dgm:t>
    </dgm:pt>
    <dgm:pt modelId="{4D6F7DE9-F890-465D-896D-EB7F06F3FCA4}" type="parTrans" cxnId="{170C6B92-7B7F-4B14-9CA2-362E963776FB}">
      <dgm:prSet/>
      <dgm:spPr/>
      <dgm:t>
        <a:bodyPr rtlCol="0"/>
        <a:lstStyle/>
        <a:p>
          <a:pPr rtl="0"/>
          <a:endParaRPr lang="vi-VN" noProof="1"/>
        </a:p>
      </dgm:t>
    </dgm:pt>
    <dgm:pt modelId="{FD6A68BD-479F-4AF1-B090-C85511CDCD40}" type="sibTrans" cxnId="{170C6B92-7B7F-4B14-9CA2-362E963776FB}">
      <dgm:prSet/>
      <dgm:spPr/>
      <dgm:t>
        <a:bodyPr rtlCol="0"/>
        <a:lstStyle/>
        <a:p>
          <a:pPr rtl="0"/>
          <a:endParaRPr lang="vi-VN" noProof="1"/>
        </a:p>
      </dgm:t>
    </dgm:pt>
    <dgm:pt modelId="{97BF57BE-D03A-4AD9-86DC-75B69C13E876}">
      <dgm:prSet phldrT="[Text]"/>
      <dgm:spPr/>
      <dgm:t>
        <a:bodyPr rtlCol="0"/>
        <a:lstStyle/>
        <a:p>
          <a:pPr rtl="0"/>
          <a:r>
            <a:rPr lang="vi-VN" noProof="1"/>
            <a:t>Văn bản</a:t>
          </a:r>
        </a:p>
      </dgm:t>
    </dgm:pt>
    <dgm:pt modelId="{F42D08D6-D259-4940-8C5B-344DC55D290F}" type="parTrans" cxnId="{01FA4A28-9B9F-46B8-AF19-E6EBBA82716B}">
      <dgm:prSet/>
      <dgm:spPr/>
      <dgm:t>
        <a:bodyPr rtlCol="0"/>
        <a:lstStyle/>
        <a:p>
          <a:pPr rtl="0"/>
          <a:endParaRPr lang="vi-VN" noProof="1"/>
        </a:p>
      </dgm:t>
    </dgm:pt>
    <dgm:pt modelId="{0BB7D230-6C36-4DE0-AA50-71E0A02BE01B}" type="sibTrans" cxnId="{01FA4A28-9B9F-46B8-AF19-E6EBBA82716B}">
      <dgm:prSet/>
      <dgm:spPr/>
      <dgm:t>
        <a:bodyPr rtlCol="0"/>
        <a:lstStyle/>
        <a:p>
          <a:pPr rtl="0"/>
          <a:endParaRPr lang="vi-VN" noProof="1"/>
        </a:p>
      </dgm:t>
    </dgm:pt>
    <dgm:pt modelId="{79FA98B1-E03E-48AA-BF19-2A636D041FCD}">
      <dgm:prSet phldrT="[Text]"/>
      <dgm:spPr/>
      <dgm:t>
        <a:bodyPr rtlCol="0"/>
        <a:lstStyle/>
        <a:p>
          <a:pPr rtl="0"/>
          <a:r>
            <a:rPr lang="vi-VN" noProof="1"/>
            <a:t>Mục</a:t>
          </a:r>
        </a:p>
      </dgm:t>
    </dgm:pt>
    <dgm:pt modelId="{1384A03D-C4EF-41E0-96F4-155E3FFE8E39}" type="parTrans" cxnId="{8FB9F488-F6CA-4431-A695-02C7C260DF03}">
      <dgm:prSet/>
      <dgm:spPr/>
      <dgm:t>
        <a:bodyPr rtlCol="0"/>
        <a:lstStyle/>
        <a:p>
          <a:pPr rtl="0"/>
          <a:endParaRPr lang="vi-VN" noProof="1"/>
        </a:p>
      </dgm:t>
    </dgm:pt>
    <dgm:pt modelId="{CF728D67-BDA2-40A0-A9E3-999DBAFB51FC}" type="sibTrans" cxnId="{8FB9F488-F6CA-4431-A695-02C7C260DF03}">
      <dgm:prSet/>
      <dgm:spPr/>
      <dgm:t>
        <a:bodyPr rtlCol="0"/>
        <a:lstStyle/>
        <a:p>
          <a:pPr rtl="0"/>
          <a:endParaRPr lang="vi-VN" noProof="1"/>
        </a:p>
      </dgm:t>
    </dgm:pt>
    <dgm:pt modelId="{483E9BB6-2098-4EA1-BE95-6D2C33525E9A}">
      <dgm:prSet phldrT="[Text]"/>
      <dgm:spPr/>
      <dgm:t>
        <a:bodyPr rtlCol="0"/>
        <a:lstStyle/>
        <a:p>
          <a:pPr rtl="0"/>
          <a:r>
            <a:rPr lang="vi-VN" noProof="1"/>
            <a:t>Văn bản</a:t>
          </a:r>
        </a:p>
      </dgm:t>
    </dgm:pt>
    <dgm:pt modelId="{F48A9973-28C0-4A35-8C70-77B8077F41EA}" type="parTrans" cxnId="{021A4501-2B02-4B30-9097-0ECE013D372E}">
      <dgm:prSet/>
      <dgm:spPr/>
      <dgm:t>
        <a:bodyPr rtlCol="0"/>
        <a:lstStyle/>
        <a:p>
          <a:pPr rtl="0"/>
          <a:endParaRPr lang="vi-VN" noProof="1"/>
        </a:p>
      </dgm:t>
    </dgm:pt>
    <dgm:pt modelId="{442E10EF-3A01-4108-80E7-42DCB5F914EE}" type="sibTrans" cxnId="{021A4501-2B02-4B30-9097-0ECE013D372E}">
      <dgm:prSet/>
      <dgm:spPr/>
      <dgm:t>
        <a:bodyPr rtlCol="0"/>
        <a:lstStyle/>
        <a:p>
          <a:pPr rtl="0"/>
          <a:endParaRPr lang="vi-VN" noProof="1"/>
        </a:p>
      </dgm:t>
    </dgm:pt>
    <dgm:pt modelId="{7C96374A-BB1C-498B-A862-B1C8CE248781}">
      <dgm:prSet phldrT="[Text]"/>
      <dgm:spPr/>
      <dgm:t>
        <a:bodyPr rtlCol="0"/>
        <a:lstStyle/>
        <a:p>
          <a:pPr rtl="0"/>
          <a:r>
            <a:rPr lang="vi-VN" noProof="1"/>
            <a:t>Mục</a:t>
          </a:r>
        </a:p>
      </dgm:t>
    </dgm:pt>
    <dgm:pt modelId="{04456B23-BD8D-4AFC-A79C-8B8E89F24B5C}" type="parTrans" cxnId="{F727B982-8474-48EF-B46E-F3A747A0BC5C}">
      <dgm:prSet/>
      <dgm:spPr/>
      <dgm:t>
        <a:bodyPr rtlCol="0"/>
        <a:lstStyle/>
        <a:p>
          <a:pPr rtl="0"/>
          <a:endParaRPr lang="vi-VN" noProof="1"/>
        </a:p>
      </dgm:t>
    </dgm:pt>
    <dgm:pt modelId="{0768D594-6F2A-430C-9F9D-004BD3769FF0}" type="sibTrans" cxnId="{F727B982-8474-48EF-B46E-F3A747A0BC5C}">
      <dgm:prSet/>
      <dgm:spPr/>
      <dgm:t>
        <a:bodyPr rtlCol="0"/>
        <a:lstStyle/>
        <a:p>
          <a:pPr rtl="0"/>
          <a:endParaRPr lang="vi-VN" noProof="1"/>
        </a:p>
      </dgm:t>
    </dgm:pt>
    <dgm:pt modelId="{DF709940-0038-47A4-B2C5-5158E0AB11E3}">
      <dgm:prSet phldrT="[Text]"/>
      <dgm:spPr/>
      <dgm:t>
        <a:bodyPr rtlCol="0"/>
        <a:lstStyle/>
        <a:p>
          <a:pPr rtl="0"/>
          <a:r>
            <a:rPr lang="vi-VN" noProof="1"/>
            <a:t>Văn bản</a:t>
          </a:r>
        </a:p>
      </dgm:t>
    </dgm:pt>
    <dgm:pt modelId="{414F2A37-5820-4CD0-AC35-177E20A7A1CC}" type="parTrans" cxnId="{C914FB38-DF1E-4F4E-826B-5E0AF62502F9}">
      <dgm:prSet/>
      <dgm:spPr/>
      <dgm:t>
        <a:bodyPr rtlCol="0"/>
        <a:lstStyle/>
        <a:p>
          <a:pPr rtl="0"/>
          <a:endParaRPr lang="vi-VN" noProof="1"/>
        </a:p>
      </dgm:t>
    </dgm:pt>
    <dgm:pt modelId="{87297EC5-70A7-45B5-970E-CAE982770F81}" type="sibTrans" cxnId="{C914FB38-DF1E-4F4E-826B-5E0AF62502F9}">
      <dgm:prSet/>
      <dgm:spPr/>
      <dgm:t>
        <a:bodyPr rtlCol="0"/>
        <a:lstStyle/>
        <a:p>
          <a:pPr rtl="0"/>
          <a:endParaRPr lang="vi-VN" noProof="1"/>
        </a:p>
      </dgm:t>
    </dgm:pt>
    <dgm:pt modelId="{242E3341-A476-421B-8FAD-8F480FA2A80E}">
      <dgm:prSet phldrT="[Text]"/>
      <dgm:spPr/>
      <dgm:t>
        <a:bodyPr rtlCol="0"/>
        <a:lstStyle/>
        <a:p>
          <a:pPr rtl="0"/>
          <a:r>
            <a:rPr lang="vi-VN" noProof="1"/>
            <a:t>Mục</a:t>
          </a:r>
        </a:p>
      </dgm:t>
    </dgm:pt>
    <dgm:pt modelId="{D9EE479C-65E1-4D7B-83CD-4A907C8A675C}" type="parTrans" cxnId="{D83A8DCF-83A0-45A9-A956-F3C96B54427C}">
      <dgm:prSet/>
      <dgm:spPr/>
      <dgm:t>
        <a:bodyPr rtlCol="0"/>
        <a:lstStyle/>
        <a:p>
          <a:pPr rtl="0"/>
          <a:endParaRPr lang="vi-VN" noProof="1"/>
        </a:p>
      </dgm:t>
    </dgm:pt>
    <dgm:pt modelId="{BAD25D22-F953-4DD8-B268-088B3F9A20C1}" type="sibTrans" cxnId="{D83A8DCF-83A0-45A9-A956-F3C96B54427C}">
      <dgm:prSet/>
      <dgm:spPr/>
      <dgm:t>
        <a:bodyPr rtlCol="0"/>
        <a:lstStyle/>
        <a:p>
          <a:pPr rtl="0"/>
          <a:endParaRPr lang="vi-VN" noProof="1"/>
        </a:p>
      </dgm:t>
    </dgm:pt>
    <dgm:pt modelId="{FC570A8E-CEE4-43E8-84BB-9A7529349B5E}">
      <dgm:prSet phldrT="[Text]"/>
      <dgm:spPr/>
      <dgm:t>
        <a:bodyPr rtlCol="0"/>
        <a:lstStyle/>
        <a:p>
          <a:pPr rtl="0"/>
          <a:r>
            <a:rPr lang="vi-VN" noProof="1"/>
            <a:t>Văn bản</a:t>
          </a:r>
        </a:p>
      </dgm:t>
    </dgm:pt>
    <dgm:pt modelId="{BF865601-7A54-42F5-8595-E528056EC20A}" type="parTrans" cxnId="{6ECCC40D-498C-485F-98EA-C57AB0E69596}">
      <dgm:prSet/>
      <dgm:spPr/>
      <dgm:t>
        <a:bodyPr rtlCol="0"/>
        <a:lstStyle/>
        <a:p>
          <a:pPr rtl="0"/>
          <a:endParaRPr lang="vi-VN" noProof="1"/>
        </a:p>
      </dgm:t>
    </dgm:pt>
    <dgm:pt modelId="{E4A8F694-FE93-4996-A0C3-D671E5ECEEEA}" type="sibTrans" cxnId="{6ECCC40D-498C-485F-98EA-C57AB0E69596}">
      <dgm:prSet/>
      <dgm:spPr/>
      <dgm:t>
        <a:bodyPr rtlCol="0"/>
        <a:lstStyle/>
        <a:p>
          <a:pPr rtl="0"/>
          <a:endParaRPr lang="vi-VN" noProof="1"/>
        </a:p>
      </dgm:t>
    </dgm:pt>
    <dgm:pt modelId="{B617CC86-A9B2-45C7-80F0-437B13FFBD41}">
      <dgm:prSet phldrT="[Text]"/>
      <dgm:spPr/>
      <dgm:t>
        <a:bodyPr rtlCol="0"/>
        <a:lstStyle/>
        <a:p>
          <a:pPr rtl="0"/>
          <a:r>
            <a:rPr lang="vi-VN" noProof="1"/>
            <a:t>Mục</a:t>
          </a:r>
        </a:p>
      </dgm:t>
    </dgm:pt>
    <dgm:pt modelId="{D5FDD172-A783-4C84-A056-C1A465C2D30D}" type="parTrans" cxnId="{EE7C2B3C-F6F6-4807-A76F-4134B5D897EC}">
      <dgm:prSet/>
      <dgm:spPr/>
      <dgm:t>
        <a:bodyPr rtlCol="0"/>
        <a:lstStyle/>
        <a:p>
          <a:pPr rtl="0"/>
          <a:endParaRPr lang="vi-VN" noProof="1"/>
        </a:p>
      </dgm:t>
    </dgm:pt>
    <dgm:pt modelId="{F1F0BE42-6FA7-4881-96D2-75FA7C85581E}" type="sibTrans" cxnId="{EE7C2B3C-F6F6-4807-A76F-4134B5D897EC}">
      <dgm:prSet/>
      <dgm:spPr/>
      <dgm:t>
        <a:bodyPr rtlCol="0"/>
        <a:lstStyle/>
        <a:p>
          <a:pPr rtl="0"/>
          <a:endParaRPr lang="vi-VN" noProof="1"/>
        </a:p>
      </dgm:t>
    </dgm:pt>
    <dgm:pt modelId="{C80B5D68-33D0-44B8-A326-6783BCBDE615}">
      <dgm:prSet phldrT="[Text]"/>
      <dgm:spPr/>
      <dgm:t>
        <a:bodyPr rtlCol="0"/>
        <a:lstStyle/>
        <a:p>
          <a:pPr rtl="0"/>
          <a:r>
            <a:rPr lang="vi-VN" noProof="1"/>
            <a:t>Văn bản</a:t>
          </a:r>
        </a:p>
      </dgm:t>
    </dgm:pt>
    <dgm:pt modelId="{83FA8EC8-1258-4DD3-8EB6-8F93B5D0F616}" type="parTrans" cxnId="{A7A9075F-02FA-48C0-BBF8-89ED076634B4}">
      <dgm:prSet/>
      <dgm:spPr/>
      <dgm:t>
        <a:bodyPr rtlCol="0"/>
        <a:lstStyle/>
        <a:p>
          <a:pPr rtl="0"/>
          <a:endParaRPr lang="vi-VN" noProof="1"/>
        </a:p>
      </dgm:t>
    </dgm:pt>
    <dgm:pt modelId="{AB866728-2E92-4FCC-AF08-94F0A386C6ED}" type="sibTrans" cxnId="{A7A9075F-02FA-48C0-BBF8-89ED076634B4}">
      <dgm:prSet/>
      <dgm:spPr/>
      <dgm:t>
        <a:bodyPr rtlCol="0"/>
        <a:lstStyle/>
        <a:p>
          <a:pPr rtl="0"/>
          <a:endParaRPr lang="vi-VN" noProof="1"/>
        </a:p>
      </dgm:t>
    </dgm:pt>
    <dgm:pt modelId="{E36243BA-743F-4042-AD08-F23C42D17CD2}" type="pres">
      <dgm:prSet presAssocID="{3B5884D6-3BB1-4C7A-9958-3549A252B586}" presName="Name0" presStyleCnt="0">
        <dgm:presLayoutVars>
          <dgm:dir/>
          <dgm:animLvl val="lvl"/>
          <dgm:resizeHandles val="exact"/>
        </dgm:presLayoutVars>
      </dgm:prSet>
      <dgm:spPr/>
    </dgm:pt>
    <dgm:pt modelId="{767AE51B-ECBF-4DDE-B3D5-81BBAEDD071E}" type="pres">
      <dgm:prSet presAssocID="{CBB4726E-AC91-486A-9831-3C73E5C3A40D}" presName="compositeNode" presStyleCnt="0">
        <dgm:presLayoutVars>
          <dgm:bulletEnabled val="1"/>
        </dgm:presLayoutVars>
      </dgm:prSet>
      <dgm:spPr/>
    </dgm:pt>
    <dgm:pt modelId="{B6FCD7B7-199F-44A3-B6BF-5E3FACA6C604}" type="pres">
      <dgm:prSet presAssocID="{CBB4726E-AC91-486A-9831-3C73E5C3A40D}" presName="bgRect" presStyleLbl="node1" presStyleIdx="0" presStyleCnt="5"/>
      <dgm:spPr/>
    </dgm:pt>
    <dgm:pt modelId="{B03DAC02-8446-4C35-BF4A-FCA8CE02D6BA}" type="pres">
      <dgm:prSet presAssocID="{CBB4726E-AC91-486A-9831-3C73E5C3A40D}" presName="parentNode" presStyleLbl="node1" presStyleIdx="0" presStyleCnt="5">
        <dgm:presLayoutVars>
          <dgm:chMax val="0"/>
          <dgm:bulletEnabled val="1"/>
        </dgm:presLayoutVars>
      </dgm:prSet>
      <dgm:spPr/>
    </dgm:pt>
    <dgm:pt modelId="{586ABF2D-8623-413E-8ED0-11EDC83194A9}" type="pres">
      <dgm:prSet presAssocID="{CBB4726E-AC91-486A-9831-3C73E5C3A40D}" presName="childNode" presStyleLbl="node1" presStyleIdx="0" presStyleCnt="5">
        <dgm:presLayoutVars>
          <dgm:bulletEnabled val="1"/>
        </dgm:presLayoutVars>
      </dgm:prSet>
      <dgm:spPr/>
    </dgm:pt>
    <dgm:pt modelId="{23BAEE65-D0C8-405C-96A7-A3DF995A65A0}" type="pres">
      <dgm:prSet presAssocID="{FD6A68BD-479F-4AF1-B090-C85511CDCD40}" presName="hSp" presStyleCnt="0"/>
      <dgm:spPr/>
    </dgm:pt>
    <dgm:pt modelId="{B4BF9838-FEBF-4A3A-8857-BA7C63058D08}" type="pres">
      <dgm:prSet presAssocID="{FD6A68BD-479F-4AF1-B090-C85511CDCD40}" presName="vProcSp" presStyleCnt="0"/>
      <dgm:spPr/>
    </dgm:pt>
    <dgm:pt modelId="{07C06DFE-5B72-4088-85FE-D5299A57753E}" type="pres">
      <dgm:prSet presAssocID="{FD6A68BD-479F-4AF1-B090-C85511CDCD40}" presName="vSp1" presStyleCnt="0"/>
      <dgm:spPr/>
    </dgm:pt>
    <dgm:pt modelId="{575D6E97-7D1F-4E7F-8320-35996600DDD6}" type="pres">
      <dgm:prSet presAssocID="{FD6A68BD-479F-4AF1-B090-C85511CDCD40}" presName="simulatedConn" presStyleLbl="solidFgAcc1" presStyleIdx="0" presStyleCnt="4"/>
      <dgm:spPr/>
    </dgm:pt>
    <dgm:pt modelId="{BC4BBC8C-81E7-4782-86BA-E8BB4BDC4936}" type="pres">
      <dgm:prSet presAssocID="{FD6A68BD-479F-4AF1-B090-C85511CDCD40}" presName="vSp2" presStyleCnt="0"/>
      <dgm:spPr/>
    </dgm:pt>
    <dgm:pt modelId="{3F6F0940-D586-4300-947F-95EBD619E35D}" type="pres">
      <dgm:prSet presAssocID="{FD6A68BD-479F-4AF1-B090-C85511CDCD40}" presName="sibTrans" presStyleCnt="0"/>
      <dgm:spPr/>
    </dgm:pt>
    <dgm:pt modelId="{1D3B1CD7-C916-43CB-85BE-53AF7C9D3A97}" type="pres">
      <dgm:prSet presAssocID="{79FA98B1-E03E-48AA-BF19-2A636D041FCD}" presName="compositeNode" presStyleCnt="0">
        <dgm:presLayoutVars>
          <dgm:bulletEnabled val="1"/>
        </dgm:presLayoutVars>
      </dgm:prSet>
      <dgm:spPr/>
    </dgm:pt>
    <dgm:pt modelId="{65CAE1A9-4C5D-44E8-B2ED-F097165FA6E4}" type="pres">
      <dgm:prSet presAssocID="{79FA98B1-E03E-48AA-BF19-2A636D041FCD}" presName="bgRect" presStyleLbl="node1" presStyleIdx="1" presStyleCnt="5"/>
      <dgm:spPr/>
    </dgm:pt>
    <dgm:pt modelId="{095627DB-6AC8-4EEE-8BCF-3B8BF11845B2}" type="pres">
      <dgm:prSet presAssocID="{79FA98B1-E03E-48AA-BF19-2A636D041FCD}" presName="parentNode" presStyleLbl="node1" presStyleIdx="1" presStyleCnt="5">
        <dgm:presLayoutVars>
          <dgm:chMax val="0"/>
          <dgm:bulletEnabled val="1"/>
        </dgm:presLayoutVars>
      </dgm:prSet>
      <dgm:spPr/>
    </dgm:pt>
    <dgm:pt modelId="{4F74D6F0-9C4F-466B-BCFF-5DE26B1648F7}" type="pres">
      <dgm:prSet presAssocID="{79FA98B1-E03E-48AA-BF19-2A636D041FCD}" presName="childNode" presStyleLbl="node1" presStyleIdx="1" presStyleCnt="5">
        <dgm:presLayoutVars>
          <dgm:bulletEnabled val="1"/>
        </dgm:presLayoutVars>
      </dgm:prSet>
      <dgm:spPr/>
    </dgm:pt>
    <dgm:pt modelId="{DF98642D-BFDF-47D6-9CCF-C6B53445CFB6}" type="pres">
      <dgm:prSet presAssocID="{CF728D67-BDA2-40A0-A9E3-999DBAFB51FC}" presName="hSp" presStyleCnt="0"/>
      <dgm:spPr/>
    </dgm:pt>
    <dgm:pt modelId="{651A902E-E4EF-4BE5-A3EB-7EC7114520D7}" type="pres">
      <dgm:prSet presAssocID="{CF728D67-BDA2-40A0-A9E3-999DBAFB51FC}" presName="vProcSp" presStyleCnt="0"/>
      <dgm:spPr/>
    </dgm:pt>
    <dgm:pt modelId="{7387DD2D-2D87-48D4-8833-09359ACD6409}" type="pres">
      <dgm:prSet presAssocID="{CF728D67-BDA2-40A0-A9E3-999DBAFB51FC}" presName="vSp1" presStyleCnt="0"/>
      <dgm:spPr/>
    </dgm:pt>
    <dgm:pt modelId="{A4A3366A-C914-4596-BD30-55F951F84C58}" type="pres">
      <dgm:prSet presAssocID="{CF728D67-BDA2-40A0-A9E3-999DBAFB51FC}" presName="simulatedConn" presStyleLbl="solidFgAcc1" presStyleIdx="1" presStyleCnt="4"/>
      <dgm:spPr/>
    </dgm:pt>
    <dgm:pt modelId="{66FD636E-7EE3-4F9C-A439-0D87FCF962A9}" type="pres">
      <dgm:prSet presAssocID="{CF728D67-BDA2-40A0-A9E3-999DBAFB51FC}" presName="vSp2" presStyleCnt="0"/>
      <dgm:spPr/>
    </dgm:pt>
    <dgm:pt modelId="{774B3F2C-7DDC-4E76-BAFA-DFE75048E6B9}" type="pres">
      <dgm:prSet presAssocID="{CF728D67-BDA2-40A0-A9E3-999DBAFB51FC}" presName="sibTrans" presStyleCnt="0"/>
      <dgm:spPr/>
    </dgm:pt>
    <dgm:pt modelId="{3543DFED-309D-4086-AF02-D6218F5356C2}" type="pres">
      <dgm:prSet presAssocID="{7C96374A-BB1C-498B-A862-B1C8CE248781}" presName="compositeNode" presStyleCnt="0">
        <dgm:presLayoutVars>
          <dgm:bulletEnabled val="1"/>
        </dgm:presLayoutVars>
      </dgm:prSet>
      <dgm:spPr/>
    </dgm:pt>
    <dgm:pt modelId="{9C17B0C7-EFC7-477F-8080-909280801ED3}" type="pres">
      <dgm:prSet presAssocID="{7C96374A-BB1C-498B-A862-B1C8CE248781}" presName="bgRect" presStyleLbl="node1" presStyleIdx="2" presStyleCnt="5"/>
      <dgm:spPr/>
    </dgm:pt>
    <dgm:pt modelId="{10A5F8B1-5BAC-47A3-9AB5-B9C79C2450BC}" type="pres">
      <dgm:prSet presAssocID="{7C96374A-BB1C-498B-A862-B1C8CE248781}" presName="parentNode" presStyleLbl="node1" presStyleIdx="2" presStyleCnt="5">
        <dgm:presLayoutVars>
          <dgm:chMax val="0"/>
          <dgm:bulletEnabled val="1"/>
        </dgm:presLayoutVars>
      </dgm:prSet>
      <dgm:spPr/>
    </dgm:pt>
    <dgm:pt modelId="{78C60AE9-8046-4121-9399-60884B5D2F50}" type="pres">
      <dgm:prSet presAssocID="{7C96374A-BB1C-498B-A862-B1C8CE248781}" presName="childNode" presStyleLbl="node1" presStyleIdx="2" presStyleCnt="5">
        <dgm:presLayoutVars>
          <dgm:bulletEnabled val="1"/>
        </dgm:presLayoutVars>
      </dgm:prSet>
      <dgm:spPr/>
    </dgm:pt>
    <dgm:pt modelId="{5FD7878D-B160-4C2C-98D3-A616FDAA9EA7}" type="pres">
      <dgm:prSet presAssocID="{0768D594-6F2A-430C-9F9D-004BD3769FF0}" presName="hSp" presStyleCnt="0"/>
      <dgm:spPr/>
    </dgm:pt>
    <dgm:pt modelId="{A3BE3DDB-758D-4FD9-9BAE-E302A48FAEF1}" type="pres">
      <dgm:prSet presAssocID="{0768D594-6F2A-430C-9F9D-004BD3769FF0}" presName="vProcSp" presStyleCnt="0"/>
      <dgm:spPr/>
    </dgm:pt>
    <dgm:pt modelId="{36D2CEF4-8F41-4315-B94C-A4280E7F9903}" type="pres">
      <dgm:prSet presAssocID="{0768D594-6F2A-430C-9F9D-004BD3769FF0}" presName="vSp1" presStyleCnt="0"/>
      <dgm:spPr/>
    </dgm:pt>
    <dgm:pt modelId="{ED9207CD-B51E-492C-9B07-F1B5D103B657}" type="pres">
      <dgm:prSet presAssocID="{0768D594-6F2A-430C-9F9D-004BD3769FF0}" presName="simulatedConn" presStyleLbl="solidFgAcc1" presStyleIdx="2" presStyleCnt="4"/>
      <dgm:spPr/>
    </dgm:pt>
    <dgm:pt modelId="{5F05A89D-43B2-448E-BA78-F02B07204FC6}" type="pres">
      <dgm:prSet presAssocID="{0768D594-6F2A-430C-9F9D-004BD3769FF0}" presName="vSp2" presStyleCnt="0"/>
      <dgm:spPr/>
    </dgm:pt>
    <dgm:pt modelId="{5765922A-FA4C-4968-9253-8D89CAC111F8}" type="pres">
      <dgm:prSet presAssocID="{0768D594-6F2A-430C-9F9D-004BD3769FF0}" presName="sibTrans" presStyleCnt="0"/>
      <dgm:spPr/>
    </dgm:pt>
    <dgm:pt modelId="{186BEA57-4D7E-4785-90E7-B091A8619184}" type="pres">
      <dgm:prSet presAssocID="{242E3341-A476-421B-8FAD-8F480FA2A80E}" presName="compositeNode" presStyleCnt="0">
        <dgm:presLayoutVars>
          <dgm:bulletEnabled val="1"/>
        </dgm:presLayoutVars>
      </dgm:prSet>
      <dgm:spPr/>
    </dgm:pt>
    <dgm:pt modelId="{58C317E8-1F04-49C0-9B07-F9D479104094}" type="pres">
      <dgm:prSet presAssocID="{242E3341-A476-421B-8FAD-8F480FA2A80E}" presName="bgRect" presStyleLbl="node1" presStyleIdx="3" presStyleCnt="5"/>
      <dgm:spPr/>
    </dgm:pt>
    <dgm:pt modelId="{A87B0397-91A9-4FDA-832A-887538E3E39A}" type="pres">
      <dgm:prSet presAssocID="{242E3341-A476-421B-8FAD-8F480FA2A80E}" presName="parentNode" presStyleLbl="node1" presStyleIdx="3" presStyleCnt="5">
        <dgm:presLayoutVars>
          <dgm:chMax val="0"/>
          <dgm:bulletEnabled val="1"/>
        </dgm:presLayoutVars>
      </dgm:prSet>
      <dgm:spPr/>
    </dgm:pt>
    <dgm:pt modelId="{03C543D7-1896-4C0F-8B6A-E6BFC5169822}" type="pres">
      <dgm:prSet presAssocID="{242E3341-A476-421B-8FAD-8F480FA2A80E}" presName="childNode" presStyleLbl="node1" presStyleIdx="3" presStyleCnt="5">
        <dgm:presLayoutVars>
          <dgm:bulletEnabled val="1"/>
        </dgm:presLayoutVars>
      </dgm:prSet>
      <dgm:spPr/>
    </dgm:pt>
    <dgm:pt modelId="{E6A2B839-0DDE-4D61-85D5-8C4947AAA033}" type="pres">
      <dgm:prSet presAssocID="{BAD25D22-F953-4DD8-B268-088B3F9A20C1}" presName="hSp" presStyleCnt="0"/>
      <dgm:spPr/>
    </dgm:pt>
    <dgm:pt modelId="{48099DDB-0894-440F-B47B-923E83552525}" type="pres">
      <dgm:prSet presAssocID="{BAD25D22-F953-4DD8-B268-088B3F9A20C1}" presName="vProcSp" presStyleCnt="0"/>
      <dgm:spPr/>
    </dgm:pt>
    <dgm:pt modelId="{B2A55F91-C4D7-4924-8F98-AC399F05DE9E}" type="pres">
      <dgm:prSet presAssocID="{BAD25D22-F953-4DD8-B268-088B3F9A20C1}" presName="vSp1" presStyleCnt="0"/>
      <dgm:spPr/>
    </dgm:pt>
    <dgm:pt modelId="{7C5CFA38-39E4-4CE8-AE0B-B032E79F1FF7}" type="pres">
      <dgm:prSet presAssocID="{BAD25D22-F953-4DD8-B268-088B3F9A20C1}" presName="simulatedConn" presStyleLbl="solidFgAcc1" presStyleIdx="3" presStyleCnt="4"/>
      <dgm:spPr/>
    </dgm:pt>
    <dgm:pt modelId="{CA6DFC88-288C-4A00-AA49-AC3625D6307C}" type="pres">
      <dgm:prSet presAssocID="{BAD25D22-F953-4DD8-B268-088B3F9A20C1}" presName="vSp2" presStyleCnt="0"/>
      <dgm:spPr/>
    </dgm:pt>
    <dgm:pt modelId="{373D78B9-6ADA-4E42-B643-3E7CFAD00380}" type="pres">
      <dgm:prSet presAssocID="{BAD25D22-F953-4DD8-B268-088B3F9A20C1}" presName="sibTrans" presStyleCnt="0"/>
      <dgm:spPr/>
    </dgm:pt>
    <dgm:pt modelId="{7884429D-D526-4F69-AB9D-C8989E38B63F}" type="pres">
      <dgm:prSet presAssocID="{B617CC86-A9B2-45C7-80F0-437B13FFBD41}" presName="compositeNode" presStyleCnt="0">
        <dgm:presLayoutVars>
          <dgm:bulletEnabled val="1"/>
        </dgm:presLayoutVars>
      </dgm:prSet>
      <dgm:spPr/>
    </dgm:pt>
    <dgm:pt modelId="{073EAD77-6DC4-4185-AF91-F0FC2408C2DE}" type="pres">
      <dgm:prSet presAssocID="{B617CC86-A9B2-45C7-80F0-437B13FFBD41}" presName="bgRect" presStyleLbl="node1" presStyleIdx="4" presStyleCnt="5"/>
      <dgm:spPr/>
    </dgm:pt>
    <dgm:pt modelId="{B09FDC9A-276E-40CD-84DD-1E2D82DD3AC7}" type="pres">
      <dgm:prSet presAssocID="{B617CC86-A9B2-45C7-80F0-437B13FFBD41}" presName="parentNode" presStyleLbl="node1" presStyleIdx="4" presStyleCnt="5">
        <dgm:presLayoutVars>
          <dgm:chMax val="0"/>
          <dgm:bulletEnabled val="1"/>
        </dgm:presLayoutVars>
      </dgm:prSet>
      <dgm:spPr/>
    </dgm:pt>
    <dgm:pt modelId="{F395DE95-9EB9-49BD-A06D-E6418CF83799}" type="pres">
      <dgm:prSet presAssocID="{B617CC86-A9B2-45C7-80F0-437B13FFBD41}" presName="childNode" presStyleLbl="node1" presStyleIdx="4" presStyleCnt="5">
        <dgm:presLayoutVars>
          <dgm:bulletEnabled val="1"/>
        </dgm:presLayoutVars>
      </dgm:prSet>
      <dgm:spPr/>
    </dgm:pt>
  </dgm:ptLst>
  <dgm:cxnLst>
    <dgm:cxn modelId="{021A4501-2B02-4B30-9097-0ECE013D372E}" srcId="{79FA98B1-E03E-48AA-BF19-2A636D041FCD}" destId="{483E9BB6-2098-4EA1-BE95-6D2C33525E9A}" srcOrd="0" destOrd="0" parTransId="{F48A9973-28C0-4A35-8C70-77B8077F41EA}" sibTransId="{442E10EF-3A01-4108-80E7-42DCB5F914EE}"/>
    <dgm:cxn modelId="{6ECCC40D-498C-485F-98EA-C57AB0E69596}" srcId="{242E3341-A476-421B-8FAD-8F480FA2A80E}" destId="{FC570A8E-CEE4-43E8-84BB-9A7529349B5E}" srcOrd="0" destOrd="0" parTransId="{BF865601-7A54-42F5-8595-E528056EC20A}" sibTransId="{E4A8F694-FE93-4996-A0C3-D671E5ECEEEA}"/>
    <dgm:cxn modelId="{08A7DC0D-E68E-4343-ADBE-44553446BEE9}" type="presOf" srcId="{B617CC86-A9B2-45C7-80F0-437B13FFBD41}" destId="{073EAD77-6DC4-4185-AF91-F0FC2408C2DE}" srcOrd="0" destOrd="0" presId="urn:microsoft.com/office/officeart/2005/8/layout/hProcess7"/>
    <dgm:cxn modelId="{28E79E0F-8CF7-48BE-81BA-154AB81A7754}" type="presOf" srcId="{3B5884D6-3BB1-4C7A-9958-3549A252B586}" destId="{E36243BA-743F-4042-AD08-F23C42D17CD2}" srcOrd="0" destOrd="0" presId="urn:microsoft.com/office/officeart/2005/8/layout/hProcess7"/>
    <dgm:cxn modelId="{0DD6E412-7329-4380-9239-C599A3AD34F7}" type="presOf" srcId="{C80B5D68-33D0-44B8-A326-6783BCBDE615}" destId="{F395DE95-9EB9-49BD-A06D-E6418CF83799}" srcOrd="0" destOrd="0" presId="urn:microsoft.com/office/officeart/2005/8/layout/hProcess7"/>
    <dgm:cxn modelId="{46C04C19-E108-4F0F-925F-24B3C8FD2DD9}" type="presOf" srcId="{79FA98B1-E03E-48AA-BF19-2A636D041FCD}" destId="{65CAE1A9-4C5D-44E8-B2ED-F097165FA6E4}" srcOrd="0" destOrd="0" presId="urn:microsoft.com/office/officeart/2005/8/layout/hProcess7"/>
    <dgm:cxn modelId="{01FA4A28-9B9F-46B8-AF19-E6EBBA82716B}" srcId="{CBB4726E-AC91-486A-9831-3C73E5C3A40D}" destId="{97BF57BE-D03A-4AD9-86DC-75B69C13E876}" srcOrd="0" destOrd="0" parTransId="{F42D08D6-D259-4940-8C5B-344DC55D290F}" sibTransId="{0BB7D230-6C36-4DE0-AA50-71E0A02BE01B}"/>
    <dgm:cxn modelId="{9E974636-B9C9-4587-A02D-FD7F6FF41793}" type="presOf" srcId="{7C96374A-BB1C-498B-A862-B1C8CE248781}" destId="{10A5F8B1-5BAC-47A3-9AB5-B9C79C2450BC}" srcOrd="1" destOrd="0" presId="urn:microsoft.com/office/officeart/2005/8/layout/hProcess7"/>
    <dgm:cxn modelId="{C914FB38-DF1E-4F4E-826B-5E0AF62502F9}" srcId="{7C96374A-BB1C-498B-A862-B1C8CE248781}" destId="{DF709940-0038-47A4-B2C5-5158E0AB11E3}" srcOrd="0" destOrd="0" parTransId="{414F2A37-5820-4CD0-AC35-177E20A7A1CC}" sibTransId="{87297EC5-70A7-45B5-970E-CAE982770F81}"/>
    <dgm:cxn modelId="{EE7C2B3C-F6F6-4807-A76F-4134B5D897EC}" srcId="{3B5884D6-3BB1-4C7A-9958-3549A252B586}" destId="{B617CC86-A9B2-45C7-80F0-437B13FFBD41}" srcOrd="4" destOrd="0" parTransId="{D5FDD172-A783-4C84-A056-C1A465C2D30D}" sibTransId="{F1F0BE42-6FA7-4881-96D2-75FA7C85581E}"/>
    <dgm:cxn modelId="{A681A75D-5662-4A56-A186-2768B17E1328}" type="presOf" srcId="{DF709940-0038-47A4-B2C5-5158E0AB11E3}" destId="{78C60AE9-8046-4121-9399-60884B5D2F50}" srcOrd="0" destOrd="0" presId="urn:microsoft.com/office/officeart/2005/8/layout/hProcess7"/>
    <dgm:cxn modelId="{A7A9075F-02FA-48C0-BBF8-89ED076634B4}" srcId="{B617CC86-A9B2-45C7-80F0-437B13FFBD41}" destId="{C80B5D68-33D0-44B8-A326-6783BCBDE615}" srcOrd="0" destOrd="0" parTransId="{83FA8EC8-1258-4DD3-8EB6-8F93B5D0F616}" sibTransId="{AB866728-2E92-4FCC-AF08-94F0A386C6ED}"/>
    <dgm:cxn modelId="{8DCE7165-8FD7-4088-9C9F-4F48E29725D7}" type="presOf" srcId="{242E3341-A476-421B-8FAD-8F480FA2A80E}" destId="{58C317E8-1F04-49C0-9B07-F9D479104094}" srcOrd="0" destOrd="0" presId="urn:microsoft.com/office/officeart/2005/8/layout/hProcess7"/>
    <dgm:cxn modelId="{D7776D6A-C7D0-4C4E-97BE-69BDE314D21B}" type="presOf" srcId="{FC570A8E-CEE4-43E8-84BB-9A7529349B5E}" destId="{03C543D7-1896-4C0F-8B6A-E6BFC5169822}" srcOrd="0" destOrd="0" presId="urn:microsoft.com/office/officeart/2005/8/layout/hProcess7"/>
    <dgm:cxn modelId="{34CCAB6D-1655-4B8C-8AB5-A7EA33E1DC46}" type="presOf" srcId="{CBB4726E-AC91-486A-9831-3C73E5C3A40D}" destId="{B6FCD7B7-199F-44A3-B6BF-5E3FACA6C604}" srcOrd="0" destOrd="0" presId="urn:microsoft.com/office/officeart/2005/8/layout/hProcess7"/>
    <dgm:cxn modelId="{6CB8C27E-6367-4D07-946D-EDC7C100A29D}" type="presOf" srcId="{7C96374A-BB1C-498B-A862-B1C8CE248781}" destId="{9C17B0C7-EFC7-477F-8080-909280801ED3}" srcOrd="0" destOrd="0" presId="urn:microsoft.com/office/officeart/2005/8/layout/hProcess7"/>
    <dgm:cxn modelId="{F727B982-8474-48EF-B46E-F3A747A0BC5C}" srcId="{3B5884D6-3BB1-4C7A-9958-3549A252B586}" destId="{7C96374A-BB1C-498B-A862-B1C8CE248781}" srcOrd="2" destOrd="0" parTransId="{04456B23-BD8D-4AFC-A79C-8B8E89F24B5C}" sibTransId="{0768D594-6F2A-430C-9F9D-004BD3769FF0}"/>
    <dgm:cxn modelId="{8FB9F488-F6CA-4431-A695-02C7C260DF03}" srcId="{3B5884D6-3BB1-4C7A-9958-3549A252B586}" destId="{79FA98B1-E03E-48AA-BF19-2A636D041FCD}" srcOrd="1" destOrd="0" parTransId="{1384A03D-C4EF-41E0-96F4-155E3FFE8E39}" sibTransId="{CF728D67-BDA2-40A0-A9E3-999DBAFB51FC}"/>
    <dgm:cxn modelId="{B905FA8E-369B-47F4-B712-8D42E1565880}" type="presOf" srcId="{B617CC86-A9B2-45C7-80F0-437B13FFBD41}" destId="{B09FDC9A-276E-40CD-84DD-1E2D82DD3AC7}" srcOrd="1" destOrd="0" presId="urn:microsoft.com/office/officeart/2005/8/layout/hProcess7"/>
    <dgm:cxn modelId="{170C6B92-7B7F-4B14-9CA2-362E963776FB}" srcId="{3B5884D6-3BB1-4C7A-9958-3549A252B586}" destId="{CBB4726E-AC91-486A-9831-3C73E5C3A40D}" srcOrd="0" destOrd="0" parTransId="{4D6F7DE9-F890-465D-896D-EB7F06F3FCA4}" sibTransId="{FD6A68BD-479F-4AF1-B090-C85511CDCD40}"/>
    <dgm:cxn modelId="{3A9D65A0-53D1-4E9E-972C-5CC4834D083C}" type="presOf" srcId="{483E9BB6-2098-4EA1-BE95-6D2C33525E9A}" destId="{4F74D6F0-9C4F-466B-BCFF-5DE26B1648F7}" srcOrd="0" destOrd="0" presId="urn:microsoft.com/office/officeart/2005/8/layout/hProcess7"/>
    <dgm:cxn modelId="{39F6C8AE-A43B-4D39-A1CD-0664AF98B11C}" type="presOf" srcId="{242E3341-A476-421B-8FAD-8F480FA2A80E}" destId="{A87B0397-91A9-4FDA-832A-887538E3E39A}" srcOrd="1" destOrd="0" presId="urn:microsoft.com/office/officeart/2005/8/layout/hProcess7"/>
    <dgm:cxn modelId="{7055D3C6-DC43-40D0-9D1B-CEBC8C9C588B}" type="presOf" srcId="{CBB4726E-AC91-486A-9831-3C73E5C3A40D}" destId="{B03DAC02-8446-4C35-BF4A-FCA8CE02D6BA}" srcOrd="1" destOrd="0" presId="urn:microsoft.com/office/officeart/2005/8/layout/hProcess7"/>
    <dgm:cxn modelId="{D83A8DCF-83A0-45A9-A956-F3C96B54427C}" srcId="{3B5884D6-3BB1-4C7A-9958-3549A252B586}" destId="{242E3341-A476-421B-8FAD-8F480FA2A80E}" srcOrd="3" destOrd="0" parTransId="{D9EE479C-65E1-4D7B-83CD-4A907C8A675C}" sibTransId="{BAD25D22-F953-4DD8-B268-088B3F9A20C1}"/>
    <dgm:cxn modelId="{FA8E0EE7-B44A-4940-878A-10E8EB9F1317}" type="presOf" srcId="{79FA98B1-E03E-48AA-BF19-2A636D041FCD}" destId="{095627DB-6AC8-4EEE-8BCF-3B8BF11845B2}" srcOrd="1" destOrd="0" presId="urn:microsoft.com/office/officeart/2005/8/layout/hProcess7"/>
    <dgm:cxn modelId="{B895EEEE-F597-4577-BDEA-0A17BB571DA3}" type="presOf" srcId="{97BF57BE-D03A-4AD9-86DC-75B69C13E876}" destId="{586ABF2D-8623-413E-8ED0-11EDC83194A9}" srcOrd="0" destOrd="0" presId="urn:microsoft.com/office/officeart/2005/8/layout/hProcess7"/>
    <dgm:cxn modelId="{DB0AD0CE-5517-48F1-8085-8935470B6A69}" type="presParOf" srcId="{E36243BA-743F-4042-AD08-F23C42D17CD2}" destId="{767AE51B-ECBF-4DDE-B3D5-81BBAEDD071E}" srcOrd="0" destOrd="0" presId="urn:microsoft.com/office/officeart/2005/8/layout/hProcess7"/>
    <dgm:cxn modelId="{1F1C9402-E25D-4A51-8FBF-C0AF3534160D}" type="presParOf" srcId="{767AE51B-ECBF-4DDE-B3D5-81BBAEDD071E}" destId="{B6FCD7B7-199F-44A3-B6BF-5E3FACA6C604}" srcOrd="0" destOrd="0" presId="urn:microsoft.com/office/officeart/2005/8/layout/hProcess7"/>
    <dgm:cxn modelId="{6B687FF3-7F22-47A8-B72E-0D7CD9E5AB21}" type="presParOf" srcId="{767AE51B-ECBF-4DDE-B3D5-81BBAEDD071E}" destId="{B03DAC02-8446-4C35-BF4A-FCA8CE02D6BA}" srcOrd="1" destOrd="0" presId="urn:microsoft.com/office/officeart/2005/8/layout/hProcess7"/>
    <dgm:cxn modelId="{AA5A9896-42D6-4A51-8C84-25340E2C68D1}" type="presParOf" srcId="{767AE51B-ECBF-4DDE-B3D5-81BBAEDD071E}" destId="{586ABF2D-8623-413E-8ED0-11EDC83194A9}" srcOrd="2" destOrd="0" presId="urn:microsoft.com/office/officeart/2005/8/layout/hProcess7"/>
    <dgm:cxn modelId="{94E95F92-9D86-450F-B294-2EA616A5EEA8}" type="presParOf" srcId="{E36243BA-743F-4042-AD08-F23C42D17CD2}" destId="{23BAEE65-D0C8-405C-96A7-A3DF995A65A0}" srcOrd="1" destOrd="0" presId="urn:microsoft.com/office/officeart/2005/8/layout/hProcess7"/>
    <dgm:cxn modelId="{A1C2C491-83C5-443D-9951-5AACC6D30316}" type="presParOf" srcId="{E36243BA-743F-4042-AD08-F23C42D17CD2}" destId="{B4BF9838-FEBF-4A3A-8857-BA7C63058D08}" srcOrd="2" destOrd="0" presId="urn:microsoft.com/office/officeart/2005/8/layout/hProcess7"/>
    <dgm:cxn modelId="{43D25A57-570C-46CB-8170-F823CFF747E2}" type="presParOf" srcId="{B4BF9838-FEBF-4A3A-8857-BA7C63058D08}" destId="{07C06DFE-5B72-4088-85FE-D5299A57753E}" srcOrd="0" destOrd="0" presId="urn:microsoft.com/office/officeart/2005/8/layout/hProcess7"/>
    <dgm:cxn modelId="{4526C91C-7881-4AF1-9402-FFF3F6A2694D}" type="presParOf" srcId="{B4BF9838-FEBF-4A3A-8857-BA7C63058D08}" destId="{575D6E97-7D1F-4E7F-8320-35996600DDD6}" srcOrd="1" destOrd="0" presId="urn:microsoft.com/office/officeart/2005/8/layout/hProcess7"/>
    <dgm:cxn modelId="{45699BD4-787B-4DBB-8D65-A218C6F202CD}" type="presParOf" srcId="{B4BF9838-FEBF-4A3A-8857-BA7C63058D08}" destId="{BC4BBC8C-81E7-4782-86BA-E8BB4BDC4936}" srcOrd="2" destOrd="0" presId="urn:microsoft.com/office/officeart/2005/8/layout/hProcess7"/>
    <dgm:cxn modelId="{AC07F86E-F3DD-4457-A132-D538403BF65B}" type="presParOf" srcId="{E36243BA-743F-4042-AD08-F23C42D17CD2}" destId="{3F6F0940-D586-4300-947F-95EBD619E35D}" srcOrd="3" destOrd="0" presId="urn:microsoft.com/office/officeart/2005/8/layout/hProcess7"/>
    <dgm:cxn modelId="{D93FA2EB-FCF5-4B12-AFA3-E4235D9193D6}" type="presParOf" srcId="{E36243BA-743F-4042-AD08-F23C42D17CD2}" destId="{1D3B1CD7-C916-43CB-85BE-53AF7C9D3A97}" srcOrd="4" destOrd="0" presId="urn:microsoft.com/office/officeart/2005/8/layout/hProcess7"/>
    <dgm:cxn modelId="{B08DC8BB-CC6B-4DF3-B5BC-99A896042422}" type="presParOf" srcId="{1D3B1CD7-C916-43CB-85BE-53AF7C9D3A97}" destId="{65CAE1A9-4C5D-44E8-B2ED-F097165FA6E4}" srcOrd="0" destOrd="0" presId="urn:microsoft.com/office/officeart/2005/8/layout/hProcess7"/>
    <dgm:cxn modelId="{E411DFD4-32F3-46C9-ADAD-728244288A82}" type="presParOf" srcId="{1D3B1CD7-C916-43CB-85BE-53AF7C9D3A97}" destId="{095627DB-6AC8-4EEE-8BCF-3B8BF11845B2}" srcOrd="1" destOrd="0" presId="urn:microsoft.com/office/officeart/2005/8/layout/hProcess7"/>
    <dgm:cxn modelId="{42439AEB-BD37-4634-99D0-BF607627D718}" type="presParOf" srcId="{1D3B1CD7-C916-43CB-85BE-53AF7C9D3A97}" destId="{4F74D6F0-9C4F-466B-BCFF-5DE26B1648F7}" srcOrd="2" destOrd="0" presId="urn:microsoft.com/office/officeart/2005/8/layout/hProcess7"/>
    <dgm:cxn modelId="{B5879D4F-543A-4DA5-812E-5B4A35B6BF11}" type="presParOf" srcId="{E36243BA-743F-4042-AD08-F23C42D17CD2}" destId="{DF98642D-BFDF-47D6-9CCF-C6B53445CFB6}" srcOrd="5" destOrd="0" presId="urn:microsoft.com/office/officeart/2005/8/layout/hProcess7"/>
    <dgm:cxn modelId="{EFB01EDD-861D-41C2-8514-41D3FF91D30C}" type="presParOf" srcId="{E36243BA-743F-4042-AD08-F23C42D17CD2}" destId="{651A902E-E4EF-4BE5-A3EB-7EC7114520D7}" srcOrd="6" destOrd="0" presId="urn:microsoft.com/office/officeart/2005/8/layout/hProcess7"/>
    <dgm:cxn modelId="{2D4E1C2C-74DF-4B88-806D-57210B20A18E}" type="presParOf" srcId="{651A902E-E4EF-4BE5-A3EB-7EC7114520D7}" destId="{7387DD2D-2D87-48D4-8833-09359ACD6409}" srcOrd="0" destOrd="0" presId="urn:microsoft.com/office/officeart/2005/8/layout/hProcess7"/>
    <dgm:cxn modelId="{21F54DBF-35AF-4943-A4EA-FCECE7B8FFE5}" type="presParOf" srcId="{651A902E-E4EF-4BE5-A3EB-7EC7114520D7}" destId="{A4A3366A-C914-4596-BD30-55F951F84C58}" srcOrd="1" destOrd="0" presId="urn:microsoft.com/office/officeart/2005/8/layout/hProcess7"/>
    <dgm:cxn modelId="{98554B8A-EA06-44EE-85B5-B29558D5228B}" type="presParOf" srcId="{651A902E-E4EF-4BE5-A3EB-7EC7114520D7}" destId="{66FD636E-7EE3-4F9C-A439-0D87FCF962A9}" srcOrd="2" destOrd="0" presId="urn:microsoft.com/office/officeart/2005/8/layout/hProcess7"/>
    <dgm:cxn modelId="{659E58B2-6C15-4C5B-9743-1ADA3CAA63BF}" type="presParOf" srcId="{E36243BA-743F-4042-AD08-F23C42D17CD2}" destId="{774B3F2C-7DDC-4E76-BAFA-DFE75048E6B9}" srcOrd="7" destOrd="0" presId="urn:microsoft.com/office/officeart/2005/8/layout/hProcess7"/>
    <dgm:cxn modelId="{D4E1B9AB-AA5B-4D27-BDC5-82EAA70F7AA2}" type="presParOf" srcId="{E36243BA-743F-4042-AD08-F23C42D17CD2}" destId="{3543DFED-309D-4086-AF02-D6218F5356C2}" srcOrd="8" destOrd="0" presId="urn:microsoft.com/office/officeart/2005/8/layout/hProcess7"/>
    <dgm:cxn modelId="{065DA63B-6FB8-499C-B208-736F5C967C26}" type="presParOf" srcId="{3543DFED-309D-4086-AF02-D6218F5356C2}" destId="{9C17B0C7-EFC7-477F-8080-909280801ED3}" srcOrd="0" destOrd="0" presId="urn:microsoft.com/office/officeart/2005/8/layout/hProcess7"/>
    <dgm:cxn modelId="{A793D724-1A69-4E32-92C0-FB8D82A379DA}" type="presParOf" srcId="{3543DFED-309D-4086-AF02-D6218F5356C2}" destId="{10A5F8B1-5BAC-47A3-9AB5-B9C79C2450BC}" srcOrd="1" destOrd="0" presId="urn:microsoft.com/office/officeart/2005/8/layout/hProcess7"/>
    <dgm:cxn modelId="{3E1D9324-110E-4AEF-B6BD-E3E5E7217F0D}" type="presParOf" srcId="{3543DFED-309D-4086-AF02-D6218F5356C2}" destId="{78C60AE9-8046-4121-9399-60884B5D2F50}" srcOrd="2" destOrd="0" presId="urn:microsoft.com/office/officeart/2005/8/layout/hProcess7"/>
    <dgm:cxn modelId="{F6564F5E-DED5-4A32-8337-C494196AC609}" type="presParOf" srcId="{E36243BA-743F-4042-AD08-F23C42D17CD2}" destId="{5FD7878D-B160-4C2C-98D3-A616FDAA9EA7}" srcOrd="9" destOrd="0" presId="urn:microsoft.com/office/officeart/2005/8/layout/hProcess7"/>
    <dgm:cxn modelId="{C57D3F52-65A7-4239-B9A9-DC492970C81E}" type="presParOf" srcId="{E36243BA-743F-4042-AD08-F23C42D17CD2}" destId="{A3BE3DDB-758D-4FD9-9BAE-E302A48FAEF1}" srcOrd="10" destOrd="0" presId="urn:microsoft.com/office/officeart/2005/8/layout/hProcess7"/>
    <dgm:cxn modelId="{C7D168A5-5AA0-4965-AC32-D7D5EDA4352B}" type="presParOf" srcId="{A3BE3DDB-758D-4FD9-9BAE-E302A48FAEF1}" destId="{36D2CEF4-8F41-4315-B94C-A4280E7F9903}" srcOrd="0" destOrd="0" presId="urn:microsoft.com/office/officeart/2005/8/layout/hProcess7"/>
    <dgm:cxn modelId="{9A99A341-3658-40A8-9EB8-006E9B03F799}" type="presParOf" srcId="{A3BE3DDB-758D-4FD9-9BAE-E302A48FAEF1}" destId="{ED9207CD-B51E-492C-9B07-F1B5D103B657}" srcOrd="1" destOrd="0" presId="urn:microsoft.com/office/officeart/2005/8/layout/hProcess7"/>
    <dgm:cxn modelId="{BD922576-460B-4FF0-845F-B6CB127C3CB4}" type="presParOf" srcId="{A3BE3DDB-758D-4FD9-9BAE-E302A48FAEF1}" destId="{5F05A89D-43B2-448E-BA78-F02B07204FC6}" srcOrd="2" destOrd="0" presId="urn:microsoft.com/office/officeart/2005/8/layout/hProcess7"/>
    <dgm:cxn modelId="{DDC9945E-D5FE-491C-9C35-72A5DFFE4859}" type="presParOf" srcId="{E36243BA-743F-4042-AD08-F23C42D17CD2}" destId="{5765922A-FA4C-4968-9253-8D89CAC111F8}" srcOrd="11" destOrd="0" presId="urn:microsoft.com/office/officeart/2005/8/layout/hProcess7"/>
    <dgm:cxn modelId="{32161B15-C2D4-4C6D-9404-F06098CD4C0F}" type="presParOf" srcId="{E36243BA-743F-4042-AD08-F23C42D17CD2}" destId="{186BEA57-4D7E-4785-90E7-B091A8619184}" srcOrd="12" destOrd="0" presId="urn:microsoft.com/office/officeart/2005/8/layout/hProcess7"/>
    <dgm:cxn modelId="{22A4D6BB-592C-46BA-986D-558B81185CBE}" type="presParOf" srcId="{186BEA57-4D7E-4785-90E7-B091A8619184}" destId="{58C317E8-1F04-49C0-9B07-F9D479104094}" srcOrd="0" destOrd="0" presId="urn:microsoft.com/office/officeart/2005/8/layout/hProcess7"/>
    <dgm:cxn modelId="{CE7F1683-DF44-4CBE-90A9-F70B6A1CD80D}" type="presParOf" srcId="{186BEA57-4D7E-4785-90E7-B091A8619184}" destId="{A87B0397-91A9-4FDA-832A-887538E3E39A}" srcOrd="1" destOrd="0" presId="urn:microsoft.com/office/officeart/2005/8/layout/hProcess7"/>
    <dgm:cxn modelId="{15CE1FC3-74B2-4856-8D10-ED6CF173FF2D}" type="presParOf" srcId="{186BEA57-4D7E-4785-90E7-B091A8619184}" destId="{03C543D7-1896-4C0F-8B6A-E6BFC5169822}" srcOrd="2" destOrd="0" presId="urn:microsoft.com/office/officeart/2005/8/layout/hProcess7"/>
    <dgm:cxn modelId="{E5048DF5-9864-4F5E-8AFC-C2B64E80C820}" type="presParOf" srcId="{E36243BA-743F-4042-AD08-F23C42D17CD2}" destId="{E6A2B839-0DDE-4D61-85D5-8C4947AAA033}" srcOrd="13" destOrd="0" presId="urn:microsoft.com/office/officeart/2005/8/layout/hProcess7"/>
    <dgm:cxn modelId="{60DB266C-A0E8-4C8D-9517-F695E78D1E6C}" type="presParOf" srcId="{E36243BA-743F-4042-AD08-F23C42D17CD2}" destId="{48099DDB-0894-440F-B47B-923E83552525}" srcOrd="14" destOrd="0" presId="urn:microsoft.com/office/officeart/2005/8/layout/hProcess7"/>
    <dgm:cxn modelId="{30E50228-E6AD-45EB-9C34-D6C94D10E13C}" type="presParOf" srcId="{48099DDB-0894-440F-B47B-923E83552525}" destId="{B2A55F91-C4D7-4924-8F98-AC399F05DE9E}" srcOrd="0" destOrd="0" presId="urn:microsoft.com/office/officeart/2005/8/layout/hProcess7"/>
    <dgm:cxn modelId="{224E4215-1413-447D-8C8D-CC31543EA286}" type="presParOf" srcId="{48099DDB-0894-440F-B47B-923E83552525}" destId="{7C5CFA38-39E4-4CE8-AE0B-B032E79F1FF7}" srcOrd="1" destOrd="0" presId="urn:microsoft.com/office/officeart/2005/8/layout/hProcess7"/>
    <dgm:cxn modelId="{716F3DCF-644C-4BC0-B1F6-2166EDD78F1A}" type="presParOf" srcId="{48099DDB-0894-440F-B47B-923E83552525}" destId="{CA6DFC88-288C-4A00-AA49-AC3625D6307C}" srcOrd="2" destOrd="0" presId="urn:microsoft.com/office/officeart/2005/8/layout/hProcess7"/>
    <dgm:cxn modelId="{ADFA581D-79F9-4919-A939-1A253586849D}" type="presParOf" srcId="{E36243BA-743F-4042-AD08-F23C42D17CD2}" destId="{373D78B9-6ADA-4E42-B643-3E7CFAD00380}" srcOrd="15" destOrd="0" presId="urn:microsoft.com/office/officeart/2005/8/layout/hProcess7"/>
    <dgm:cxn modelId="{B9EA3E69-7D91-4FE6-BADA-ABC9E949EA77}" type="presParOf" srcId="{E36243BA-743F-4042-AD08-F23C42D17CD2}" destId="{7884429D-D526-4F69-AB9D-C8989E38B63F}" srcOrd="16" destOrd="0" presId="urn:microsoft.com/office/officeart/2005/8/layout/hProcess7"/>
    <dgm:cxn modelId="{065F94A1-F2B8-4145-BE90-FF361A09CAE1}" type="presParOf" srcId="{7884429D-D526-4F69-AB9D-C8989E38B63F}" destId="{073EAD77-6DC4-4185-AF91-F0FC2408C2DE}" srcOrd="0" destOrd="0" presId="urn:microsoft.com/office/officeart/2005/8/layout/hProcess7"/>
    <dgm:cxn modelId="{BA182900-D385-4B11-910F-8B49E7664A1B}" type="presParOf" srcId="{7884429D-D526-4F69-AB9D-C8989E38B63F}" destId="{B09FDC9A-276E-40CD-84DD-1E2D82DD3AC7}" srcOrd="1" destOrd="0" presId="urn:microsoft.com/office/officeart/2005/8/layout/hProcess7"/>
    <dgm:cxn modelId="{7652516D-5A5C-4872-BB09-3136FA2CB1EB}" type="presParOf" srcId="{7884429D-D526-4F69-AB9D-C8989E38B63F}" destId="{F395DE95-9EB9-49BD-A06D-E6418CF83799}"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3CAD45-34C5-4A3A-A9C8-DC1A507303E1}" type="doc">
      <dgm:prSet loTypeId="urn:microsoft.com/office/officeart/2005/8/layout/radial5" loCatId="cycle" qsTypeId="urn:microsoft.com/office/officeart/2005/8/quickstyle/simple5" qsCatId="simple" csTypeId="urn:microsoft.com/office/officeart/2005/8/colors/colorful1" csCatId="colorful" phldr="1"/>
      <dgm:spPr/>
      <dgm:t>
        <a:bodyPr rtlCol="0"/>
        <a:lstStyle/>
        <a:p>
          <a:pPr rtl="0"/>
          <a:endParaRPr lang="en-US"/>
        </a:p>
      </dgm:t>
    </dgm:pt>
    <dgm:pt modelId="{3E302E9D-FAE8-47DC-94C6-3C32948DDC58}">
      <dgm:prSet phldrT="[Text]"/>
      <dgm:spPr/>
      <dgm:t>
        <a:bodyPr rtlCol="0"/>
        <a:lstStyle/>
        <a:p>
          <a:pPr rtl="0"/>
          <a:r>
            <a:rPr lang="vi-VN" noProof="1"/>
            <a:t>Mục</a:t>
          </a:r>
        </a:p>
      </dgm:t>
    </dgm:pt>
    <dgm:pt modelId="{DE73751E-25C8-4E3D-BED7-CFD152993FF4}" type="parTrans" cxnId="{F57BEFC3-079D-4E0F-9AC1-E320034CC90F}">
      <dgm:prSet/>
      <dgm:spPr/>
      <dgm:t>
        <a:bodyPr rtlCol="0"/>
        <a:lstStyle/>
        <a:p>
          <a:pPr rtl="0"/>
          <a:endParaRPr lang="vi-VN" noProof="1"/>
        </a:p>
      </dgm:t>
    </dgm:pt>
    <dgm:pt modelId="{CC6E97E5-6E4D-48CA-BE7F-C077CE28ACF2}" type="sibTrans" cxnId="{F57BEFC3-079D-4E0F-9AC1-E320034CC90F}">
      <dgm:prSet/>
      <dgm:spPr/>
      <dgm:t>
        <a:bodyPr rtlCol="0"/>
        <a:lstStyle/>
        <a:p>
          <a:pPr rtl="0"/>
          <a:endParaRPr lang="vi-VN" noProof="1"/>
        </a:p>
      </dgm:t>
    </dgm:pt>
    <dgm:pt modelId="{9BA935A3-04A9-4B23-BB8D-879DFDC6A734}">
      <dgm:prSet phldrT="[Text]"/>
      <dgm:spPr/>
      <dgm:t>
        <a:bodyPr rtlCol="0"/>
        <a:lstStyle/>
        <a:p>
          <a:pPr rtl="0"/>
          <a:r>
            <a:rPr lang="vi-VN" noProof="1"/>
            <a:t>Mục</a:t>
          </a:r>
        </a:p>
      </dgm:t>
    </dgm:pt>
    <dgm:pt modelId="{4A94DC72-3913-4A63-A376-2160E1199692}" type="parTrans" cxnId="{8880425F-0418-485F-AFC4-A7526B16E06F}">
      <dgm:prSet/>
      <dgm:spPr/>
      <dgm:t>
        <a:bodyPr rtlCol="0"/>
        <a:lstStyle/>
        <a:p>
          <a:pPr rtl="0"/>
          <a:endParaRPr lang="vi-VN" noProof="1"/>
        </a:p>
      </dgm:t>
    </dgm:pt>
    <dgm:pt modelId="{BF2C90C1-AD14-4273-9BD1-BA5463A827DB}" type="sibTrans" cxnId="{8880425F-0418-485F-AFC4-A7526B16E06F}">
      <dgm:prSet/>
      <dgm:spPr/>
      <dgm:t>
        <a:bodyPr rtlCol="0"/>
        <a:lstStyle/>
        <a:p>
          <a:pPr rtl="0"/>
          <a:endParaRPr lang="vi-VN" noProof="1"/>
        </a:p>
      </dgm:t>
    </dgm:pt>
    <dgm:pt modelId="{DD4278EE-4C1E-4352-A323-AF21603BE3A9}">
      <dgm:prSet phldrT="[Text]"/>
      <dgm:spPr/>
      <dgm:t>
        <a:bodyPr rtlCol="0"/>
        <a:lstStyle/>
        <a:p>
          <a:pPr rtl="0"/>
          <a:r>
            <a:rPr lang="vi-VN" noProof="1"/>
            <a:t>Mục</a:t>
          </a:r>
        </a:p>
      </dgm:t>
    </dgm:pt>
    <dgm:pt modelId="{80D8E021-65F4-4C16-B563-A60F95C9C20A}" type="parTrans" cxnId="{4FFDD524-20C5-4A97-8759-552E24B13145}">
      <dgm:prSet/>
      <dgm:spPr/>
      <dgm:t>
        <a:bodyPr rtlCol="0"/>
        <a:lstStyle/>
        <a:p>
          <a:pPr rtl="0"/>
          <a:endParaRPr lang="vi-VN" noProof="1"/>
        </a:p>
      </dgm:t>
    </dgm:pt>
    <dgm:pt modelId="{6A247073-EC2F-4AB5-A8C2-BFBCFF89A4BC}" type="sibTrans" cxnId="{4FFDD524-20C5-4A97-8759-552E24B13145}">
      <dgm:prSet/>
      <dgm:spPr/>
      <dgm:t>
        <a:bodyPr rtlCol="0"/>
        <a:lstStyle/>
        <a:p>
          <a:pPr rtl="0"/>
          <a:endParaRPr lang="vi-VN" noProof="1"/>
        </a:p>
      </dgm:t>
    </dgm:pt>
    <dgm:pt modelId="{672E524D-AE9F-4BC2-85C2-0551A46A2368}">
      <dgm:prSet phldrT="[Text]"/>
      <dgm:spPr/>
      <dgm:t>
        <a:bodyPr rtlCol="0"/>
        <a:lstStyle/>
        <a:p>
          <a:pPr rtl="0"/>
          <a:r>
            <a:rPr lang="vi-VN" noProof="1"/>
            <a:t>Mục</a:t>
          </a:r>
        </a:p>
      </dgm:t>
    </dgm:pt>
    <dgm:pt modelId="{06F92D0F-BA7C-4371-AC94-AAE3D8A83FF2}" type="parTrans" cxnId="{F12C13BF-E46D-464F-9303-4A688027249B}">
      <dgm:prSet/>
      <dgm:spPr/>
      <dgm:t>
        <a:bodyPr rtlCol="0"/>
        <a:lstStyle/>
        <a:p>
          <a:pPr rtl="0"/>
          <a:endParaRPr lang="vi-VN" noProof="1"/>
        </a:p>
      </dgm:t>
    </dgm:pt>
    <dgm:pt modelId="{D56E4B94-C2F5-4070-BFAC-1CB0DCB34B05}" type="sibTrans" cxnId="{F12C13BF-E46D-464F-9303-4A688027249B}">
      <dgm:prSet/>
      <dgm:spPr/>
      <dgm:t>
        <a:bodyPr rtlCol="0"/>
        <a:lstStyle/>
        <a:p>
          <a:pPr rtl="0"/>
          <a:endParaRPr lang="vi-VN" noProof="1"/>
        </a:p>
      </dgm:t>
    </dgm:pt>
    <dgm:pt modelId="{B6750297-69D2-436A-989E-0AA81A9DF788}">
      <dgm:prSet phldrT="[Text]"/>
      <dgm:spPr/>
      <dgm:t>
        <a:bodyPr rtlCol="0"/>
        <a:lstStyle/>
        <a:p>
          <a:pPr rtl="0"/>
          <a:r>
            <a:rPr lang="vi-VN" noProof="1"/>
            <a:t>Mục</a:t>
          </a:r>
        </a:p>
      </dgm:t>
    </dgm:pt>
    <dgm:pt modelId="{0F7F63C8-BB26-46C8-9F76-A91D5A713A59}" type="parTrans" cxnId="{5DB41A54-95F1-4BE0-AC8F-9D06E91FF502}">
      <dgm:prSet/>
      <dgm:spPr/>
      <dgm:t>
        <a:bodyPr rtlCol="0"/>
        <a:lstStyle/>
        <a:p>
          <a:pPr rtl="0"/>
          <a:endParaRPr lang="vi-VN" noProof="1"/>
        </a:p>
      </dgm:t>
    </dgm:pt>
    <dgm:pt modelId="{C8BA1F4C-E906-4404-8BEF-B4C730EEA2D9}" type="sibTrans" cxnId="{5DB41A54-95F1-4BE0-AC8F-9D06E91FF502}">
      <dgm:prSet/>
      <dgm:spPr/>
      <dgm:t>
        <a:bodyPr rtlCol="0"/>
        <a:lstStyle/>
        <a:p>
          <a:pPr rtl="0"/>
          <a:endParaRPr lang="vi-VN" noProof="1"/>
        </a:p>
      </dgm:t>
    </dgm:pt>
    <dgm:pt modelId="{4D759782-2A99-41F0-B9C3-03A336EFA980}" type="pres">
      <dgm:prSet presAssocID="{153CAD45-34C5-4A3A-A9C8-DC1A507303E1}" presName="Name0" presStyleCnt="0">
        <dgm:presLayoutVars>
          <dgm:chMax val="1"/>
          <dgm:dir/>
          <dgm:animLvl val="ctr"/>
          <dgm:resizeHandles val="exact"/>
        </dgm:presLayoutVars>
      </dgm:prSet>
      <dgm:spPr/>
    </dgm:pt>
    <dgm:pt modelId="{E9F258FD-D1EC-4D06-9C56-BCC70A6BDDCB}" type="pres">
      <dgm:prSet presAssocID="{3E302E9D-FAE8-47DC-94C6-3C32948DDC58}" presName="centerShape" presStyleLbl="node0" presStyleIdx="0" presStyleCnt="1"/>
      <dgm:spPr/>
    </dgm:pt>
    <dgm:pt modelId="{A3C38A0F-52EA-493F-8BD7-EAEC1AE99CB6}" type="pres">
      <dgm:prSet presAssocID="{4A94DC72-3913-4A63-A376-2160E1199692}" presName="parTrans" presStyleLbl="sibTrans2D1" presStyleIdx="0" presStyleCnt="4"/>
      <dgm:spPr/>
    </dgm:pt>
    <dgm:pt modelId="{F13507E5-6F28-4202-95F3-A3C56E25B301}" type="pres">
      <dgm:prSet presAssocID="{4A94DC72-3913-4A63-A376-2160E1199692}" presName="connectorText" presStyleLbl="sibTrans2D1" presStyleIdx="0" presStyleCnt="4"/>
      <dgm:spPr/>
    </dgm:pt>
    <dgm:pt modelId="{52291E47-ACB5-4B38-9B03-8B1560DFD0CC}" type="pres">
      <dgm:prSet presAssocID="{9BA935A3-04A9-4B23-BB8D-879DFDC6A734}" presName="node" presStyleLbl="node1" presStyleIdx="0" presStyleCnt="4">
        <dgm:presLayoutVars>
          <dgm:bulletEnabled val="1"/>
        </dgm:presLayoutVars>
      </dgm:prSet>
      <dgm:spPr/>
    </dgm:pt>
    <dgm:pt modelId="{6692948A-20AD-4E18-B833-65A5C7A04432}" type="pres">
      <dgm:prSet presAssocID="{80D8E021-65F4-4C16-B563-A60F95C9C20A}" presName="parTrans" presStyleLbl="sibTrans2D1" presStyleIdx="1" presStyleCnt="4"/>
      <dgm:spPr/>
    </dgm:pt>
    <dgm:pt modelId="{03D79A97-AA58-4F67-8F80-27E5F9CBC896}" type="pres">
      <dgm:prSet presAssocID="{80D8E021-65F4-4C16-B563-A60F95C9C20A}" presName="connectorText" presStyleLbl="sibTrans2D1" presStyleIdx="1" presStyleCnt="4"/>
      <dgm:spPr/>
    </dgm:pt>
    <dgm:pt modelId="{59B57A1D-F10F-4506-AE16-3BAB87B75C43}" type="pres">
      <dgm:prSet presAssocID="{DD4278EE-4C1E-4352-A323-AF21603BE3A9}" presName="node" presStyleLbl="node1" presStyleIdx="1" presStyleCnt="4">
        <dgm:presLayoutVars>
          <dgm:bulletEnabled val="1"/>
        </dgm:presLayoutVars>
      </dgm:prSet>
      <dgm:spPr/>
    </dgm:pt>
    <dgm:pt modelId="{6F0CD613-B859-42A2-B779-B689A9C2E97D}" type="pres">
      <dgm:prSet presAssocID="{06F92D0F-BA7C-4371-AC94-AAE3D8A83FF2}" presName="parTrans" presStyleLbl="sibTrans2D1" presStyleIdx="2" presStyleCnt="4"/>
      <dgm:spPr/>
    </dgm:pt>
    <dgm:pt modelId="{E892800B-F5E1-4AF3-A0AF-EEF4DF30EC5E}" type="pres">
      <dgm:prSet presAssocID="{06F92D0F-BA7C-4371-AC94-AAE3D8A83FF2}" presName="connectorText" presStyleLbl="sibTrans2D1" presStyleIdx="2" presStyleCnt="4"/>
      <dgm:spPr/>
    </dgm:pt>
    <dgm:pt modelId="{5EF0C77B-BF09-4B25-B4B2-9AAB6D5E6B51}" type="pres">
      <dgm:prSet presAssocID="{672E524D-AE9F-4BC2-85C2-0551A46A2368}" presName="node" presStyleLbl="node1" presStyleIdx="2" presStyleCnt="4">
        <dgm:presLayoutVars>
          <dgm:bulletEnabled val="1"/>
        </dgm:presLayoutVars>
      </dgm:prSet>
      <dgm:spPr/>
    </dgm:pt>
    <dgm:pt modelId="{BCFDFF25-F2E7-48EE-9D65-A9BA155A4ACB}" type="pres">
      <dgm:prSet presAssocID="{0F7F63C8-BB26-46C8-9F76-A91D5A713A59}" presName="parTrans" presStyleLbl="sibTrans2D1" presStyleIdx="3" presStyleCnt="4"/>
      <dgm:spPr/>
    </dgm:pt>
    <dgm:pt modelId="{8DBD129C-C7A8-4A4C-91AC-BED930E0B115}" type="pres">
      <dgm:prSet presAssocID="{0F7F63C8-BB26-46C8-9F76-A91D5A713A59}" presName="connectorText" presStyleLbl="sibTrans2D1" presStyleIdx="3" presStyleCnt="4"/>
      <dgm:spPr/>
    </dgm:pt>
    <dgm:pt modelId="{B91DD6F8-103A-4071-AE32-E4A21C7D0795}" type="pres">
      <dgm:prSet presAssocID="{B6750297-69D2-436A-989E-0AA81A9DF788}" presName="node" presStyleLbl="node1" presStyleIdx="3" presStyleCnt="4">
        <dgm:presLayoutVars>
          <dgm:bulletEnabled val="1"/>
        </dgm:presLayoutVars>
      </dgm:prSet>
      <dgm:spPr/>
    </dgm:pt>
  </dgm:ptLst>
  <dgm:cxnLst>
    <dgm:cxn modelId="{E34F0508-DA33-4F94-9CCA-714F14CAAEE6}" type="presOf" srcId="{4A94DC72-3913-4A63-A376-2160E1199692}" destId="{F13507E5-6F28-4202-95F3-A3C56E25B301}" srcOrd="1" destOrd="0" presId="urn:microsoft.com/office/officeart/2005/8/layout/radial5"/>
    <dgm:cxn modelId="{4FFDD524-20C5-4A97-8759-552E24B13145}" srcId="{3E302E9D-FAE8-47DC-94C6-3C32948DDC58}" destId="{DD4278EE-4C1E-4352-A323-AF21603BE3A9}" srcOrd="1" destOrd="0" parTransId="{80D8E021-65F4-4C16-B563-A60F95C9C20A}" sibTransId="{6A247073-EC2F-4AB5-A8C2-BFBCFF89A4BC}"/>
    <dgm:cxn modelId="{B158462A-B45C-4997-8180-5387889428F1}" type="presOf" srcId="{80D8E021-65F4-4C16-B563-A60F95C9C20A}" destId="{6692948A-20AD-4E18-B833-65A5C7A04432}" srcOrd="0" destOrd="0" presId="urn:microsoft.com/office/officeart/2005/8/layout/radial5"/>
    <dgm:cxn modelId="{E2993F35-0A2D-4D03-8A9E-3987BAE2FFAC}" type="presOf" srcId="{3E302E9D-FAE8-47DC-94C6-3C32948DDC58}" destId="{E9F258FD-D1EC-4D06-9C56-BCC70A6BDDCB}" srcOrd="0" destOrd="0" presId="urn:microsoft.com/office/officeart/2005/8/layout/radial5"/>
    <dgm:cxn modelId="{8880425F-0418-485F-AFC4-A7526B16E06F}" srcId="{3E302E9D-FAE8-47DC-94C6-3C32948DDC58}" destId="{9BA935A3-04A9-4B23-BB8D-879DFDC6A734}" srcOrd="0" destOrd="0" parTransId="{4A94DC72-3913-4A63-A376-2160E1199692}" sibTransId="{BF2C90C1-AD14-4273-9BD1-BA5463A827DB}"/>
    <dgm:cxn modelId="{55DEA046-39BE-47C2-A4C6-66CC0AF91ED1}" type="presOf" srcId="{DD4278EE-4C1E-4352-A323-AF21603BE3A9}" destId="{59B57A1D-F10F-4506-AE16-3BAB87B75C43}" srcOrd="0" destOrd="0" presId="urn:microsoft.com/office/officeart/2005/8/layout/radial5"/>
    <dgm:cxn modelId="{94C2B84D-9AA1-415E-85F9-870631FC9B38}" type="presOf" srcId="{0F7F63C8-BB26-46C8-9F76-A91D5A713A59}" destId="{BCFDFF25-F2E7-48EE-9D65-A9BA155A4ACB}" srcOrd="0" destOrd="0" presId="urn:microsoft.com/office/officeart/2005/8/layout/radial5"/>
    <dgm:cxn modelId="{5DB41A54-95F1-4BE0-AC8F-9D06E91FF502}" srcId="{3E302E9D-FAE8-47DC-94C6-3C32948DDC58}" destId="{B6750297-69D2-436A-989E-0AA81A9DF788}" srcOrd="3" destOrd="0" parTransId="{0F7F63C8-BB26-46C8-9F76-A91D5A713A59}" sibTransId="{C8BA1F4C-E906-4404-8BEF-B4C730EEA2D9}"/>
    <dgm:cxn modelId="{3C4B8485-04E0-4484-AE11-F0E8B1745CAA}" type="presOf" srcId="{153CAD45-34C5-4A3A-A9C8-DC1A507303E1}" destId="{4D759782-2A99-41F0-B9C3-03A336EFA980}" srcOrd="0" destOrd="0" presId="urn:microsoft.com/office/officeart/2005/8/layout/radial5"/>
    <dgm:cxn modelId="{09B3F49D-7D13-4FB7-98ED-E3BA574AB76F}" type="presOf" srcId="{80D8E021-65F4-4C16-B563-A60F95C9C20A}" destId="{03D79A97-AA58-4F67-8F80-27E5F9CBC896}" srcOrd="1" destOrd="0" presId="urn:microsoft.com/office/officeart/2005/8/layout/radial5"/>
    <dgm:cxn modelId="{FE973B9F-ADD5-42ED-B2E7-B2C92D14B151}" type="presOf" srcId="{0F7F63C8-BB26-46C8-9F76-A91D5A713A59}" destId="{8DBD129C-C7A8-4A4C-91AC-BED930E0B115}" srcOrd="1" destOrd="0" presId="urn:microsoft.com/office/officeart/2005/8/layout/radial5"/>
    <dgm:cxn modelId="{2501F1A5-8679-4863-8A1B-3430AEFCA536}" type="presOf" srcId="{9BA935A3-04A9-4B23-BB8D-879DFDC6A734}" destId="{52291E47-ACB5-4B38-9B03-8B1560DFD0CC}" srcOrd="0" destOrd="0" presId="urn:microsoft.com/office/officeart/2005/8/layout/radial5"/>
    <dgm:cxn modelId="{E3E861AD-7139-4895-A3A2-FAC8B6F43E3A}" type="presOf" srcId="{06F92D0F-BA7C-4371-AC94-AAE3D8A83FF2}" destId="{E892800B-F5E1-4AF3-A0AF-EEF4DF30EC5E}" srcOrd="1" destOrd="0" presId="urn:microsoft.com/office/officeart/2005/8/layout/radial5"/>
    <dgm:cxn modelId="{F12C13BF-E46D-464F-9303-4A688027249B}" srcId="{3E302E9D-FAE8-47DC-94C6-3C32948DDC58}" destId="{672E524D-AE9F-4BC2-85C2-0551A46A2368}" srcOrd="2" destOrd="0" parTransId="{06F92D0F-BA7C-4371-AC94-AAE3D8A83FF2}" sibTransId="{D56E4B94-C2F5-4070-BFAC-1CB0DCB34B05}"/>
    <dgm:cxn modelId="{F57BEFC3-079D-4E0F-9AC1-E320034CC90F}" srcId="{153CAD45-34C5-4A3A-A9C8-DC1A507303E1}" destId="{3E302E9D-FAE8-47DC-94C6-3C32948DDC58}" srcOrd="0" destOrd="0" parTransId="{DE73751E-25C8-4E3D-BED7-CFD152993FF4}" sibTransId="{CC6E97E5-6E4D-48CA-BE7F-C077CE28ACF2}"/>
    <dgm:cxn modelId="{405A44DC-088C-4200-8A3B-E543E5289ACF}" type="presOf" srcId="{06F92D0F-BA7C-4371-AC94-AAE3D8A83FF2}" destId="{6F0CD613-B859-42A2-B779-B689A9C2E97D}" srcOrd="0" destOrd="0" presId="urn:microsoft.com/office/officeart/2005/8/layout/radial5"/>
    <dgm:cxn modelId="{1DD317DE-44A7-4C8E-B5B3-972E03B8620D}" type="presOf" srcId="{672E524D-AE9F-4BC2-85C2-0551A46A2368}" destId="{5EF0C77B-BF09-4B25-B4B2-9AAB6D5E6B51}" srcOrd="0" destOrd="0" presId="urn:microsoft.com/office/officeart/2005/8/layout/radial5"/>
    <dgm:cxn modelId="{777A9CE2-CDC9-4976-9248-0D2EA200108E}" type="presOf" srcId="{B6750297-69D2-436A-989E-0AA81A9DF788}" destId="{B91DD6F8-103A-4071-AE32-E4A21C7D0795}" srcOrd="0" destOrd="0" presId="urn:microsoft.com/office/officeart/2005/8/layout/radial5"/>
    <dgm:cxn modelId="{81B468EA-2504-41C0-996F-06728BAD4E51}" type="presOf" srcId="{4A94DC72-3913-4A63-A376-2160E1199692}" destId="{A3C38A0F-52EA-493F-8BD7-EAEC1AE99CB6}" srcOrd="0" destOrd="0" presId="urn:microsoft.com/office/officeart/2005/8/layout/radial5"/>
    <dgm:cxn modelId="{A5F6FF85-9DB3-4A16-82E3-3B3D1C1E2B4E}" type="presParOf" srcId="{4D759782-2A99-41F0-B9C3-03A336EFA980}" destId="{E9F258FD-D1EC-4D06-9C56-BCC70A6BDDCB}" srcOrd="0" destOrd="0" presId="urn:microsoft.com/office/officeart/2005/8/layout/radial5"/>
    <dgm:cxn modelId="{93A5E5B4-FD7D-40C8-8BD1-413C9F4C3DF1}" type="presParOf" srcId="{4D759782-2A99-41F0-B9C3-03A336EFA980}" destId="{A3C38A0F-52EA-493F-8BD7-EAEC1AE99CB6}" srcOrd="1" destOrd="0" presId="urn:microsoft.com/office/officeart/2005/8/layout/radial5"/>
    <dgm:cxn modelId="{69CBB834-0912-473C-BCE6-2EB9F33B2066}" type="presParOf" srcId="{A3C38A0F-52EA-493F-8BD7-EAEC1AE99CB6}" destId="{F13507E5-6F28-4202-95F3-A3C56E25B301}" srcOrd="0" destOrd="0" presId="urn:microsoft.com/office/officeart/2005/8/layout/radial5"/>
    <dgm:cxn modelId="{DDB77A5A-F292-4645-8D92-B1321CF05BCF}" type="presParOf" srcId="{4D759782-2A99-41F0-B9C3-03A336EFA980}" destId="{52291E47-ACB5-4B38-9B03-8B1560DFD0CC}" srcOrd="2" destOrd="0" presId="urn:microsoft.com/office/officeart/2005/8/layout/radial5"/>
    <dgm:cxn modelId="{543E57BE-467C-4786-A17C-B2DCF35958E9}" type="presParOf" srcId="{4D759782-2A99-41F0-B9C3-03A336EFA980}" destId="{6692948A-20AD-4E18-B833-65A5C7A04432}" srcOrd="3" destOrd="0" presId="urn:microsoft.com/office/officeart/2005/8/layout/radial5"/>
    <dgm:cxn modelId="{83BE45B5-B244-4430-A4D3-8A9CA029CAF2}" type="presParOf" srcId="{6692948A-20AD-4E18-B833-65A5C7A04432}" destId="{03D79A97-AA58-4F67-8F80-27E5F9CBC896}" srcOrd="0" destOrd="0" presId="urn:microsoft.com/office/officeart/2005/8/layout/radial5"/>
    <dgm:cxn modelId="{1E3EFC25-3947-4F10-9552-0BE13E1489D6}" type="presParOf" srcId="{4D759782-2A99-41F0-B9C3-03A336EFA980}" destId="{59B57A1D-F10F-4506-AE16-3BAB87B75C43}" srcOrd="4" destOrd="0" presId="urn:microsoft.com/office/officeart/2005/8/layout/radial5"/>
    <dgm:cxn modelId="{FA4FCB9E-2360-4F08-A26C-319B9C47ADE8}" type="presParOf" srcId="{4D759782-2A99-41F0-B9C3-03A336EFA980}" destId="{6F0CD613-B859-42A2-B779-B689A9C2E97D}" srcOrd="5" destOrd="0" presId="urn:microsoft.com/office/officeart/2005/8/layout/radial5"/>
    <dgm:cxn modelId="{52D2CB37-6A40-40BE-B991-5587CADCC696}" type="presParOf" srcId="{6F0CD613-B859-42A2-B779-B689A9C2E97D}" destId="{E892800B-F5E1-4AF3-A0AF-EEF4DF30EC5E}" srcOrd="0" destOrd="0" presId="urn:microsoft.com/office/officeart/2005/8/layout/radial5"/>
    <dgm:cxn modelId="{DC4373A0-ECD0-44AB-8303-54FD3BE1071C}" type="presParOf" srcId="{4D759782-2A99-41F0-B9C3-03A336EFA980}" destId="{5EF0C77B-BF09-4B25-B4B2-9AAB6D5E6B51}" srcOrd="6" destOrd="0" presId="urn:microsoft.com/office/officeart/2005/8/layout/radial5"/>
    <dgm:cxn modelId="{C8521E8D-B374-4937-B26F-BB958C9D4358}" type="presParOf" srcId="{4D759782-2A99-41F0-B9C3-03A336EFA980}" destId="{BCFDFF25-F2E7-48EE-9D65-A9BA155A4ACB}" srcOrd="7" destOrd="0" presId="urn:microsoft.com/office/officeart/2005/8/layout/radial5"/>
    <dgm:cxn modelId="{9A1EA2BB-0579-48BA-A2C6-8E1B9845B17C}" type="presParOf" srcId="{BCFDFF25-F2E7-48EE-9D65-A9BA155A4ACB}" destId="{8DBD129C-C7A8-4A4C-91AC-BED930E0B115}" srcOrd="0" destOrd="0" presId="urn:microsoft.com/office/officeart/2005/8/layout/radial5"/>
    <dgm:cxn modelId="{590FEF7D-362A-4E12-96C9-45C5CA0C24DC}" type="presParOf" srcId="{4D759782-2A99-41F0-B9C3-03A336EFA980}" destId="{B91DD6F8-103A-4071-AE32-E4A21C7D0795}"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FCD7B7-199F-44A3-B6BF-5E3FACA6C604}">
      <dsp:nvSpPr>
        <dsp:cNvPr id="0" name=""/>
        <dsp:cNvSpPr/>
      </dsp:nvSpPr>
      <dsp:spPr>
        <a:xfrm>
          <a:off x="5351" y="678435"/>
          <a:ext cx="1868326" cy="2241991"/>
        </a:xfrm>
        <a:prstGeom prst="roundRect">
          <a:avLst>
            <a:gd name="adj" fmla="val 5000"/>
          </a:avLst>
        </a:prstGeom>
        <a:gradFill rotWithShape="0">
          <a:gsLst>
            <a:gs pos="0">
              <a:schemeClr val="accent1">
                <a:alpha val="90000"/>
                <a:hueOff val="0"/>
                <a:satOff val="0"/>
                <a:lumOff val="0"/>
                <a:alphaOff val="0"/>
                <a:tint val="94000"/>
                <a:satMod val="103000"/>
                <a:lumMod val="102000"/>
              </a:schemeClr>
            </a:gs>
            <a:gs pos="50000">
              <a:schemeClr val="accent1">
                <a:alpha val="90000"/>
                <a:hueOff val="0"/>
                <a:satOff val="0"/>
                <a:lumOff val="0"/>
                <a:alphaOff val="0"/>
                <a:shade val="100000"/>
                <a:satMod val="110000"/>
                <a:lumMod val="100000"/>
              </a:schemeClr>
            </a:gs>
            <a:gs pos="100000">
              <a:schemeClr val="accent1">
                <a:alpha val="90000"/>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75438" rIns="97790" bIns="0" numCol="1" spcCol="1270" rtlCol="0" anchor="t" anchorCtr="0">
          <a:noAutofit/>
        </a:bodyPr>
        <a:lstStyle/>
        <a:p>
          <a:pPr marL="0" lvl="0" indent="0" algn="r" defTabSz="977900" rtl="0">
            <a:lnSpc>
              <a:spcPct val="90000"/>
            </a:lnSpc>
            <a:spcBef>
              <a:spcPct val="0"/>
            </a:spcBef>
            <a:spcAft>
              <a:spcPct val="35000"/>
            </a:spcAft>
            <a:buNone/>
          </a:pPr>
          <a:r>
            <a:rPr lang="vi-VN" sz="2200" kern="1200" noProof="1"/>
            <a:t>Mục</a:t>
          </a:r>
        </a:p>
      </dsp:txBody>
      <dsp:txXfrm rot="16200000">
        <a:off x="-727032" y="1410819"/>
        <a:ext cx="1838433" cy="373665"/>
      </dsp:txXfrm>
    </dsp:sp>
    <dsp:sp modelId="{586ABF2D-8623-413E-8ED0-11EDC83194A9}">
      <dsp:nvSpPr>
        <dsp:cNvPr id="0" name=""/>
        <dsp:cNvSpPr/>
      </dsp:nvSpPr>
      <dsp:spPr>
        <a:xfrm>
          <a:off x="379016" y="678435"/>
          <a:ext cx="1391903" cy="2241991"/>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209169" rIns="0" bIns="0" numCol="1" spcCol="1270" rtlCol="0" anchor="t" anchorCtr="0">
          <a:noAutofit/>
        </a:bodyPr>
        <a:lstStyle/>
        <a:p>
          <a:pPr marL="0" lvl="0" indent="0" algn="l" defTabSz="2711450" rtl="0">
            <a:lnSpc>
              <a:spcPct val="90000"/>
            </a:lnSpc>
            <a:spcBef>
              <a:spcPct val="0"/>
            </a:spcBef>
            <a:spcAft>
              <a:spcPct val="35000"/>
            </a:spcAft>
            <a:buNone/>
          </a:pPr>
          <a:r>
            <a:rPr lang="vi-VN" sz="6100" kern="1200" noProof="1"/>
            <a:t>Văn bản</a:t>
          </a:r>
        </a:p>
      </dsp:txBody>
      <dsp:txXfrm>
        <a:off x="379016" y="678435"/>
        <a:ext cx="1391903" cy="2241991"/>
      </dsp:txXfrm>
    </dsp:sp>
    <dsp:sp modelId="{65CAE1A9-4C5D-44E8-B2ED-F097165FA6E4}">
      <dsp:nvSpPr>
        <dsp:cNvPr id="0" name=""/>
        <dsp:cNvSpPr/>
      </dsp:nvSpPr>
      <dsp:spPr>
        <a:xfrm>
          <a:off x="1939069" y="678435"/>
          <a:ext cx="1868326" cy="2241991"/>
        </a:xfrm>
        <a:prstGeom prst="roundRect">
          <a:avLst>
            <a:gd name="adj" fmla="val 5000"/>
          </a:avLst>
        </a:prstGeom>
        <a:gradFill rotWithShape="0">
          <a:gsLst>
            <a:gs pos="0">
              <a:schemeClr val="accent1">
                <a:alpha val="90000"/>
                <a:hueOff val="0"/>
                <a:satOff val="0"/>
                <a:lumOff val="0"/>
                <a:alphaOff val="-10000"/>
                <a:tint val="94000"/>
                <a:satMod val="103000"/>
                <a:lumMod val="102000"/>
              </a:schemeClr>
            </a:gs>
            <a:gs pos="50000">
              <a:schemeClr val="accent1">
                <a:alpha val="90000"/>
                <a:hueOff val="0"/>
                <a:satOff val="0"/>
                <a:lumOff val="0"/>
                <a:alphaOff val="-10000"/>
                <a:shade val="100000"/>
                <a:satMod val="110000"/>
                <a:lumMod val="100000"/>
              </a:schemeClr>
            </a:gs>
            <a:gs pos="100000">
              <a:schemeClr val="accent1">
                <a:alpha val="90000"/>
                <a:hueOff val="0"/>
                <a:satOff val="0"/>
                <a:lumOff val="0"/>
                <a:alphaOff val="-1000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75438" rIns="97790" bIns="0" numCol="1" spcCol="1270" rtlCol="0" anchor="t" anchorCtr="0">
          <a:noAutofit/>
        </a:bodyPr>
        <a:lstStyle/>
        <a:p>
          <a:pPr marL="0" lvl="0" indent="0" algn="r" defTabSz="977900" rtl="0">
            <a:lnSpc>
              <a:spcPct val="90000"/>
            </a:lnSpc>
            <a:spcBef>
              <a:spcPct val="0"/>
            </a:spcBef>
            <a:spcAft>
              <a:spcPct val="35000"/>
            </a:spcAft>
            <a:buNone/>
          </a:pPr>
          <a:r>
            <a:rPr lang="vi-VN" sz="2200" kern="1200" noProof="1"/>
            <a:t>Mục</a:t>
          </a:r>
        </a:p>
      </dsp:txBody>
      <dsp:txXfrm rot="16200000">
        <a:off x="1206685" y="1410819"/>
        <a:ext cx="1838433" cy="373665"/>
      </dsp:txXfrm>
    </dsp:sp>
    <dsp:sp modelId="{575D6E97-7D1F-4E7F-8320-35996600DDD6}">
      <dsp:nvSpPr>
        <dsp:cNvPr id="0" name=""/>
        <dsp:cNvSpPr/>
      </dsp:nvSpPr>
      <dsp:spPr>
        <a:xfrm rot="5400000">
          <a:off x="1783673" y="2460244"/>
          <a:ext cx="329474" cy="280248"/>
        </a:xfrm>
        <a:prstGeom prst="flowChartExtract">
          <a:avLst/>
        </a:prstGeom>
        <a:solidFill>
          <a:schemeClr val="lt1">
            <a:hueOff val="0"/>
            <a:satOff val="0"/>
            <a:lumOff val="0"/>
            <a:alphaOff val="0"/>
          </a:schemeClr>
        </a:solidFill>
        <a:ln w="9525" cap="flat" cmpd="sng" algn="ctr">
          <a:solidFill>
            <a:schemeClr val="accent1">
              <a:alpha val="9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4F74D6F0-9C4F-466B-BCFF-5DE26B1648F7}">
      <dsp:nvSpPr>
        <dsp:cNvPr id="0" name=""/>
        <dsp:cNvSpPr/>
      </dsp:nvSpPr>
      <dsp:spPr>
        <a:xfrm>
          <a:off x="2312734" y="678435"/>
          <a:ext cx="1391903" cy="2241991"/>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209169" rIns="0" bIns="0" numCol="1" spcCol="1270" rtlCol="0" anchor="t" anchorCtr="0">
          <a:noAutofit/>
        </a:bodyPr>
        <a:lstStyle/>
        <a:p>
          <a:pPr marL="0" lvl="0" indent="0" algn="l" defTabSz="2711450" rtl="0">
            <a:lnSpc>
              <a:spcPct val="90000"/>
            </a:lnSpc>
            <a:spcBef>
              <a:spcPct val="0"/>
            </a:spcBef>
            <a:spcAft>
              <a:spcPct val="35000"/>
            </a:spcAft>
            <a:buNone/>
          </a:pPr>
          <a:r>
            <a:rPr lang="vi-VN" sz="6100" kern="1200" noProof="1"/>
            <a:t>Văn bản</a:t>
          </a:r>
        </a:p>
      </dsp:txBody>
      <dsp:txXfrm>
        <a:off x="2312734" y="678435"/>
        <a:ext cx="1391903" cy="2241991"/>
      </dsp:txXfrm>
    </dsp:sp>
    <dsp:sp modelId="{9C17B0C7-EFC7-477F-8080-909280801ED3}">
      <dsp:nvSpPr>
        <dsp:cNvPr id="0" name=""/>
        <dsp:cNvSpPr/>
      </dsp:nvSpPr>
      <dsp:spPr>
        <a:xfrm>
          <a:off x="3872786" y="678435"/>
          <a:ext cx="1868326" cy="2241991"/>
        </a:xfrm>
        <a:prstGeom prst="roundRect">
          <a:avLst>
            <a:gd name="adj" fmla="val 5000"/>
          </a:avLst>
        </a:prstGeom>
        <a:gradFill rotWithShape="0">
          <a:gsLst>
            <a:gs pos="0">
              <a:schemeClr val="accent1">
                <a:alpha val="90000"/>
                <a:hueOff val="0"/>
                <a:satOff val="0"/>
                <a:lumOff val="0"/>
                <a:alphaOff val="-20000"/>
                <a:tint val="94000"/>
                <a:satMod val="103000"/>
                <a:lumMod val="102000"/>
              </a:schemeClr>
            </a:gs>
            <a:gs pos="50000">
              <a:schemeClr val="accent1">
                <a:alpha val="90000"/>
                <a:hueOff val="0"/>
                <a:satOff val="0"/>
                <a:lumOff val="0"/>
                <a:alphaOff val="-20000"/>
                <a:shade val="100000"/>
                <a:satMod val="110000"/>
                <a:lumMod val="100000"/>
              </a:schemeClr>
            </a:gs>
            <a:gs pos="100000">
              <a:schemeClr val="accent1">
                <a:alpha val="90000"/>
                <a:hueOff val="0"/>
                <a:satOff val="0"/>
                <a:lumOff val="0"/>
                <a:alphaOff val="-2000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75438" rIns="97790" bIns="0" numCol="1" spcCol="1270" rtlCol="0" anchor="t" anchorCtr="0">
          <a:noAutofit/>
        </a:bodyPr>
        <a:lstStyle/>
        <a:p>
          <a:pPr marL="0" lvl="0" indent="0" algn="r" defTabSz="977900" rtl="0">
            <a:lnSpc>
              <a:spcPct val="90000"/>
            </a:lnSpc>
            <a:spcBef>
              <a:spcPct val="0"/>
            </a:spcBef>
            <a:spcAft>
              <a:spcPct val="35000"/>
            </a:spcAft>
            <a:buNone/>
          </a:pPr>
          <a:r>
            <a:rPr lang="vi-VN" sz="2200" kern="1200" noProof="1"/>
            <a:t>Mục</a:t>
          </a:r>
        </a:p>
      </dsp:txBody>
      <dsp:txXfrm rot="16200000">
        <a:off x="3140402" y="1410819"/>
        <a:ext cx="1838433" cy="373665"/>
      </dsp:txXfrm>
    </dsp:sp>
    <dsp:sp modelId="{A4A3366A-C914-4596-BD30-55F951F84C58}">
      <dsp:nvSpPr>
        <dsp:cNvPr id="0" name=""/>
        <dsp:cNvSpPr/>
      </dsp:nvSpPr>
      <dsp:spPr>
        <a:xfrm rot="5400000">
          <a:off x="3717391" y="2460244"/>
          <a:ext cx="329474" cy="280248"/>
        </a:xfrm>
        <a:prstGeom prst="flowChartExtract">
          <a:avLst/>
        </a:prstGeom>
        <a:solidFill>
          <a:schemeClr val="lt1">
            <a:hueOff val="0"/>
            <a:satOff val="0"/>
            <a:lumOff val="0"/>
            <a:alphaOff val="0"/>
          </a:schemeClr>
        </a:solidFill>
        <a:ln w="9525" cap="flat" cmpd="sng" algn="ctr">
          <a:solidFill>
            <a:schemeClr val="accent1">
              <a:alpha val="90000"/>
              <a:hueOff val="0"/>
              <a:satOff val="0"/>
              <a:lumOff val="0"/>
              <a:alphaOff val="-13333"/>
            </a:schemeClr>
          </a:solidFill>
          <a:prstDash val="solid"/>
        </a:ln>
        <a:effectLst/>
      </dsp:spPr>
      <dsp:style>
        <a:lnRef idx="1">
          <a:scrgbClr r="0" g="0" b="0"/>
        </a:lnRef>
        <a:fillRef idx="1">
          <a:scrgbClr r="0" g="0" b="0"/>
        </a:fillRef>
        <a:effectRef idx="2">
          <a:scrgbClr r="0" g="0" b="0"/>
        </a:effectRef>
        <a:fontRef idx="minor"/>
      </dsp:style>
    </dsp:sp>
    <dsp:sp modelId="{78C60AE9-8046-4121-9399-60884B5D2F50}">
      <dsp:nvSpPr>
        <dsp:cNvPr id="0" name=""/>
        <dsp:cNvSpPr/>
      </dsp:nvSpPr>
      <dsp:spPr>
        <a:xfrm>
          <a:off x="4246452" y="678435"/>
          <a:ext cx="1391903" cy="2241991"/>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209169" rIns="0" bIns="0" numCol="1" spcCol="1270" rtlCol="0" anchor="t" anchorCtr="0">
          <a:noAutofit/>
        </a:bodyPr>
        <a:lstStyle/>
        <a:p>
          <a:pPr marL="0" lvl="0" indent="0" algn="l" defTabSz="2711450" rtl="0">
            <a:lnSpc>
              <a:spcPct val="90000"/>
            </a:lnSpc>
            <a:spcBef>
              <a:spcPct val="0"/>
            </a:spcBef>
            <a:spcAft>
              <a:spcPct val="35000"/>
            </a:spcAft>
            <a:buNone/>
          </a:pPr>
          <a:r>
            <a:rPr lang="vi-VN" sz="6100" kern="1200" noProof="1"/>
            <a:t>Văn bản</a:t>
          </a:r>
        </a:p>
      </dsp:txBody>
      <dsp:txXfrm>
        <a:off x="4246452" y="678435"/>
        <a:ext cx="1391903" cy="2241991"/>
      </dsp:txXfrm>
    </dsp:sp>
    <dsp:sp modelId="{58C317E8-1F04-49C0-9B07-F9D479104094}">
      <dsp:nvSpPr>
        <dsp:cNvPr id="0" name=""/>
        <dsp:cNvSpPr/>
      </dsp:nvSpPr>
      <dsp:spPr>
        <a:xfrm>
          <a:off x="5806504" y="678435"/>
          <a:ext cx="1868326" cy="2241991"/>
        </a:xfrm>
        <a:prstGeom prst="roundRect">
          <a:avLst>
            <a:gd name="adj" fmla="val 5000"/>
          </a:avLst>
        </a:prstGeom>
        <a:gradFill rotWithShape="0">
          <a:gsLst>
            <a:gs pos="0">
              <a:schemeClr val="accent1">
                <a:alpha val="90000"/>
                <a:hueOff val="0"/>
                <a:satOff val="0"/>
                <a:lumOff val="0"/>
                <a:alphaOff val="-30000"/>
                <a:tint val="94000"/>
                <a:satMod val="103000"/>
                <a:lumMod val="102000"/>
              </a:schemeClr>
            </a:gs>
            <a:gs pos="50000">
              <a:schemeClr val="accent1">
                <a:alpha val="90000"/>
                <a:hueOff val="0"/>
                <a:satOff val="0"/>
                <a:lumOff val="0"/>
                <a:alphaOff val="-30000"/>
                <a:shade val="100000"/>
                <a:satMod val="110000"/>
                <a:lumMod val="100000"/>
              </a:schemeClr>
            </a:gs>
            <a:gs pos="100000">
              <a:schemeClr val="accent1">
                <a:alpha val="90000"/>
                <a:hueOff val="0"/>
                <a:satOff val="0"/>
                <a:lumOff val="0"/>
                <a:alphaOff val="-3000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75438" rIns="97790" bIns="0" numCol="1" spcCol="1270" rtlCol="0" anchor="t" anchorCtr="0">
          <a:noAutofit/>
        </a:bodyPr>
        <a:lstStyle/>
        <a:p>
          <a:pPr marL="0" lvl="0" indent="0" algn="r" defTabSz="977900" rtl="0">
            <a:lnSpc>
              <a:spcPct val="90000"/>
            </a:lnSpc>
            <a:spcBef>
              <a:spcPct val="0"/>
            </a:spcBef>
            <a:spcAft>
              <a:spcPct val="35000"/>
            </a:spcAft>
            <a:buNone/>
          </a:pPr>
          <a:r>
            <a:rPr lang="vi-VN" sz="2200" kern="1200" noProof="1"/>
            <a:t>Mục</a:t>
          </a:r>
        </a:p>
      </dsp:txBody>
      <dsp:txXfrm rot="16200000">
        <a:off x="5074120" y="1410819"/>
        <a:ext cx="1838433" cy="373665"/>
      </dsp:txXfrm>
    </dsp:sp>
    <dsp:sp modelId="{ED9207CD-B51E-492C-9B07-F1B5D103B657}">
      <dsp:nvSpPr>
        <dsp:cNvPr id="0" name=""/>
        <dsp:cNvSpPr/>
      </dsp:nvSpPr>
      <dsp:spPr>
        <a:xfrm rot="5400000">
          <a:off x="5651109" y="2460244"/>
          <a:ext cx="329474" cy="280248"/>
        </a:xfrm>
        <a:prstGeom prst="flowChartExtract">
          <a:avLst/>
        </a:prstGeom>
        <a:solidFill>
          <a:schemeClr val="lt1">
            <a:hueOff val="0"/>
            <a:satOff val="0"/>
            <a:lumOff val="0"/>
            <a:alphaOff val="0"/>
          </a:schemeClr>
        </a:solidFill>
        <a:ln w="9525" cap="flat" cmpd="sng" algn="ctr">
          <a:solidFill>
            <a:schemeClr val="accent1">
              <a:alpha val="90000"/>
              <a:hueOff val="0"/>
              <a:satOff val="0"/>
              <a:lumOff val="0"/>
              <a:alphaOff val="-26667"/>
            </a:schemeClr>
          </a:solidFill>
          <a:prstDash val="solid"/>
        </a:ln>
        <a:effectLst/>
      </dsp:spPr>
      <dsp:style>
        <a:lnRef idx="1">
          <a:scrgbClr r="0" g="0" b="0"/>
        </a:lnRef>
        <a:fillRef idx="1">
          <a:scrgbClr r="0" g="0" b="0"/>
        </a:fillRef>
        <a:effectRef idx="2">
          <a:scrgbClr r="0" g="0" b="0"/>
        </a:effectRef>
        <a:fontRef idx="minor"/>
      </dsp:style>
    </dsp:sp>
    <dsp:sp modelId="{03C543D7-1896-4C0F-8B6A-E6BFC5169822}">
      <dsp:nvSpPr>
        <dsp:cNvPr id="0" name=""/>
        <dsp:cNvSpPr/>
      </dsp:nvSpPr>
      <dsp:spPr>
        <a:xfrm>
          <a:off x="6180169" y="678435"/>
          <a:ext cx="1391903" cy="2241991"/>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209169" rIns="0" bIns="0" numCol="1" spcCol="1270" rtlCol="0" anchor="t" anchorCtr="0">
          <a:noAutofit/>
        </a:bodyPr>
        <a:lstStyle/>
        <a:p>
          <a:pPr marL="0" lvl="0" indent="0" algn="l" defTabSz="2711450" rtl="0">
            <a:lnSpc>
              <a:spcPct val="90000"/>
            </a:lnSpc>
            <a:spcBef>
              <a:spcPct val="0"/>
            </a:spcBef>
            <a:spcAft>
              <a:spcPct val="35000"/>
            </a:spcAft>
            <a:buNone/>
          </a:pPr>
          <a:r>
            <a:rPr lang="vi-VN" sz="6100" kern="1200" noProof="1"/>
            <a:t>Văn bản</a:t>
          </a:r>
        </a:p>
      </dsp:txBody>
      <dsp:txXfrm>
        <a:off x="6180169" y="678435"/>
        <a:ext cx="1391903" cy="2241991"/>
      </dsp:txXfrm>
    </dsp:sp>
    <dsp:sp modelId="{073EAD77-6DC4-4185-AF91-F0FC2408C2DE}">
      <dsp:nvSpPr>
        <dsp:cNvPr id="0" name=""/>
        <dsp:cNvSpPr/>
      </dsp:nvSpPr>
      <dsp:spPr>
        <a:xfrm>
          <a:off x="7740222" y="678435"/>
          <a:ext cx="1868326" cy="2241991"/>
        </a:xfrm>
        <a:prstGeom prst="roundRect">
          <a:avLst>
            <a:gd name="adj" fmla="val 5000"/>
          </a:avLst>
        </a:prstGeom>
        <a:gradFill rotWithShape="0">
          <a:gsLst>
            <a:gs pos="0">
              <a:schemeClr val="accent1">
                <a:alpha val="90000"/>
                <a:hueOff val="0"/>
                <a:satOff val="0"/>
                <a:lumOff val="0"/>
                <a:alphaOff val="-40000"/>
                <a:tint val="94000"/>
                <a:satMod val="103000"/>
                <a:lumMod val="102000"/>
              </a:schemeClr>
            </a:gs>
            <a:gs pos="50000">
              <a:schemeClr val="accent1">
                <a:alpha val="90000"/>
                <a:hueOff val="0"/>
                <a:satOff val="0"/>
                <a:lumOff val="0"/>
                <a:alphaOff val="-40000"/>
                <a:shade val="100000"/>
                <a:satMod val="110000"/>
                <a:lumMod val="100000"/>
              </a:schemeClr>
            </a:gs>
            <a:gs pos="100000">
              <a:schemeClr val="accent1">
                <a:alpha val="90000"/>
                <a:hueOff val="0"/>
                <a:satOff val="0"/>
                <a:lumOff val="0"/>
                <a:alphaOff val="-4000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75438" rIns="97790" bIns="0" numCol="1" spcCol="1270" rtlCol="0" anchor="t" anchorCtr="0">
          <a:noAutofit/>
        </a:bodyPr>
        <a:lstStyle/>
        <a:p>
          <a:pPr marL="0" lvl="0" indent="0" algn="r" defTabSz="977900" rtl="0">
            <a:lnSpc>
              <a:spcPct val="90000"/>
            </a:lnSpc>
            <a:spcBef>
              <a:spcPct val="0"/>
            </a:spcBef>
            <a:spcAft>
              <a:spcPct val="35000"/>
            </a:spcAft>
            <a:buNone/>
          </a:pPr>
          <a:r>
            <a:rPr lang="vi-VN" sz="2200" kern="1200" noProof="1"/>
            <a:t>Mục</a:t>
          </a:r>
        </a:p>
      </dsp:txBody>
      <dsp:txXfrm rot="16200000">
        <a:off x="7007838" y="1410819"/>
        <a:ext cx="1838433" cy="373665"/>
      </dsp:txXfrm>
    </dsp:sp>
    <dsp:sp modelId="{7C5CFA38-39E4-4CE8-AE0B-B032E79F1FF7}">
      <dsp:nvSpPr>
        <dsp:cNvPr id="0" name=""/>
        <dsp:cNvSpPr/>
      </dsp:nvSpPr>
      <dsp:spPr>
        <a:xfrm rot="5400000">
          <a:off x="7584826" y="2460244"/>
          <a:ext cx="329474" cy="280248"/>
        </a:xfrm>
        <a:prstGeom prst="flowChartExtract">
          <a:avLst/>
        </a:prstGeom>
        <a:solidFill>
          <a:schemeClr val="lt1">
            <a:hueOff val="0"/>
            <a:satOff val="0"/>
            <a:lumOff val="0"/>
            <a:alphaOff val="0"/>
          </a:schemeClr>
        </a:solidFill>
        <a:ln w="9525" cap="flat" cmpd="sng" algn="ctr">
          <a:solidFill>
            <a:schemeClr val="accent1">
              <a:alpha val="90000"/>
              <a:hueOff val="0"/>
              <a:satOff val="0"/>
              <a:lumOff val="0"/>
              <a:alphaOff val="-40000"/>
            </a:schemeClr>
          </a:solidFill>
          <a:prstDash val="solid"/>
        </a:ln>
        <a:effectLst/>
      </dsp:spPr>
      <dsp:style>
        <a:lnRef idx="1">
          <a:scrgbClr r="0" g="0" b="0"/>
        </a:lnRef>
        <a:fillRef idx="1">
          <a:scrgbClr r="0" g="0" b="0"/>
        </a:fillRef>
        <a:effectRef idx="2">
          <a:scrgbClr r="0" g="0" b="0"/>
        </a:effectRef>
        <a:fontRef idx="minor"/>
      </dsp:style>
    </dsp:sp>
    <dsp:sp modelId="{F395DE95-9EB9-49BD-A06D-E6418CF83799}">
      <dsp:nvSpPr>
        <dsp:cNvPr id="0" name=""/>
        <dsp:cNvSpPr/>
      </dsp:nvSpPr>
      <dsp:spPr>
        <a:xfrm>
          <a:off x="8113887" y="678435"/>
          <a:ext cx="1391903" cy="2241991"/>
        </a:xfrm>
        <a:prstGeom prst="rect">
          <a:avLst/>
        </a:prstGeom>
        <a:noFill/>
        <a:ln>
          <a:noFill/>
        </a:ln>
        <a:effectLst>
          <a:outerShdw blurRad="57150" dist="19050" dir="5400000" algn="ctr" rotWithShape="0">
            <a:srgbClr val="000000">
              <a:alpha val="63000"/>
            </a:srgbClr>
          </a:outerShdw>
        </a:effectLst>
        <a:sp3d/>
      </dsp:spPr>
      <dsp:style>
        <a:lnRef idx="0">
          <a:scrgbClr r="0" g="0" b="0"/>
        </a:lnRef>
        <a:fillRef idx="3">
          <a:scrgbClr r="0" g="0" b="0"/>
        </a:fillRef>
        <a:effectRef idx="3">
          <a:scrgbClr r="0" g="0" b="0"/>
        </a:effectRef>
        <a:fontRef idx="minor">
          <a:schemeClr val="lt1"/>
        </a:fontRef>
      </dsp:style>
      <dsp:txBody>
        <a:bodyPr spcFirstLastPara="0" vert="horz" wrap="square" lIns="0" tIns="209169" rIns="0" bIns="0" numCol="1" spcCol="1270" rtlCol="0" anchor="t" anchorCtr="0">
          <a:noAutofit/>
        </a:bodyPr>
        <a:lstStyle/>
        <a:p>
          <a:pPr marL="0" lvl="0" indent="0" algn="l" defTabSz="2711450" rtl="0">
            <a:lnSpc>
              <a:spcPct val="90000"/>
            </a:lnSpc>
            <a:spcBef>
              <a:spcPct val="0"/>
            </a:spcBef>
            <a:spcAft>
              <a:spcPct val="35000"/>
            </a:spcAft>
            <a:buNone/>
          </a:pPr>
          <a:r>
            <a:rPr lang="vi-VN" sz="6100" kern="1200" noProof="1"/>
            <a:t>Văn bản</a:t>
          </a:r>
        </a:p>
      </dsp:txBody>
      <dsp:txXfrm>
        <a:off x="8113887" y="678435"/>
        <a:ext cx="1391903" cy="22419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258FD-D1EC-4D06-9C56-BCC70A6BDDCB}">
      <dsp:nvSpPr>
        <dsp:cNvPr id="0" name=""/>
        <dsp:cNvSpPr/>
      </dsp:nvSpPr>
      <dsp:spPr>
        <a:xfrm>
          <a:off x="2331227" y="1326339"/>
          <a:ext cx="946183" cy="946183"/>
        </a:xfrm>
        <a:prstGeom prst="ellipse">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rtlCol="0" anchor="ctr" anchorCtr="0">
          <a:noAutofit/>
        </a:bodyPr>
        <a:lstStyle/>
        <a:p>
          <a:pPr marL="0" lvl="0" indent="0" algn="ctr" defTabSz="1111250" rtl="0">
            <a:lnSpc>
              <a:spcPct val="90000"/>
            </a:lnSpc>
            <a:spcBef>
              <a:spcPct val="0"/>
            </a:spcBef>
            <a:spcAft>
              <a:spcPct val="35000"/>
            </a:spcAft>
            <a:buNone/>
          </a:pPr>
          <a:r>
            <a:rPr lang="vi-VN" sz="2500" kern="1200" noProof="1"/>
            <a:t>Mục</a:t>
          </a:r>
        </a:p>
      </dsp:txBody>
      <dsp:txXfrm>
        <a:off x="2469792" y="1464904"/>
        <a:ext cx="669053" cy="669053"/>
      </dsp:txXfrm>
    </dsp:sp>
    <dsp:sp modelId="{A3C38A0F-52EA-493F-8BD7-EAEC1AE99CB6}">
      <dsp:nvSpPr>
        <dsp:cNvPr id="0" name=""/>
        <dsp:cNvSpPr/>
      </dsp:nvSpPr>
      <dsp:spPr>
        <a:xfrm rot="16200000">
          <a:off x="2704356" y="982538"/>
          <a:ext cx="199924" cy="321702"/>
        </a:xfrm>
        <a:prstGeom prst="rightArrow">
          <a:avLst>
            <a:gd name="adj1" fmla="val 60000"/>
            <a:gd name="adj2" fmla="val 50000"/>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622300" rtl="0">
            <a:lnSpc>
              <a:spcPct val="90000"/>
            </a:lnSpc>
            <a:spcBef>
              <a:spcPct val="0"/>
            </a:spcBef>
            <a:spcAft>
              <a:spcPct val="35000"/>
            </a:spcAft>
            <a:buNone/>
          </a:pPr>
          <a:endParaRPr lang="vi-VN" sz="1400" kern="1200" noProof="1"/>
        </a:p>
      </dsp:txBody>
      <dsp:txXfrm>
        <a:off x="2734345" y="1076867"/>
        <a:ext cx="139947" cy="193022"/>
      </dsp:txXfrm>
    </dsp:sp>
    <dsp:sp modelId="{52291E47-ACB5-4B38-9B03-8B1560DFD0CC}">
      <dsp:nvSpPr>
        <dsp:cNvPr id="0" name=""/>
        <dsp:cNvSpPr/>
      </dsp:nvSpPr>
      <dsp:spPr>
        <a:xfrm>
          <a:off x="2331227" y="2938"/>
          <a:ext cx="946183" cy="946183"/>
        </a:xfrm>
        <a:prstGeom prst="ellipse">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rtlCol="0" anchor="ctr" anchorCtr="0">
          <a:noAutofit/>
        </a:bodyPr>
        <a:lstStyle/>
        <a:p>
          <a:pPr marL="0" lvl="0" indent="0" algn="ctr" defTabSz="1111250" rtl="0">
            <a:lnSpc>
              <a:spcPct val="90000"/>
            </a:lnSpc>
            <a:spcBef>
              <a:spcPct val="0"/>
            </a:spcBef>
            <a:spcAft>
              <a:spcPct val="35000"/>
            </a:spcAft>
            <a:buNone/>
          </a:pPr>
          <a:r>
            <a:rPr lang="vi-VN" sz="2500" kern="1200" noProof="1"/>
            <a:t>Mục</a:t>
          </a:r>
        </a:p>
      </dsp:txBody>
      <dsp:txXfrm>
        <a:off x="2469792" y="141503"/>
        <a:ext cx="669053" cy="669053"/>
      </dsp:txXfrm>
    </dsp:sp>
    <dsp:sp modelId="{6692948A-20AD-4E18-B833-65A5C7A04432}">
      <dsp:nvSpPr>
        <dsp:cNvPr id="0" name=""/>
        <dsp:cNvSpPr/>
      </dsp:nvSpPr>
      <dsp:spPr>
        <a:xfrm>
          <a:off x="3360398" y="1638580"/>
          <a:ext cx="199924" cy="321702"/>
        </a:xfrm>
        <a:prstGeom prst="rightArrow">
          <a:avLst>
            <a:gd name="adj1" fmla="val 60000"/>
            <a:gd name="adj2" fmla="val 50000"/>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622300" rtl="0">
            <a:lnSpc>
              <a:spcPct val="90000"/>
            </a:lnSpc>
            <a:spcBef>
              <a:spcPct val="0"/>
            </a:spcBef>
            <a:spcAft>
              <a:spcPct val="35000"/>
            </a:spcAft>
            <a:buNone/>
          </a:pPr>
          <a:endParaRPr lang="vi-VN" sz="1400" kern="1200" noProof="1"/>
        </a:p>
      </dsp:txBody>
      <dsp:txXfrm>
        <a:off x="3360398" y="1702920"/>
        <a:ext cx="139947" cy="193022"/>
      </dsp:txXfrm>
    </dsp:sp>
    <dsp:sp modelId="{59B57A1D-F10F-4506-AE16-3BAB87B75C43}">
      <dsp:nvSpPr>
        <dsp:cNvPr id="0" name=""/>
        <dsp:cNvSpPr/>
      </dsp:nvSpPr>
      <dsp:spPr>
        <a:xfrm>
          <a:off x="3654627" y="1326339"/>
          <a:ext cx="946183" cy="946183"/>
        </a:xfrm>
        <a:prstGeom prst="ellipse">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rtlCol="0" anchor="ctr" anchorCtr="0">
          <a:noAutofit/>
        </a:bodyPr>
        <a:lstStyle/>
        <a:p>
          <a:pPr marL="0" lvl="0" indent="0" algn="ctr" defTabSz="1111250" rtl="0">
            <a:lnSpc>
              <a:spcPct val="90000"/>
            </a:lnSpc>
            <a:spcBef>
              <a:spcPct val="0"/>
            </a:spcBef>
            <a:spcAft>
              <a:spcPct val="35000"/>
            </a:spcAft>
            <a:buNone/>
          </a:pPr>
          <a:r>
            <a:rPr lang="vi-VN" sz="2500" kern="1200" noProof="1"/>
            <a:t>Mục</a:t>
          </a:r>
        </a:p>
      </dsp:txBody>
      <dsp:txXfrm>
        <a:off x="3793192" y="1464904"/>
        <a:ext cx="669053" cy="669053"/>
      </dsp:txXfrm>
    </dsp:sp>
    <dsp:sp modelId="{6F0CD613-B859-42A2-B779-B689A9C2E97D}">
      <dsp:nvSpPr>
        <dsp:cNvPr id="0" name=""/>
        <dsp:cNvSpPr/>
      </dsp:nvSpPr>
      <dsp:spPr>
        <a:xfrm rot="5400000">
          <a:off x="2704356" y="2294622"/>
          <a:ext cx="199924" cy="321702"/>
        </a:xfrm>
        <a:prstGeom prst="rightArrow">
          <a:avLst>
            <a:gd name="adj1" fmla="val 60000"/>
            <a:gd name="adj2" fmla="val 5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622300" rtl="0">
            <a:lnSpc>
              <a:spcPct val="90000"/>
            </a:lnSpc>
            <a:spcBef>
              <a:spcPct val="0"/>
            </a:spcBef>
            <a:spcAft>
              <a:spcPct val="35000"/>
            </a:spcAft>
            <a:buNone/>
          </a:pPr>
          <a:endParaRPr lang="vi-VN" sz="1400" kern="1200" noProof="1"/>
        </a:p>
      </dsp:txBody>
      <dsp:txXfrm>
        <a:off x="2734345" y="2328974"/>
        <a:ext cx="139947" cy="193022"/>
      </dsp:txXfrm>
    </dsp:sp>
    <dsp:sp modelId="{5EF0C77B-BF09-4B25-B4B2-9AAB6D5E6B51}">
      <dsp:nvSpPr>
        <dsp:cNvPr id="0" name=""/>
        <dsp:cNvSpPr/>
      </dsp:nvSpPr>
      <dsp:spPr>
        <a:xfrm>
          <a:off x="2331227" y="2649740"/>
          <a:ext cx="946183" cy="946183"/>
        </a:xfrm>
        <a:prstGeom prst="ellipse">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rtlCol="0" anchor="ctr" anchorCtr="0">
          <a:noAutofit/>
        </a:bodyPr>
        <a:lstStyle/>
        <a:p>
          <a:pPr marL="0" lvl="0" indent="0" algn="ctr" defTabSz="1111250" rtl="0">
            <a:lnSpc>
              <a:spcPct val="90000"/>
            </a:lnSpc>
            <a:spcBef>
              <a:spcPct val="0"/>
            </a:spcBef>
            <a:spcAft>
              <a:spcPct val="35000"/>
            </a:spcAft>
            <a:buNone/>
          </a:pPr>
          <a:r>
            <a:rPr lang="vi-VN" sz="2500" kern="1200" noProof="1"/>
            <a:t>Mục</a:t>
          </a:r>
        </a:p>
      </dsp:txBody>
      <dsp:txXfrm>
        <a:off x="2469792" y="2788305"/>
        <a:ext cx="669053" cy="669053"/>
      </dsp:txXfrm>
    </dsp:sp>
    <dsp:sp modelId="{BCFDFF25-F2E7-48EE-9D65-A9BA155A4ACB}">
      <dsp:nvSpPr>
        <dsp:cNvPr id="0" name=""/>
        <dsp:cNvSpPr/>
      </dsp:nvSpPr>
      <dsp:spPr>
        <a:xfrm rot="10800000">
          <a:off x="2048314" y="1638580"/>
          <a:ext cx="199924" cy="321702"/>
        </a:xfrm>
        <a:prstGeom prst="rightArrow">
          <a:avLst>
            <a:gd name="adj1" fmla="val 60000"/>
            <a:gd name="adj2" fmla="val 50000"/>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rtlCol="0" anchor="ctr" anchorCtr="0">
          <a:noAutofit/>
        </a:bodyPr>
        <a:lstStyle/>
        <a:p>
          <a:pPr marL="0" lvl="0" indent="0" algn="ctr" defTabSz="622300" rtl="0">
            <a:lnSpc>
              <a:spcPct val="90000"/>
            </a:lnSpc>
            <a:spcBef>
              <a:spcPct val="0"/>
            </a:spcBef>
            <a:spcAft>
              <a:spcPct val="35000"/>
            </a:spcAft>
            <a:buNone/>
          </a:pPr>
          <a:endParaRPr lang="vi-VN" sz="1400" kern="1200" noProof="1"/>
        </a:p>
      </dsp:txBody>
      <dsp:txXfrm rot="10800000">
        <a:off x="2108291" y="1702920"/>
        <a:ext cx="139947" cy="193022"/>
      </dsp:txXfrm>
    </dsp:sp>
    <dsp:sp modelId="{B91DD6F8-103A-4071-AE32-E4A21C7D0795}">
      <dsp:nvSpPr>
        <dsp:cNvPr id="0" name=""/>
        <dsp:cNvSpPr/>
      </dsp:nvSpPr>
      <dsp:spPr>
        <a:xfrm>
          <a:off x="1007826" y="1326339"/>
          <a:ext cx="946183" cy="946183"/>
        </a:xfrm>
        <a:prstGeom prst="ellipse">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rtlCol="0" anchor="ctr" anchorCtr="0">
          <a:noAutofit/>
        </a:bodyPr>
        <a:lstStyle/>
        <a:p>
          <a:pPr marL="0" lvl="0" indent="0" algn="ctr" defTabSz="1111250" rtl="0">
            <a:lnSpc>
              <a:spcPct val="90000"/>
            </a:lnSpc>
            <a:spcBef>
              <a:spcPct val="0"/>
            </a:spcBef>
            <a:spcAft>
              <a:spcPct val="35000"/>
            </a:spcAft>
            <a:buNone/>
          </a:pPr>
          <a:r>
            <a:rPr lang="vi-VN" sz="2500" kern="1200" noProof="1"/>
            <a:t>Mục</a:t>
          </a:r>
        </a:p>
      </dsp:txBody>
      <dsp:txXfrm>
        <a:off x="1146391" y="1464904"/>
        <a:ext cx="669053" cy="66905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a:extLst>
              <a:ext uri="{FF2B5EF4-FFF2-40B4-BE49-F238E27FC236}">
                <a16:creationId xmlns:a16="http://schemas.microsoft.com/office/drawing/2014/main" id="{B36063CE-81D6-4592-B207-02AC171A7A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vi-VN">
              <a:latin typeface="Calibri" panose="020F0502020204030204" pitchFamily="34" charset="0"/>
              <a:cs typeface="Calibri" panose="020F0502020204030204" pitchFamily="34" charset="0"/>
            </a:endParaRPr>
          </a:p>
        </p:txBody>
      </p:sp>
      <p:sp>
        <p:nvSpPr>
          <p:cNvPr id="3" name="Chỗ dành sẵn cho Ngày tháng 2">
            <a:extLst>
              <a:ext uri="{FF2B5EF4-FFF2-40B4-BE49-F238E27FC236}">
                <a16:creationId xmlns:a16="http://schemas.microsoft.com/office/drawing/2014/main" id="{DD0ED2FB-04F3-43CB-8E36-B4E39D991B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D41C020-5695-4B82-A6C8-48B35C9351F0}" type="datetime1">
              <a:rPr lang="vi-VN" smtClean="0">
                <a:latin typeface="Calibri" panose="020F0502020204030204" pitchFamily="34" charset="0"/>
                <a:cs typeface="Calibri" panose="020F0502020204030204" pitchFamily="34" charset="0"/>
              </a:rPr>
              <a:t>10/09/2021</a:t>
            </a:fld>
            <a:endParaRPr lang="vi-VN" dirty="0">
              <a:latin typeface="Calibri" panose="020F0502020204030204" pitchFamily="34" charset="0"/>
              <a:cs typeface="Calibri" panose="020F0502020204030204" pitchFamily="34" charset="0"/>
            </a:endParaRPr>
          </a:p>
        </p:txBody>
      </p:sp>
      <p:sp>
        <p:nvSpPr>
          <p:cNvPr id="4" name="Chỗ dành sẵn cho Chân trang 3">
            <a:extLst>
              <a:ext uri="{FF2B5EF4-FFF2-40B4-BE49-F238E27FC236}">
                <a16:creationId xmlns:a16="http://schemas.microsoft.com/office/drawing/2014/main" id="{C2A7224F-3F9F-4155-9DBA-B0F7C4F4C4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vi-VN">
              <a:latin typeface="Calibri" panose="020F0502020204030204" pitchFamily="34" charset="0"/>
              <a:cs typeface="Calibri" panose="020F0502020204030204" pitchFamily="34" charset="0"/>
            </a:endParaRPr>
          </a:p>
        </p:txBody>
      </p:sp>
      <p:sp>
        <p:nvSpPr>
          <p:cNvPr id="5" name="Chỗ dành sẵn cho Số hiệu Bản chiếu 4">
            <a:extLst>
              <a:ext uri="{FF2B5EF4-FFF2-40B4-BE49-F238E27FC236}">
                <a16:creationId xmlns:a16="http://schemas.microsoft.com/office/drawing/2014/main" id="{16AEDFA8-A61F-4BA7-BB22-D43A7431CB5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B2D1E5-99D9-439B-BCD7-1C5E4AABA67E}" type="slidenum">
              <a:rPr lang="vi-VN" smtClean="0">
                <a:latin typeface="Calibri" panose="020F0502020204030204" pitchFamily="34" charset="0"/>
                <a:cs typeface="Calibri" panose="020F0502020204030204" pitchFamily="34" charset="0"/>
              </a:rPr>
              <a:t>‹#›</a:t>
            </a:fld>
            <a:endParaRPr lang="vi-VN">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3823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libri" panose="020F0502020204030204" pitchFamily="34" charset="0"/>
                <a:cs typeface="Calibri" panose="020F0502020204030204" pitchFamily="34" charset="0"/>
              </a:defRPr>
            </a:lvl1pPr>
          </a:lstStyle>
          <a:p>
            <a:endParaRPr lang="vi-VN">
              <a:latin typeface="Calibri" panose="020F0502020204030204" pitchFamily="34" charset="0"/>
              <a:cs typeface="Calibri" panose="020F0502020204030204" pitchFamily="34" charset="0"/>
            </a:endParaRPr>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Calibri" panose="020F0502020204030204" pitchFamily="34" charset="0"/>
                <a:cs typeface="Calibri" panose="020F0502020204030204" pitchFamily="34" charset="0"/>
              </a:defRPr>
            </a:lvl1pPr>
          </a:lstStyle>
          <a:p>
            <a:fld id="{BD3BC199-F6AB-4EB4-9845-744EED640C03}" type="datetime1">
              <a:rPr lang="vi-VN" smtClean="0"/>
              <a:pPr/>
              <a:t>10/09/2021</a:t>
            </a:fld>
            <a:endParaRPr lang="vi-VN">
              <a:latin typeface="Calibri" panose="020F0502020204030204" pitchFamily="34" charset="0"/>
              <a:cs typeface="Calibri" panose="020F0502020204030204" pitchFamily="34" charset="0"/>
            </a:endParaRPr>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vi-VN" noProof="0"/>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Calibri" panose="020F0502020204030204" pitchFamily="34" charset="0"/>
                <a:cs typeface="Calibri" panose="020F0502020204030204" pitchFamily="34" charset="0"/>
              </a:defRPr>
            </a:lvl1pPr>
          </a:lstStyle>
          <a:p>
            <a:endParaRPr lang="vi-VN">
              <a:latin typeface="Calibri" panose="020F0502020204030204" pitchFamily="34" charset="0"/>
              <a:cs typeface="Calibri" panose="020F0502020204030204" pitchFamily="34" charset="0"/>
            </a:endParaRPr>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Calibri" panose="020F0502020204030204" pitchFamily="34" charset="0"/>
                <a:cs typeface="Calibri" panose="020F0502020204030204" pitchFamily="34" charset="0"/>
              </a:defRPr>
            </a:lvl1pPr>
          </a:lstStyle>
          <a:p>
            <a:fld id="{B37B1F30-39B2-4CE2-8EF3-91F3179569A5}" type="slidenum">
              <a:rPr lang="vi-VN" smtClean="0"/>
              <a:pPr/>
              <a:t>‹#›</a:t>
            </a:fld>
            <a:endParaRPr lang="vi-VN">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200" kern="1200">
        <a:solidFill>
          <a:schemeClr val="tx1"/>
        </a:solidFill>
        <a:latin typeface="Calibri" panose="020F0502020204030204" pitchFamily="34" charset="0"/>
        <a:ea typeface="+mn-ea"/>
        <a:cs typeface="Calibri" panose="020F0502020204030204" pitchFamily="34" charset="0"/>
      </a:defRPr>
    </a:lvl2pPr>
    <a:lvl3pPr marL="914400" algn="l" defTabSz="914400" rtl="0" eaLnBrk="1" latinLnBrk="0" hangingPunct="1">
      <a:defRPr sz="1200" kern="1200">
        <a:solidFill>
          <a:schemeClr val="tx1"/>
        </a:solidFill>
        <a:latin typeface="Calibri" panose="020F0502020204030204" pitchFamily="34" charset="0"/>
        <a:ea typeface="+mn-ea"/>
        <a:cs typeface="Calibri" panose="020F0502020204030204" pitchFamily="34" charset="0"/>
      </a:defRPr>
    </a:lvl3pPr>
    <a:lvl4pPr marL="1371600" algn="l" defTabSz="914400" rtl="0" eaLnBrk="1" latinLnBrk="0" hangingPunct="1">
      <a:defRPr sz="1200" kern="1200">
        <a:solidFill>
          <a:schemeClr val="tx1"/>
        </a:solidFill>
        <a:latin typeface="Calibri" panose="020F0502020204030204" pitchFamily="34" charset="0"/>
        <a:ea typeface="+mn-ea"/>
        <a:cs typeface="Calibri" panose="020F0502020204030204" pitchFamily="34" charset="0"/>
      </a:defRPr>
    </a:lvl4pPr>
    <a:lvl5pPr marL="1828800" algn="l" defTabSz="914400" rtl="0" eaLnBrk="1" latinLnBrk="0" hangingPunct="1">
      <a:defRPr sz="1200" kern="1200">
        <a:solidFill>
          <a:schemeClr val="tx1"/>
        </a:solidFill>
        <a:latin typeface="Calibri" panose="020F0502020204030204" pitchFamily="34" charset="0"/>
        <a:ea typeface="+mn-ea"/>
        <a:cs typeface="Calibri" panose="020F050202020403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Ghi chú 2"/>
          <p:cNvSpPr>
            <a:spLocks noGrp="1"/>
          </p:cNvSpPr>
          <p:nvPr>
            <p:ph type="body" idx="1"/>
          </p:nvPr>
        </p:nvSpPr>
        <p:spPr/>
        <p:txBody>
          <a:bodyPr rtlCol="0"/>
          <a:lstStyle/>
          <a:p>
            <a:pPr rtl="0"/>
            <a:r>
              <a:rPr lang="vi-VN"/>
              <a:t>Chúng tôi thiết kế mẫu này để mỗi thành viên trong nhóm dự án có một bộ trang chiếu với chủ đề riêng. Các thành viên, đây là cách bạn thêm một trang chiếu mới vào đúng tập hợp của mình: </a:t>
            </a:r>
          </a:p>
          <a:p>
            <a:pPr rtl="0"/>
            <a:br>
              <a:rPr lang="vi-VN"/>
            </a:br>
            <a:r>
              <a:rPr lang="vi-VN"/>
              <a:t>Đánh dấu nơi bạn muốn thêm trang chiếu: Chọn một hình hiện có trong ngăn Hình thu nhỏ, bấm vào nút Trang chiếu mới, sau đó chọn bố trí. Trang chiếu mới có cùng chủ đề với các trang chiếu khác trong tập hợp của bạn. </a:t>
            </a:r>
          </a:p>
          <a:p>
            <a:pPr rtl="0"/>
            <a:endParaRPr lang="vi-VN"/>
          </a:p>
          <a:p>
            <a:pPr rtl="0"/>
            <a:r>
              <a:rPr lang="vi-VN"/>
              <a:t>Hãy cẩn thận! Đừng làm phiền các diễn giả bằng cách vô tình thay đổi chủ đề của họ. Điều đó có thể xảy ra nếu bạn chọn một chủ đề khác từ tab Thiết kế, chủ đề này sẽ thay đổi mọi trang chiếu trong bản trình bày sang giao diện đó. </a:t>
            </a:r>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pPr/>
              <a:t>1</a:t>
            </a:fld>
            <a:endParaRPr lang="vi-VN"/>
          </a:p>
        </p:txBody>
      </p:sp>
      <p:sp>
        <p:nvSpPr>
          <p:cNvPr id="7" name="Chỗ dành sẵn cho Hình ảnh của Bản chiếu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10</a:t>
            </a:fld>
            <a:endParaRPr lang="vi-VN"/>
          </a:p>
        </p:txBody>
      </p:sp>
    </p:spTree>
    <p:extLst>
      <p:ext uri="{BB962C8B-B14F-4D97-AF65-F5344CB8AC3E}">
        <p14:creationId xmlns:p14="http://schemas.microsoft.com/office/powerpoint/2010/main" val="2763084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11</a:t>
            </a:fld>
            <a:endParaRPr lang="vi-VN"/>
          </a:p>
        </p:txBody>
      </p:sp>
    </p:spTree>
    <p:extLst>
      <p:ext uri="{BB962C8B-B14F-4D97-AF65-F5344CB8AC3E}">
        <p14:creationId xmlns:p14="http://schemas.microsoft.com/office/powerpoint/2010/main" val="493975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12</a:t>
            </a:fld>
            <a:endParaRPr lang="vi-VN"/>
          </a:p>
        </p:txBody>
      </p:sp>
    </p:spTree>
    <p:extLst>
      <p:ext uri="{BB962C8B-B14F-4D97-AF65-F5344CB8AC3E}">
        <p14:creationId xmlns:p14="http://schemas.microsoft.com/office/powerpoint/2010/main" val="11023908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13</a:t>
            </a:fld>
            <a:endParaRPr lang="vi-VN"/>
          </a:p>
        </p:txBody>
      </p:sp>
    </p:spTree>
    <p:extLst>
      <p:ext uri="{BB962C8B-B14F-4D97-AF65-F5344CB8AC3E}">
        <p14:creationId xmlns:p14="http://schemas.microsoft.com/office/powerpoint/2010/main" val="3226772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14</a:t>
            </a:fld>
            <a:endParaRPr lang="vi-VN"/>
          </a:p>
        </p:txBody>
      </p:sp>
    </p:spTree>
    <p:extLst>
      <p:ext uri="{BB962C8B-B14F-4D97-AF65-F5344CB8AC3E}">
        <p14:creationId xmlns:p14="http://schemas.microsoft.com/office/powerpoint/2010/main" val="198118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15</a:t>
            </a:fld>
            <a:endParaRPr lang="vi-VN"/>
          </a:p>
        </p:txBody>
      </p:sp>
    </p:spTree>
    <p:extLst>
      <p:ext uri="{BB962C8B-B14F-4D97-AF65-F5344CB8AC3E}">
        <p14:creationId xmlns:p14="http://schemas.microsoft.com/office/powerpoint/2010/main" val="22694105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rtl="0"/>
            <a:fld id="{B37B1F30-39B2-4CE2-8EF3-91F3179569A5}" type="slidenum">
              <a:rPr lang="vi-VN" smtClean="0"/>
              <a:t>16</a:t>
            </a:fld>
            <a:endParaRPr lang="vi-VN"/>
          </a:p>
        </p:txBody>
      </p:sp>
    </p:spTree>
    <p:extLst>
      <p:ext uri="{BB962C8B-B14F-4D97-AF65-F5344CB8AC3E}">
        <p14:creationId xmlns:p14="http://schemas.microsoft.com/office/powerpoint/2010/main" val="17893800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17</a:t>
            </a:fld>
            <a:endParaRPr lang="vi-VN"/>
          </a:p>
        </p:txBody>
      </p:sp>
    </p:spTree>
    <p:extLst>
      <p:ext uri="{BB962C8B-B14F-4D97-AF65-F5344CB8AC3E}">
        <p14:creationId xmlns:p14="http://schemas.microsoft.com/office/powerpoint/2010/main" val="1315817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18</a:t>
            </a:fld>
            <a:endParaRPr lang="vi-VN"/>
          </a:p>
        </p:txBody>
      </p:sp>
    </p:spTree>
    <p:extLst>
      <p:ext uri="{BB962C8B-B14F-4D97-AF65-F5344CB8AC3E}">
        <p14:creationId xmlns:p14="http://schemas.microsoft.com/office/powerpoint/2010/main" val="3525334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19</a:t>
            </a:fld>
            <a:endParaRPr lang="vi-VN"/>
          </a:p>
        </p:txBody>
      </p:sp>
    </p:spTree>
    <p:extLst>
      <p:ext uri="{BB962C8B-B14F-4D97-AF65-F5344CB8AC3E}">
        <p14:creationId xmlns:p14="http://schemas.microsoft.com/office/powerpoint/2010/main" val="4122055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2</a:t>
            </a:fld>
            <a:endParaRPr lang="vi-VN"/>
          </a:p>
        </p:txBody>
      </p:sp>
    </p:spTree>
    <p:extLst>
      <p:ext uri="{BB962C8B-B14F-4D97-AF65-F5344CB8AC3E}">
        <p14:creationId xmlns:p14="http://schemas.microsoft.com/office/powerpoint/2010/main" val="32906167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20</a:t>
            </a:fld>
            <a:endParaRPr lang="vi-VN"/>
          </a:p>
        </p:txBody>
      </p:sp>
    </p:spTree>
    <p:extLst>
      <p:ext uri="{BB962C8B-B14F-4D97-AF65-F5344CB8AC3E}">
        <p14:creationId xmlns:p14="http://schemas.microsoft.com/office/powerpoint/2010/main" val="1891506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3</a:t>
            </a:fld>
            <a:endParaRPr lang="vi-VN"/>
          </a:p>
        </p:txBody>
      </p:sp>
    </p:spTree>
    <p:extLst>
      <p:ext uri="{BB962C8B-B14F-4D97-AF65-F5344CB8AC3E}">
        <p14:creationId xmlns:p14="http://schemas.microsoft.com/office/powerpoint/2010/main" val="470722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4</a:t>
            </a:fld>
            <a:endParaRPr lang="vi-VN"/>
          </a:p>
        </p:txBody>
      </p:sp>
    </p:spTree>
    <p:extLst>
      <p:ext uri="{BB962C8B-B14F-4D97-AF65-F5344CB8AC3E}">
        <p14:creationId xmlns:p14="http://schemas.microsoft.com/office/powerpoint/2010/main" val="2577236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5</a:t>
            </a:fld>
            <a:endParaRPr lang="vi-VN"/>
          </a:p>
        </p:txBody>
      </p:sp>
    </p:spTree>
    <p:extLst>
      <p:ext uri="{BB962C8B-B14F-4D97-AF65-F5344CB8AC3E}">
        <p14:creationId xmlns:p14="http://schemas.microsoft.com/office/powerpoint/2010/main" val="246551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6</a:t>
            </a:fld>
            <a:endParaRPr lang="vi-VN"/>
          </a:p>
        </p:txBody>
      </p:sp>
    </p:spTree>
    <p:extLst>
      <p:ext uri="{BB962C8B-B14F-4D97-AF65-F5344CB8AC3E}">
        <p14:creationId xmlns:p14="http://schemas.microsoft.com/office/powerpoint/2010/main" val="3957557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7</a:t>
            </a:fld>
            <a:endParaRPr lang="vi-VN"/>
          </a:p>
        </p:txBody>
      </p:sp>
    </p:spTree>
    <p:extLst>
      <p:ext uri="{BB962C8B-B14F-4D97-AF65-F5344CB8AC3E}">
        <p14:creationId xmlns:p14="http://schemas.microsoft.com/office/powerpoint/2010/main" val="2461861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rtl="0"/>
            <a:fld id="{B37B1F30-39B2-4CE2-8EF3-91F3179569A5}" type="slidenum">
              <a:rPr lang="vi-VN" smtClean="0"/>
              <a:t>8</a:t>
            </a:fld>
            <a:endParaRPr lang="vi-VN"/>
          </a:p>
        </p:txBody>
      </p:sp>
    </p:spTree>
    <p:extLst>
      <p:ext uri="{BB962C8B-B14F-4D97-AF65-F5344CB8AC3E}">
        <p14:creationId xmlns:p14="http://schemas.microsoft.com/office/powerpoint/2010/main" val="3646723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10"/>
          </p:nvPr>
        </p:nvSpPr>
        <p:spPr/>
        <p:txBody>
          <a:bodyPr rtlCol="0"/>
          <a:lstStyle/>
          <a:p>
            <a:pPr rtl="0"/>
            <a:fld id="{A7666ED7-631A-46AF-B451-227D0A8685A0}" type="slidenum">
              <a:rPr lang="vi-VN" smtClean="0"/>
              <a:t>9</a:t>
            </a:fld>
            <a:endParaRPr lang="vi-VN"/>
          </a:p>
        </p:txBody>
      </p:sp>
    </p:spTree>
    <p:extLst>
      <p:ext uri="{BB962C8B-B14F-4D97-AF65-F5344CB8AC3E}">
        <p14:creationId xmlns:p14="http://schemas.microsoft.com/office/powerpoint/2010/main" val="13128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rang chiếu Tiêu đề">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Hình chữ nhật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ctrTitle" hasCustomPrompt="1"/>
          </p:nvPr>
        </p:nvSpPr>
        <p:spPr>
          <a:xfrm>
            <a:off x="680322" y="2733709"/>
            <a:ext cx="8144134" cy="1373070"/>
          </a:xfrm>
        </p:spPr>
        <p:txBody>
          <a:bodyPr rtlCol="0" anchor="b">
            <a:noAutofit/>
          </a:bodyPr>
          <a:lstStyle>
            <a:lvl1pPr algn="r">
              <a:defRPr sz="540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4" name="Chỗ dành sẵn cho Ngày tháng 3"/>
          <p:cNvSpPr>
            <a:spLocks noGrp="1"/>
          </p:cNvSpPr>
          <p:nvPr>
            <p:ph type="dt" sz="half" idx="10"/>
          </p:nvPr>
        </p:nvSpPr>
        <p:spPr/>
        <p:txBody>
          <a:bodyPr rtlCol="0"/>
          <a:lstStyle/>
          <a:p>
            <a:pPr rtl="0"/>
            <a:fld id="{DE75DAAD-7B38-4F91-B031-A355A6C6AC16}"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9255346" y="2750337"/>
            <a:ext cx="1171888" cy="1356442"/>
          </a:xfrm>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Ảnh toàn c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4711616"/>
            <a:ext cx="9613859" cy="453051"/>
          </a:xfrm>
        </p:spPr>
        <p:txBody>
          <a:bodyPr rtlCol="0" anchor="b">
            <a:normAutofit/>
          </a:bodyPr>
          <a:lstStyle>
            <a:lvl1pPr>
              <a:defRPr sz="24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10503BCB-4AD7-4891-A027-AF0FC73FE0C1}"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309"/>
            <a:ext cx="1154151" cy="1090789"/>
          </a:xfrm>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êu đề và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609597"/>
            <a:ext cx="9613858" cy="3592750"/>
          </a:xfrm>
        </p:spPr>
        <p:txBody>
          <a:bodyPr rtlCol="0" anchor="ctr"/>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A294AB58-5859-4F2F-8859-55DCD133308A}"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615"/>
            <a:ext cx="1154151" cy="1090789"/>
          </a:xfrm>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rích dẫn có chú thích">
    <p:spTree>
      <p:nvGrpSpPr>
        <p:cNvPr id="1" name=""/>
        <p:cNvGrpSpPr/>
        <p:nvPr/>
      </p:nvGrpSpPr>
      <p:grpSpPr>
        <a:xfrm>
          <a:off x="0" y="0"/>
          <a:ext cx="0" cy="0"/>
          <a:chOff x="0" y="0"/>
          <a:chExt cx="0" cy="0"/>
        </a:xfrm>
      </p:grpSpPr>
      <p:pic>
        <p:nvPicPr>
          <p:cNvPr id="11" name="Hình ảnh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Hình ảnh 12"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Hình chữ nhật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Hình chữ nhật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1127856" y="609598"/>
            <a:ext cx="8718877" cy="3036061"/>
          </a:xfrm>
        </p:spPr>
        <p:txBody>
          <a:bodyPr rtlCol="0" anchor="ctr"/>
          <a:lstStyle>
            <a:lvl1pPr>
              <a:defRPr sz="3200"/>
            </a:lvl1pPr>
          </a:lstStyle>
          <a:p>
            <a:pPr rtl="0"/>
            <a:r>
              <a:rPr lang="vi-VN" noProof="0"/>
              <a:t>Bấm để chỉnh sửa kiểu tiêu đề Bản cái</a:t>
            </a:r>
          </a:p>
        </p:txBody>
      </p:sp>
      <p:sp>
        <p:nvSpPr>
          <p:cNvPr id="12" name="Chỗ dành sẵn cho Văn bản 3"/>
          <p:cNvSpPr>
            <a:spLocks noGrp="1"/>
          </p:cNvSpPr>
          <p:nvPr>
            <p:ph type="body" sz="half" idx="13" hasCustomPrompt="1"/>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4C1EC8AA-54C8-4247-B054-B8249C8AAC39}"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
        <p:nvSpPr>
          <p:cNvPr id="16" name="Hộp văn bản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vi-VN" sz="7200" noProof="0">
                <a:solidFill>
                  <a:schemeClr val="tx1"/>
                </a:solidFill>
                <a:effectLst/>
              </a:rPr>
              <a:t>“</a:t>
            </a:r>
          </a:p>
        </p:txBody>
      </p:sp>
      <p:sp>
        <p:nvSpPr>
          <p:cNvPr id="17" name="Hộp văn bản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vi-VN" sz="7200" noProof="0">
                <a:solidFill>
                  <a:schemeClr val="tx1"/>
                </a:solidFill>
                <a:effectLst/>
              </a:rPr>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Danh thiếp">
    <p:spTree>
      <p:nvGrpSpPr>
        <p:cNvPr id="1" name=""/>
        <p:cNvGrpSpPr/>
        <p:nvPr/>
      </p:nvGrpSpPr>
      <p:grpSpPr>
        <a:xfrm>
          <a:off x="0" y="0"/>
          <a:ext cx="0" cy="0"/>
          <a:chOff x="0" y="0"/>
          <a:chExt cx="0" cy="0"/>
        </a:xfrm>
      </p:grpSpPr>
      <p:pic>
        <p:nvPicPr>
          <p:cNvPr id="9" name="Hình ảnh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Hình ảnh 9"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Hình chữ nhật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Hình chữ nhật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4711615"/>
            <a:ext cx="9613862" cy="588535"/>
          </a:xfrm>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01B291C3-7F83-4518-A2CD-F6373AE24F46}"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ột 3">
    <p:spTree>
      <p:nvGrpSpPr>
        <p:cNvPr id="1" name=""/>
        <p:cNvGrpSpPr/>
        <p:nvPr/>
      </p:nvGrpSpPr>
      <p:grpSpPr>
        <a:xfrm>
          <a:off x="0" y="0"/>
          <a:ext cx="0" cy="0"/>
          <a:chOff x="0" y="0"/>
          <a:chExt cx="0" cy="0"/>
        </a:xfrm>
      </p:grpSpPr>
      <p:pic>
        <p:nvPicPr>
          <p:cNvPr id="13" name="Hình ảnh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Hình ảnh 13"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Hình chữ nhật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Hình chữ nhật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êu đề 1"/>
          <p:cNvSpPr>
            <a:spLocks noGrp="1"/>
          </p:cNvSpPr>
          <p:nvPr>
            <p:ph type="title" hasCustomPrompt="1"/>
          </p:nvPr>
        </p:nvSpPr>
        <p:spPr>
          <a:xfrm>
            <a:off x="669222" y="753228"/>
            <a:ext cx="9624960" cy="1080938"/>
          </a:xfrm>
        </p:spPr>
        <p:txBody>
          <a:bodyPr rtlCol="0"/>
          <a:lstStyle/>
          <a:p>
            <a:pPr rtl="0"/>
            <a:r>
              <a:rPr lang="vi-VN" noProof="0"/>
              <a:t>Bấm để chỉnh sửa kiểu tiêu đề Bản cái</a:t>
            </a:r>
          </a:p>
        </p:txBody>
      </p:sp>
      <p:sp>
        <p:nvSpPr>
          <p:cNvPr id="7" name="Chỗ dành sẵn cho Văn bản 2"/>
          <p:cNvSpPr>
            <a:spLocks noGrp="1"/>
          </p:cNvSpPr>
          <p:nvPr>
            <p:ph type="body" idx="1" hasCustomPrompt="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8" name="Chỗ dành sẵn cho Văn bản 3"/>
          <p:cNvSpPr>
            <a:spLocks noGrp="1"/>
          </p:cNvSpPr>
          <p:nvPr>
            <p:ph type="body" sz="half" idx="15" hasCustomPrompt="1"/>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9" name="Chỗ dành sẵn cho Văn bản 4"/>
          <p:cNvSpPr>
            <a:spLocks noGrp="1"/>
          </p:cNvSpPr>
          <p:nvPr>
            <p:ph type="body" sz="quarter" idx="3" hasCustomPrompt="1"/>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0" name="Chỗ dành sẵn cho Văn bản 3"/>
          <p:cNvSpPr>
            <a:spLocks noGrp="1"/>
          </p:cNvSpPr>
          <p:nvPr>
            <p:ph type="body" sz="half" idx="16" hasCustomPrompt="1"/>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11" name="Chỗ dành sẵn cho Văn bản 4"/>
          <p:cNvSpPr>
            <a:spLocks noGrp="1"/>
          </p:cNvSpPr>
          <p:nvPr>
            <p:ph type="body" sz="quarter" idx="13" hasCustomPrompt="1"/>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2" name="Chỗ dành sẵn cho Văn bản 3"/>
          <p:cNvSpPr>
            <a:spLocks noGrp="1"/>
          </p:cNvSpPr>
          <p:nvPr>
            <p:ph type="body" sz="half" idx="17" hasCustomPrompt="1"/>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D8C474B6-FEF6-46FA-A0C1-72CC29F4C20C}"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ột Ảnh 3">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êu đề 1"/>
          <p:cNvSpPr>
            <a:spLocks noGrp="1"/>
          </p:cNvSpPr>
          <p:nvPr>
            <p:ph type="title" hasCustomPrompt="1"/>
          </p:nvPr>
        </p:nvSpPr>
        <p:spPr>
          <a:xfrm>
            <a:off x="680322" y="753228"/>
            <a:ext cx="9613860" cy="1080938"/>
          </a:xfrm>
        </p:spPr>
        <p:txBody>
          <a:bodyPr rtlCol="0"/>
          <a:lstStyle/>
          <a:p>
            <a:pPr rtl="0"/>
            <a:r>
              <a:rPr lang="vi-VN" noProof="0"/>
              <a:t>Bấm để chỉnh sửa kiểu tiêu đề Bản cái</a:t>
            </a:r>
          </a:p>
        </p:txBody>
      </p:sp>
      <p:sp>
        <p:nvSpPr>
          <p:cNvPr id="19" name="Chỗ dành sẵn cho Văn bản 2"/>
          <p:cNvSpPr>
            <a:spLocks noGrp="1"/>
          </p:cNvSpPr>
          <p:nvPr>
            <p:ph type="body" idx="1" hasCustomPrompt="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0" name="Chỗ dành sẵn cho Hình ảnh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1" name="Chỗ dành sẵn cho Văn bản 3"/>
          <p:cNvSpPr>
            <a:spLocks noGrp="1"/>
          </p:cNvSpPr>
          <p:nvPr>
            <p:ph type="body" sz="half" idx="18" hasCustomPrompt="1"/>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2" name="Chỗ dành sẵn cho Văn bản 4"/>
          <p:cNvSpPr>
            <a:spLocks noGrp="1"/>
          </p:cNvSpPr>
          <p:nvPr>
            <p:ph type="body" sz="quarter" idx="3" hasCustomPrompt="1"/>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3" name="Chỗ dành sẵn cho Hình ảnh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4" name="Chỗ dành sẵn cho Văn bản 3"/>
          <p:cNvSpPr>
            <a:spLocks noGrp="1"/>
          </p:cNvSpPr>
          <p:nvPr>
            <p:ph type="body" sz="half" idx="19" hasCustomPrompt="1"/>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5" name="Chỗ dành sẵn cho Văn bản 4"/>
          <p:cNvSpPr>
            <a:spLocks noGrp="1"/>
          </p:cNvSpPr>
          <p:nvPr>
            <p:ph type="body" sz="quarter" idx="13" hasCustomPrompt="1"/>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6" name="Chỗ dành sẵn cho Hình ảnh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7" name="Chỗ dành sẵn cho Văn bản 3"/>
          <p:cNvSpPr>
            <a:spLocks noGrp="1"/>
          </p:cNvSpPr>
          <p:nvPr>
            <p:ph type="body" sz="half" idx="20" hasCustomPrompt="1"/>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7C39BB5C-9BD1-478B-BE7F-C1FC42C6272C}"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Hình chữ nhật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lvl1pPr algn="r">
              <a:defRPr/>
            </a:lvl1pPr>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7EBAA8C2-8076-4F6B-98D7-325EA1E318F5}"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êu đề và Văn bản Dọc">
    <p:spTree>
      <p:nvGrpSpPr>
        <p:cNvPr id="1" name=""/>
        <p:cNvGrpSpPr/>
        <p:nvPr/>
      </p:nvGrpSpPr>
      <p:grpSpPr>
        <a:xfrm>
          <a:off x="0" y="0"/>
          <a:ext cx="0" cy="0"/>
          <a:chOff x="0" y="0"/>
          <a:chExt cx="0" cy="0"/>
        </a:xfrm>
      </p:grpSpPr>
      <p:sp>
        <p:nvSpPr>
          <p:cNvPr id="7" name="Hình chữ nhật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Hình chữ nhật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ề Dọc 1"/>
          <p:cNvSpPr>
            <a:spLocks noGrp="1"/>
          </p:cNvSpPr>
          <p:nvPr>
            <p:ph type="title" orient="vert" hasCustomPrompt="1"/>
          </p:nvPr>
        </p:nvSpPr>
        <p:spPr>
          <a:xfrm>
            <a:off x="10129231" y="609597"/>
            <a:ext cx="1073802" cy="4353760"/>
          </a:xfrm>
        </p:spPr>
        <p:txBody>
          <a:bodyPr vert="eaVert"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a:xfrm>
            <a:off x="680322" y="609597"/>
            <a:ext cx="8870004" cy="5326589"/>
          </a:xfrm>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a:xfrm>
            <a:off x="6807126" y="5936187"/>
            <a:ext cx="2743200" cy="365125"/>
          </a:xfrm>
        </p:spPr>
        <p:txBody>
          <a:bodyPr rtlCol="0"/>
          <a:lstStyle/>
          <a:p>
            <a:pPr rtl="0"/>
            <a:fld id="{15DBAE57-6552-42D0-840F-4EA9643690F7}" type="datetime1">
              <a:rPr lang="vi-VN" noProof="0" smtClean="0"/>
              <a:t>10/09/2021</a:t>
            </a:fld>
            <a:endParaRPr lang="vi-VN" noProof="0"/>
          </a:p>
        </p:txBody>
      </p:sp>
      <p:sp>
        <p:nvSpPr>
          <p:cNvPr id="5" name="Chỗ dành sẵn cho Chân trang 4"/>
          <p:cNvSpPr>
            <a:spLocks noGrp="1"/>
          </p:cNvSpPr>
          <p:nvPr>
            <p:ph type="ftr" sz="quarter" idx="11"/>
          </p:nvPr>
        </p:nvSpPr>
        <p:spPr>
          <a:xfrm>
            <a:off x="680321" y="5936188"/>
            <a:ext cx="6126805" cy="365125"/>
          </a:xfrm>
        </p:spPr>
        <p:txBody>
          <a:bodyPr rtlCol="0"/>
          <a:lstStyle/>
          <a:p>
            <a:pPr rtl="0"/>
            <a:endParaRPr lang="vi-VN" noProof="0"/>
          </a:p>
        </p:txBody>
      </p:sp>
      <p:sp>
        <p:nvSpPr>
          <p:cNvPr id="6" name="Chỗ dành sẵn cho Số hiệu Bản chiếu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vi-VN" noProof="0" smtClean="0"/>
              <a:pPr/>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rang chiếu Tiêu đề">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Hình chữ nhật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ctrTitle" hasCustomPrompt="1"/>
          </p:nvPr>
        </p:nvSpPr>
        <p:spPr>
          <a:xfrm>
            <a:off x="680322" y="2733709"/>
            <a:ext cx="8144134" cy="1373070"/>
          </a:xfrm>
        </p:spPr>
        <p:txBody>
          <a:bodyPr rtlCol="0" anchor="b">
            <a:noAutofit/>
          </a:bodyPr>
          <a:lstStyle>
            <a:lvl1pPr algn="r">
              <a:defRPr sz="540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4" name="Chỗ dành sẵn cho Ngày tháng 3"/>
          <p:cNvSpPr>
            <a:spLocks noGrp="1"/>
          </p:cNvSpPr>
          <p:nvPr>
            <p:ph type="dt" sz="half" idx="10"/>
          </p:nvPr>
        </p:nvSpPr>
        <p:spPr/>
        <p:txBody>
          <a:bodyPr rtlCol="0"/>
          <a:lstStyle/>
          <a:p>
            <a:pPr rtl="0"/>
            <a:fld id="{27F08A24-1268-49F1-87EE-B6E56F1FEF0D}"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9255346" y="2750337"/>
            <a:ext cx="1171888" cy="1356442"/>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337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idx="1" hasCustomPrompt="1"/>
          </p:nvPr>
        </p:nvSpPr>
        <p:spPr/>
        <p:txBody>
          <a:bodyPr rtlCol="0">
            <a:normAutofit/>
          </a:bodyPr>
          <a:lstStyle>
            <a:lvl1pPr>
              <a:defRPr sz="2400"/>
            </a:lvl1pPr>
            <a:lvl2pPr>
              <a:defRPr sz="2000"/>
            </a:lvl2pPr>
            <a:lvl3pPr>
              <a:defRPr sz="1800"/>
            </a:lvl3pPr>
            <a:lvl4pPr>
              <a:defRPr sz="1600"/>
            </a:lvl4pPr>
            <a:lvl5pPr>
              <a:defRPr sz="1600"/>
            </a:lvl5p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CA5A22C2-F507-4C2C-AB5D-9DA7D77D87AB}"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14739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idx="1" hasCustomPrompt="1"/>
          </p:nvPr>
        </p:nvSpPr>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5D51B888-550B-49B1-9B7B-36E5A821FBAF}"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Hình chữ nhật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2869895"/>
            <a:ext cx="9613860" cy="1090788"/>
          </a:xfrm>
        </p:spPr>
        <p:txBody>
          <a:bodyPr rtlCol="0" anchor="ctr">
            <a:normAutofit/>
          </a:bodyPr>
          <a:lstStyle>
            <a:lvl1pPr algn="r">
              <a:defRPr sz="3600"/>
            </a:lvl1pPr>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vi-VN" noProof="0"/>
              <a:t>Bấm để chỉnh sửa kiểu văn bản Bản cái</a:t>
            </a:r>
          </a:p>
        </p:txBody>
      </p:sp>
      <p:sp>
        <p:nvSpPr>
          <p:cNvPr id="4" name="Chỗ dành sẵn cho Ngày tháng 3"/>
          <p:cNvSpPr>
            <a:spLocks noGrp="1"/>
          </p:cNvSpPr>
          <p:nvPr>
            <p:ph type="dt" sz="half" idx="10"/>
          </p:nvPr>
        </p:nvSpPr>
        <p:spPr/>
        <p:txBody>
          <a:bodyPr rtlCol="0"/>
          <a:lstStyle/>
          <a:p>
            <a:pPr rtl="0"/>
            <a:fld id="{BF7C5AFF-157C-4899-A5E9-D8B193BD03D3}"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10729455" y="286989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5539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sz="half" idx="1" hasCustomPrompt="1"/>
          </p:nvPr>
        </p:nvSpPr>
        <p:spPr>
          <a:xfrm>
            <a:off x="680320" y="2336873"/>
            <a:ext cx="46983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ội dung 3"/>
          <p:cNvSpPr>
            <a:spLocks noGrp="1"/>
          </p:cNvSpPr>
          <p:nvPr>
            <p:ph sz="half" idx="2" hasCustomPrompt="1"/>
          </p:nvPr>
        </p:nvSpPr>
        <p:spPr>
          <a:xfrm>
            <a:off x="5594123" y="2336873"/>
            <a:ext cx="47000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rtl="0"/>
            <a:fld id="{10986EBA-5D22-4B00-BDFF-0D657CA9257A}"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552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So sánh">
    <p:spTree>
      <p:nvGrpSpPr>
        <p:cNvPr id="1" name=""/>
        <p:cNvGrpSpPr/>
        <p:nvPr/>
      </p:nvGrpSpPr>
      <p:grpSpPr>
        <a:xfrm>
          <a:off x="0" y="0"/>
          <a:ext cx="0" cy="0"/>
          <a:chOff x="0" y="0"/>
          <a:chExt cx="0" cy="0"/>
        </a:xfrm>
      </p:grpSpPr>
      <p:pic>
        <p:nvPicPr>
          <p:cNvPr id="10" name="Hình ảnh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Hình ảnh 10"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Hình chữ nhật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Hình chữ nhật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753229"/>
            <a:ext cx="9613863" cy="1080937"/>
          </a:xfrm>
        </p:spPr>
        <p:txBody>
          <a:bodyPr rtlCol="0"/>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4" name="Chỗ dành sẵn cho Nội dung 3"/>
          <p:cNvSpPr>
            <a:spLocks noGrp="1"/>
          </p:cNvSpPr>
          <p:nvPr>
            <p:ph sz="half" idx="2" hasCustomPrompt="1"/>
          </p:nvPr>
        </p:nvSpPr>
        <p:spPr>
          <a:xfrm>
            <a:off x="680322" y="3030008"/>
            <a:ext cx="4698355"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Văn bản 4"/>
          <p:cNvSpPr>
            <a:spLocks noGrp="1"/>
          </p:cNvSpPr>
          <p:nvPr>
            <p:ph type="body" sz="quarter" idx="3" hasCustomPrompt="1"/>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6" name="Chỗ dành sẵn cho Nội dung 5"/>
          <p:cNvSpPr>
            <a:spLocks noGrp="1"/>
          </p:cNvSpPr>
          <p:nvPr>
            <p:ph sz="quarter" idx="4" hasCustomPrompt="1"/>
          </p:nvPr>
        </p:nvSpPr>
        <p:spPr>
          <a:xfrm>
            <a:off x="5594123" y="3030008"/>
            <a:ext cx="4700059"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7" name="Chỗ dành sẵn cho Ngày tháng 6"/>
          <p:cNvSpPr>
            <a:spLocks noGrp="1"/>
          </p:cNvSpPr>
          <p:nvPr>
            <p:ph type="dt" sz="half" idx="10"/>
          </p:nvPr>
        </p:nvSpPr>
        <p:spPr/>
        <p:txBody>
          <a:bodyPr rtlCol="0"/>
          <a:lstStyle/>
          <a:p>
            <a:pPr rtl="0"/>
            <a:fld id="{87FC34C2-8FEA-4287-85A4-EF793B106E86}" type="datetime1">
              <a:rPr lang="vi-VN" noProof="0" smtClean="0"/>
              <a:t>10/09/2021</a:t>
            </a:fld>
            <a:endParaRPr lang="vi-VN" noProof="0"/>
          </a:p>
        </p:txBody>
      </p:sp>
      <p:sp>
        <p:nvSpPr>
          <p:cNvPr id="8" name="Chỗ dành sẵn cho Chân trang 7"/>
          <p:cNvSpPr>
            <a:spLocks noGrp="1"/>
          </p:cNvSpPr>
          <p:nvPr>
            <p:ph type="ftr" sz="quarter" idx="11"/>
          </p:nvPr>
        </p:nvSpPr>
        <p:spPr/>
        <p:txBody>
          <a:bodyPr rtlCol="0"/>
          <a:lstStyle/>
          <a:p>
            <a:pPr rtl="0"/>
            <a:endParaRPr lang="vi-VN" noProof="0"/>
          </a:p>
        </p:txBody>
      </p:sp>
      <p:sp>
        <p:nvSpPr>
          <p:cNvPr id="9" name="Chỗ dành sẵn cho Số hiệu Bản chiếu 8"/>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5722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pic>
        <p:nvPicPr>
          <p:cNvPr id="6" name="Hình ảnh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Hình ảnh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Hình chữ nhật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Hình chữ nhật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gày tháng 2"/>
          <p:cNvSpPr>
            <a:spLocks noGrp="1"/>
          </p:cNvSpPr>
          <p:nvPr>
            <p:ph type="dt" sz="half" idx="10"/>
          </p:nvPr>
        </p:nvSpPr>
        <p:spPr/>
        <p:txBody>
          <a:bodyPr rtlCol="0"/>
          <a:lstStyle/>
          <a:p>
            <a:pPr rtl="0"/>
            <a:fld id="{A3BBB3EE-5AF9-4012-A63A-65FCCED5E4B8}"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46195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pic>
        <p:nvPicPr>
          <p:cNvPr id="5" name="Hình ảnh 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Hình chữ nhật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Chỗ dành sẵn cho Ngày tháng 1"/>
          <p:cNvSpPr>
            <a:spLocks noGrp="1"/>
          </p:cNvSpPr>
          <p:nvPr>
            <p:ph type="dt" sz="half" idx="10"/>
          </p:nvPr>
        </p:nvSpPr>
        <p:spPr/>
        <p:txBody>
          <a:bodyPr rtlCol="0"/>
          <a:lstStyle/>
          <a:p>
            <a:pPr rtl="0"/>
            <a:fld id="{DC61FE7E-23C0-4111-91F7-6C56D2779473}" type="datetime1">
              <a:rPr lang="vi-VN" noProof="0" smtClean="0"/>
              <a:t>10/09/2021</a:t>
            </a:fld>
            <a:endParaRPr lang="vi-VN" noProof="0"/>
          </a:p>
        </p:txBody>
      </p:sp>
      <p:sp>
        <p:nvSpPr>
          <p:cNvPr id="3" name="Chỗ dành sẵn cho Chân trang 2"/>
          <p:cNvSpPr>
            <a:spLocks noGrp="1"/>
          </p:cNvSpPr>
          <p:nvPr>
            <p:ph type="ftr" sz="quarter" idx="11"/>
          </p:nvPr>
        </p:nvSpPr>
        <p:spPr/>
        <p:txBody>
          <a:bodyPr rtlCol="0"/>
          <a:lstStyle/>
          <a:p>
            <a:pPr rtl="0"/>
            <a:endParaRPr lang="vi-VN" noProof="0"/>
          </a:p>
        </p:txBody>
      </p:sp>
      <p:sp>
        <p:nvSpPr>
          <p:cNvPr id="4" name="Chỗ dành sẵn cho Số hiệu Bản chiếu 3"/>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05431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Nội dung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1" y="753227"/>
            <a:ext cx="9613859" cy="1080940"/>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Nội dung 2"/>
          <p:cNvSpPr>
            <a:spLocks noGrp="1"/>
          </p:cNvSpPr>
          <p:nvPr>
            <p:ph idx="1" hasCustomPrompt="1"/>
          </p:nvPr>
        </p:nvSpPr>
        <p:spPr>
          <a:xfrm>
            <a:off x="4685846" y="2336873"/>
            <a:ext cx="5608336" cy="3599313"/>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Văn bản 3"/>
          <p:cNvSpPr>
            <a:spLocks noGrp="1"/>
          </p:cNvSpPr>
          <p:nvPr>
            <p:ph type="body" sz="half" idx="2" hasCustomPrompt="1"/>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36F69AAD-5AB9-4A13-ADDE-9152CBD05646}"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14184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3" y="753228"/>
            <a:ext cx="9613857" cy="1080938"/>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A2750F7C-8EEF-4FE3-83B5-2F3E83FDE0D7}"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2957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Ảnh toàn c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4711616"/>
            <a:ext cx="9613859" cy="453051"/>
          </a:xfrm>
        </p:spPr>
        <p:txBody>
          <a:bodyPr rtlCol="0" anchor="b">
            <a:normAutofit/>
          </a:bodyPr>
          <a:lstStyle>
            <a:lvl1pPr>
              <a:defRPr sz="24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3ED3D0AE-82F0-46C9-A834-39F1D75F5A7A}"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309"/>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406423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êu đề và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609597"/>
            <a:ext cx="9613858" cy="3592750"/>
          </a:xfrm>
        </p:spPr>
        <p:txBody>
          <a:bodyPr rtlCol="0" anchor="ctr"/>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A1BC6245-6D1A-4290-A786-653E376AA375}"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61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5383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rích dẫn có chú thích">
    <p:spTree>
      <p:nvGrpSpPr>
        <p:cNvPr id="1" name=""/>
        <p:cNvGrpSpPr/>
        <p:nvPr/>
      </p:nvGrpSpPr>
      <p:grpSpPr>
        <a:xfrm>
          <a:off x="0" y="0"/>
          <a:ext cx="0" cy="0"/>
          <a:chOff x="0" y="0"/>
          <a:chExt cx="0" cy="0"/>
        </a:xfrm>
      </p:grpSpPr>
      <p:pic>
        <p:nvPicPr>
          <p:cNvPr id="11" name="Hình ảnh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Hình ảnh 12"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Hình chữ nhật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Hình chữ nhật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1127856" y="609598"/>
            <a:ext cx="8718877" cy="3036061"/>
          </a:xfrm>
        </p:spPr>
        <p:txBody>
          <a:bodyPr rtlCol="0" anchor="ctr"/>
          <a:lstStyle>
            <a:lvl1pPr>
              <a:defRPr sz="3200"/>
            </a:lvl1pPr>
          </a:lstStyle>
          <a:p>
            <a:pPr rtl="0"/>
            <a:r>
              <a:rPr lang="vi-VN" noProof="0"/>
              <a:t>Bấm để chỉnh sửa kiểu tiêu đề Bản cái</a:t>
            </a:r>
          </a:p>
        </p:txBody>
      </p:sp>
      <p:sp>
        <p:nvSpPr>
          <p:cNvPr id="12" name="Chỗ dành sẵn cho Văn bản 3"/>
          <p:cNvSpPr>
            <a:spLocks noGrp="1"/>
          </p:cNvSpPr>
          <p:nvPr>
            <p:ph type="body" sz="half" idx="13" hasCustomPrompt="1"/>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80A00668-A065-4413-BF07-50C9B0BAED3F}"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
        <p:nvSpPr>
          <p:cNvPr id="16" name="Hộp văn bản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vi-VN" sz="7200" noProof="0">
                <a:solidFill>
                  <a:schemeClr val="tx1"/>
                </a:solidFill>
                <a:effectLst/>
              </a:rPr>
              <a:t>“</a:t>
            </a:r>
          </a:p>
        </p:txBody>
      </p:sp>
      <p:sp>
        <p:nvSpPr>
          <p:cNvPr id="17" name="Hộp văn bản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vi-VN" sz="7200" noProof="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Hình chữ nhật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2869895"/>
            <a:ext cx="9613860" cy="1090788"/>
          </a:xfrm>
        </p:spPr>
        <p:txBody>
          <a:bodyPr rtlCol="0" anchor="ctr">
            <a:normAutofit/>
          </a:bodyPr>
          <a:lstStyle>
            <a:lvl1pPr algn="r">
              <a:defRPr sz="3600"/>
            </a:lvl1pPr>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vi-VN" noProof="0"/>
              <a:t>Bấm để chỉnh sửa kiểu văn bản Bản cái</a:t>
            </a:r>
          </a:p>
        </p:txBody>
      </p:sp>
      <p:sp>
        <p:nvSpPr>
          <p:cNvPr id="4" name="Chỗ dành sẵn cho Ngày tháng 3"/>
          <p:cNvSpPr>
            <a:spLocks noGrp="1"/>
          </p:cNvSpPr>
          <p:nvPr>
            <p:ph type="dt" sz="half" idx="10"/>
          </p:nvPr>
        </p:nvSpPr>
        <p:spPr/>
        <p:txBody>
          <a:bodyPr rtlCol="0"/>
          <a:lstStyle/>
          <a:p>
            <a:pPr rtl="0"/>
            <a:fld id="{13175822-8215-4AD4-AA0B-D172989FCD7E}"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10729455" y="2869895"/>
            <a:ext cx="1154151" cy="1090789"/>
          </a:xfrm>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anh thiếp">
    <p:spTree>
      <p:nvGrpSpPr>
        <p:cNvPr id="1" name=""/>
        <p:cNvGrpSpPr/>
        <p:nvPr/>
      </p:nvGrpSpPr>
      <p:grpSpPr>
        <a:xfrm>
          <a:off x="0" y="0"/>
          <a:ext cx="0" cy="0"/>
          <a:chOff x="0" y="0"/>
          <a:chExt cx="0" cy="0"/>
        </a:xfrm>
      </p:grpSpPr>
      <p:pic>
        <p:nvPicPr>
          <p:cNvPr id="9" name="Hình ảnh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Hình ảnh 9"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Hình chữ nhật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Hình chữ nhật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4711615"/>
            <a:ext cx="9613862" cy="588535"/>
          </a:xfrm>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2751E5AA-BA5D-41B6-883E-220C0E6870DA}"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428730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ột 3">
    <p:spTree>
      <p:nvGrpSpPr>
        <p:cNvPr id="1" name=""/>
        <p:cNvGrpSpPr/>
        <p:nvPr/>
      </p:nvGrpSpPr>
      <p:grpSpPr>
        <a:xfrm>
          <a:off x="0" y="0"/>
          <a:ext cx="0" cy="0"/>
          <a:chOff x="0" y="0"/>
          <a:chExt cx="0" cy="0"/>
        </a:xfrm>
      </p:grpSpPr>
      <p:pic>
        <p:nvPicPr>
          <p:cNvPr id="13" name="Hình ảnh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Hình ảnh 13"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Hình chữ nhật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Hình chữ nhật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êu đề 1"/>
          <p:cNvSpPr>
            <a:spLocks noGrp="1"/>
          </p:cNvSpPr>
          <p:nvPr>
            <p:ph type="title" hasCustomPrompt="1"/>
          </p:nvPr>
        </p:nvSpPr>
        <p:spPr>
          <a:xfrm>
            <a:off x="669222" y="753228"/>
            <a:ext cx="9624960" cy="1080938"/>
          </a:xfrm>
        </p:spPr>
        <p:txBody>
          <a:bodyPr rtlCol="0"/>
          <a:lstStyle/>
          <a:p>
            <a:pPr rtl="0"/>
            <a:r>
              <a:rPr lang="vi-VN" noProof="0"/>
              <a:t>Bấm để chỉnh sửa kiểu tiêu đề Bản cái</a:t>
            </a:r>
          </a:p>
        </p:txBody>
      </p:sp>
      <p:sp>
        <p:nvSpPr>
          <p:cNvPr id="7" name="Chỗ dành sẵn cho Văn bản 2"/>
          <p:cNvSpPr>
            <a:spLocks noGrp="1"/>
          </p:cNvSpPr>
          <p:nvPr>
            <p:ph type="body" idx="1" hasCustomPrompt="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8" name="Chỗ dành sẵn cho Văn bản 3"/>
          <p:cNvSpPr>
            <a:spLocks noGrp="1"/>
          </p:cNvSpPr>
          <p:nvPr>
            <p:ph type="body" sz="half" idx="15" hasCustomPrompt="1"/>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9" name="Chỗ dành sẵn cho Văn bản 4"/>
          <p:cNvSpPr>
            <a:spLocks noGrp="1"/>
          </p:cNvSpPr>
          <p:nvPr>
            <p:ph type="body" sz="quarter" idx="3" hasCustomPrompt="1"/>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0" name="Chỗ dành sẵn cho Văn bản 3"/>
          <p:cNvSpPr>
            <a:spLocks noGrp="1"/>
          </p:cNvSpPr>
          <p:nvPr>
            <p:ph type="body" sz="half" idx="16" hasCustomPrompt="1"/>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11" name="Chỗ dành sẵn cho Văn bản 4"/>
          <p:cNvSpPr>
            <a:spLocks noGrp="1"/>
          </p:cNvSpPr>
          <p:nvPr>
            <p:ph type="body" sz="quarter" idx="13" hasCustomPrompt="1"/>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2" name="Chỗ dành sẵn cho Văn bản 3"/>
          <p:cNvSpPr>
            <a:spLocks noGrp="1"/>
          </p:cNvSpPr>
          <p:nvPr>
            <p:ph type="body" sz="half" idx="17" hasCustomPrompt="1"/>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7CA6700D-795B-4992-B6AB-B50F8FDAC3D5}"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62336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ột Ảnh 3">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êu đề 1"/>
          <p:cNvSpPr>
            <a:spLocks noGrp="1"/>
          </p:cNvSpPr>
          <p:nvPr>
            <p:ph type="title" hasCustomPrompt="1"/>
          </p:nvPr>
        </p:nvSpPr>
        <p:spPr>
          <a:xfrm>
            <a:off x="680322" y="753228"/>
            <a:ext cx="9613860" cy="1080938"/>
          </a:xfrm>
        </p:spPr>
        <p:txBody>
          <a:bodyPr rtlCol="0"/>
          <a:lstStyle/>
          <a:p>
            <a:pPr rtl="0"/>
            <a:r>
              <a:rPr lang="vi-VN" noProof="0"/>
              <a:t>Bấm để chỉnh sửa kiểu tiêu đề Bản cái</a:t>
            </a:r>
          </a:p>
        </p:txBody>
      </p:sp>
      <p:sp>
        <p:nvSpPr>
          <p:cNvPr id="19" name="Chỗ dành sẵn cho Văn bản 2"/>
          <p:cNvSpPr>
            <a:spLocks noGrp="1"/>
          </p:cNvSpPr>
          <p:nvPr>
            <p:ph type="body" idx="1" hasCustomPrompt="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0" name="Chỗ dành sẵn cho Hình ảnh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1" name="Chỗ dành sẵn cho Văn bản 3"/>
          <p:cNvSpPr>
            <a:spLocks noGrp="1"/>
          </p:cNvSpPr>
          <p:nvPr>
            <p:ph type="body" sz="half" idx="18" hasCustomPrompt="1"/>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2" name="Chỗ dành sẵn cho Văn bản 4"/>
          <p:cNvSpPr>
            <a:spLocks noGrp="1"/>
          </p:cNvSpPr>
          <p:nvPr>
            <p:ph type="body" sz="quarter" idx="3" hasCustomPrompt="1"/>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3" name="Chỗ dành sẵn cho Hình ảnh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4" name="Chỗ dành sẵn cho Văn bản 3"/>
          <p:cNvSpPr>
            <a:spLocks noGrp="1"/>
          </p:cNvSpPr>
          <p:nvPr>
            <p:ph type="body" sz="half" idx="19" hasCustomPrompt="1"/>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5" name="Chỗ dành sẵn cho Văn bản 4"/>
          <p:cNvSpPr>
            <a:spLocks noGrp="1"/>
          </p:cNvSpPr>
          <p:nvPr>
            <p:ph type="body" sz="quarter" idx="13" hasCustomPrompt="1"/>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6" name="Chỗ dành sẵn cho Hình ảnh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7" name="Chỗ dành sẵn cho Văn bản 3"/>
          <p:cNvSpPr>
            <a:spLocks noGrp="1"/>
          </p:cNvSpPr>
          <p:nvPr>
            <p:ph type="body" sz="half" idx="20" hasCustomPrompt="1"/>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7C428322-A397-480F-8DCF-6A39A19D755A}"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9608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Hình chữ nhật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lvl1pPr algn="r">
              <a:defRPr/>
            </a:lvl1pPr>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D442F6B9-C9C3-4EBC-9679-C91D603DA297}"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70984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êu đề và Văn bản Dọc">
    <p:spTree>
      <p:nvGrpSpPr>
        <p:cNvPr id="1" name=""/>
        <p:cNvGrpSpPr/>
        <p:nvPr/>
      </p:nvGrpSpPr>
      <p:grpSpPr>
        <a:xfrm>
          <a:off x="0" y="0"/>
          <a:ext cx="0" cy="0"/>
          <a:chOff x="0" y="0"/>
          <a:chExt cx="0" cy="0"/>
        </a:xfrm>
      </p:grpSpPr>
      <p:sp>
        <p:nvSpPr>
          <p:cNvPr id="7" name="Hình chữ nhật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Hình chữ nhật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ề Dọc 1"/>
          <p:cNvSpPr>
            <a:spLocks noGrp="1"/>
          </p:cNvSpPr>
          <p:nvPr>
            <p:ph type="title" orient="vert" hasCustomPrompt="1"/>
          </p:nvPr>
        </p:nvSpPr>
        <p:spPr>
          <a:xfrm>
            <a:off x="10129231" y="609597"/>
            <a:ext cx="1073802" cy="4353760"/>
          </a:xfrm>
        </p:spPr>
        <p:txBody>
          <a:bodyPr vert="eaVert"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a:xfrm>
            <a:off x="680322" y="609597"/>
            <a:ext cx="8870004" cy="5326589"/>
          </a:xfrm>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a:xfrm>
            <a:off x="6807126" y="5936187"/>
            <a:ext cx="2743200" cy="365125"/>
          </a:xfrm>
        </p:spPr>
        <p:txBody>
          <a:bodyPr rtlCol="0"/>
          <a:lstStyle/>
          <a:p>
            <a:pPr rtl="0"/>
            <a:fld id="{2F62003C-944D-43B5-952B-FF41676250FE}" type="datetime1">
              <a:rPr lang="vi-VN" noProof="0" smtClean="0"/>
              <a:t>10/09/2021</a:t>
            </a:fld>
            <a:endParaRPr lang="vi-VN" noProof="0"/>
          </a:p>
        </p:txBody>
      </p:sp>
      <p:sp>
        <p:nvSpPr>
          <p:cNvPr id="5" name="Chỗ dành sẵn cho Chân trang 4"/>
          <p:cNvSpPr>
            <a:spLocks noGrp="1"/>
          </p:cNvSpPr>
          <p:nvPr>
            <p:ph type="ftr" sz="quarter" idx="11"/>
          </p:nvPr>
        </p:nvSpPr>
        <p:spPr>
          <a:xfrm>
            <a:off x="680321" y="5936188"/>
            <a:ext cx="6126805" cy="365125"/>
          </a:xfrm>
        </p:spPr>
        <p:txBody>
          <a:bodyPr rtlCol="0"/>
          <a:lstStyle/>
          <a:p>
            <a:pPr rtl="0"/>
            <a:endParaRPr lang="vi-VN" noProof="0"/>
          </a:p>
        </p:txBody>
      </p:sp>
      <p:sp>
        <p:nvSpPr>
          <p:cNvPr id="6" name="Chỗ dành sẵn cho Số hiệu Bản chiếu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vi-VN" noProof="0" smtClean="0"/>
              <a:pPr/>
              <a:t>‹#›</a:t>
            </a:fld>
            <a:endParaRPr lang="vi-VN" noProof="0"/>
          </a:p>
        </p:txBody>
      </p:sp>
    </p:spTree>
    <p:extLst>
      <p:ext uri="{BB962C8B-B14F-4D97-AF65-F5344CB8AC3E}">
        <p14:creationId xmlns:p14="http://schemas.microsoft.com/office/powerpoint/2010/main" val="277995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rang chiếu Tiêu đề">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Hình chữ nhật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ctrTitle" hasCustomPrompt="1"/>
          </p:nvPr>
        </p:nvSpPr>
        <p:spPr>
          <a:xfrm>
            <a:off x="680322" y="2733709"/>
            <a:ext cx="8144134" cy="1373070"/>
          </a:xfrm>
        </p:spPr>
        <p:txBody>
          <a:bodyPr rtlCol="0" anchor="b">
            <a:noAutofit/>
          </a:bodyPr>
          <a:lstStyle>
            <a:lvl1pPr algn="r">
              <a:defRPr sz="540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4" name="Chỗ dành sẵn cho Ngày tháng 3"/>
          <p:cNvSpPr>
            <a:spLocks noGrp="1"/>
          </p:cNvSpPr>
          <p:nvPr>
            <p:ph type="dt" sz="half" idx="10"/>
          </p:nvPr>
        </p:nvSpPr>
        <p:spPr/>
        <p:txBody>
          <a:bodyPr rtlCol="0"/>
          <a:lstStyle/>
          <a:p>
            <a:pPr rtl="0"/>
            <a:fld id="{D40E9ADD-EB6C-45BA-B546-9026B6EFBAD9}"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9255346" y="2750337"/>
            <a:ext cx="1171888" cy="1356442"/>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4140685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idx="1" hasCustomPrompt="1"/>
          </p:nvPr>
        </p:nvSpPr>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36D1FD05-112E-4DFC-8236-F943683F617E}"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847468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Hình chữ nhật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2869895"/>
            <a:ext cx="9613860" cy="1090788"/>
          </a:xfrm>
        </p:spPr>
        <p:txBody>
          <a:bodyPr rtlCol="0" anchor="ctr">
            <a:normAutofit/>
          </a:bodyPr>
          <a:lstStyle>
            <a:lvl1pPr algn="r">
              <a:defRPr sz="3600"/>
            </a:lvl1pPr>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vi-VN" noProof="0"/>
              <a:t>Bấm để chỉnh sửa kiểu văn bản Bản cái</a:t>
            </a:r>
          </a:p>
        </p:txBody>
      </p:sp>
      <p:sp>
        <p:nvSpPr>
          <p:cNvPr id="4" name="Chỗ dành sẵn cho Ngày tháng 3"/>
          <p:cNvSpPr>
            <a:spLocks noGrp="1"/>
          </p:cNvSpPr>
          <p:nvPr>
            <p:ph type="dt" sz="half" idx="10"/>
          </p:nvPr>
        </p:nvSpPr>
        <p:spPr/>
        <p:txBody>
          <a:bodyPr rtlCol="0"/>
          <a:lstStyle/>
          <a:p>
            <a:pPr rtl="0"/>
            <a:fld id="{BD6C5EF6-DE33-415A-AD5D-358509BC4725}"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10729455" y="286989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507432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sz="half" idx="1" hasCustomPrompt="1"/>
          </p:nvPr>
        </p:nvSpPr>
        <p:spPr>
          <a:xfrm>
            <a:off x="680320" y="2336873"/>
            <a:ext cx="46983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ội dung 3"/>
          <p:cNvSpPr>
            <a:spLocks noGrp="1"/>
          </p:cNvSpPr>
          <p:nvPr>
            <p:ph sz="half" idx="2" hasCustomPrompt="1"/>
          </p:nvPr>
        </p:nvSpPr>
        <p:spPr>
          <a:xfrm>
            <a:off x="5594123" y="2336873"/>
            <a:ext cx="47000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rtl="0"/>
            <a:fld id="{7F6CCFDC-5238-431F-9ABF-46EB8056EF12}"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31050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So sánh">
    <p:spTree>
      <p:nvGrpSpPr>
        <p:cNvPr id="1" name=""/>
        <p:cNvGrpSpPr/>
        <p:nvPr/>
      </p:nvGrpSpPr>
      <p:grpSpPr>
        <a:xfrm>
          <a:off x="0" y="0"/>
          <a:ext cx="0" cy="0"/>
          <a:chOff x="0" y="0"/>
          <a:chExt cx="0" cy="0"/>
        </a:xfrm>
      </p:grpSpPr>
      <p:pic>
        <p:nvPicPr>
          <p:cNvPr id="10" name="Hình ảnh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Hình ảnh 10"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Hình chữ nhật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Hình chữ nhật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753229"/>
            <a:ext cx="9613863" cy="1080937"/>
          </a:xfrm>
        </p:spPr>
        <p:txBody>
          <a:bodyPr rtlCol="0"/>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4" name="Chỗ dành sẵn cho Nội dung 3"/>
          <p:cNvSpPr>
            <a:spLocks noGrp="1"/>
          </p:cNvSpPr>
          <p:nvPr>
            <p:ph sz="half" idx="2" hasCustomPrompt="1"/>
          </p:nvPr>
        </p:nvSpPr>
        <p:spPr>
          <a:xfrm>
            <a:off x="680322" y="3030008"/>
            <a:ext cx="4698355"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Văn bản 4"/>
          <p:cNvSpPr>
            <a:spLocks noGrp="1"/>
          </p:cNvSpPr>
          <p:nvPr>
            <p:ph type="body" sz="quarter" idx="3" hasCustomPrompt="1"/>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6" name="Chỗ dành sẵn cho Nội dung 5"/>
          <p:cNvSpPr>
            <a:spLocks noGrp="1"/>
          </p:cNvSpPr>
          <p:nvPr>
            <p:ph sz="quarter" idx="4" hasCustomPrompt="1"/>
          </p:nvPr>
        </p:nvSpPr>
        <p:spPr>
          <a:xfrm>
            <a:off x="5594123" y="3030008"/>
            <a:ext cx="4700059"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7" name="Chỗ dành sẵn cho Ngày tháng 6"/>
          <p:cNvSpPr>
            <a:spLocks noGrp="1"/>
          </p:cNvSpPr>
          <p:nvPr>
            <p:ph type="dt" sz="half" idx="10"/>
          </p:nvPr>
        </p:nvSpPr>
        <p:spPr/>
        <p:txBody>
          <a:bodyPr rtlCol="0"/>
          <a:lstStyle/>
          <a:p>
            <a:pPr rtl="0"/>
            <a:fld id="{15BA19A0-A09E-498C-9378-EBD90318D06B}" type="datetime1">
              <a:rPr lang="vi-VN" noProof="0" smtClean="0"/>
              <a:t>10/09/2021</a:t>
            </a:fld>
            <a:endParaRPr lang="vi-VN" noProof="0"/>
          </a:p>
        </p:txBody>
      </p:sp>
      <p:sp>
        <p:nvSpPr>
          <p:cNvPr id="8" name="Chỗ dành sẵn cho Chân trang 7"/>
          <p:cNvSpPr>
            <a:spLocks noGrp="1"/>
          </p:cNvSpPr>
          <p:nvPr>
            <p:ph type="ftr" sz="quarter" idx="11"/>
          </p:nvPr>
        </p:nvSpPr>
        <p:spPr/>
        <p:txBody>
          <a:bodyPr rtlCol="0"/>
          <a:lstStyle/>
          <a:p>
            <a:pPr rtl="0"/>
            <a:endParaRPr lang="vi-VN" noProof="0"/>
          </a:p>
        </p:txBody>
      </p:sp>
      <p:sp>
        <p:nvSpPr>
          <p:cNvPr id="9" name="Chỗ dành sẵn cho Số hiệu Bản chiếu 8"/>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209358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sz="half" idx="1" hasCustomPrompt="1"/>
          </p:nvPr>
        </p:nvSpPr>
        <p:spPr>
          <a:xfrm>
            <a:off x="680320" y="2336873"/>
            <a:ext cx="46983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ội dung 3"/>
          <p:cNvSpPr>
            <a:spLocks noGrp="1"/>
          </p:cNvSpPr>
          <p:nvPr>
            <p:ph sz="half" idx="2" hasCustomPrompt="1"/>
          </p:nvPr>
        </p:nvSpPr>
        <p:spPr>
          <a:xfrm>
            <a:off x="5594123" y="2336873"/>
            <a:ext cx="47000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rtl="0"/>
            <a:fld id="{D4DBFAB0-5A07-48C0-AE2A-6FBFECF3CF60}"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pic>
        <p:nvPicPr>
          <p:cNvPr id="6" name="Hình ảnh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Hình ảnh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Hình chữ nhật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Hình chữ nhật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gày tháng 2"/>
          <p:cNvSpPr>
            <a:spLocks noGrp="1"/>
          </p:cNvSpPr>
          <p:nvPr>
            <p:ph type="dt" sz="half" idx="10"/>
          </p:nvPr>
        </p:nvSpPr>
        <p:spPr/>
        <p:txBody>
          <a:bodyPr rtlCol="0"/>
          <a:lstStyle/>
          <a:p>
            <a:pPr rtl="0"/>
            <a:fld id="{5F155FD4-DE4A-4241-951A-6FCA45F8A0EC}"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727058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pic>
        <p:nvPicPr>
          <p:cNvPr id="5" name="Hình ảnh 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Hình chữ nhật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Chỗ dành sẵn cho Ngày tháng 1"/>
          <p:cNvSpPr>
            <a:spLocks noGrp="1"/>
          </p:cNvSpPr>
          <p:nvPr>
            <p:ph type="dt" sz="half" idx="10"/>
          </p:nvPr>
        </p:nvSpPr>
        <p:spPr/>
        <p:txBody>
          <a:bodyPr rtlCol="0"/>
          <a:lstStyle/>
          <a:p>
            <a:pPr rtl="0"/>
            <a:fld id="{96C32EA8-7260-4322-A327-EF8ED2B5ADC1}" type="datetime1">
              <a:rPr lang="vi-VN" noProof="0" smtClean="0"/>
              <a:t>10/09/2021</a:t>
            </a:fld>
            <a:endParaRPr lang="vi-VN" noProof="0"/>
          </a:p>
        </p:txBody>
      </p:sp>
      <p:sp>
        <p:nvSpPr>
          <p:cNvPr id="3" name="Chỗ dành sẵn cho Chân trang 2"/>
          <p:cNvSpPr>
            <a:spLocks noGrp="1"/>
          </p:cNvSpPr>
          <p:nvPr>
            <p:ph type="ftr" sz="quarter" idx="11"/>
          </p:nvPr>
        </p:nvSpPr>
        <p:spPr/>
        <p:txBody>
          <a:bodyPr rtlCol="0"/>
          <a:lstStyle/>
          <a:p>
            <a:pPr rtl="0"/>
            <a:endParaRPr lang="vi-VN" noProof="0"/>
          </a:p>
        </p:txBody>
      </p:sp>
      <p:sp>
        <p:nvSpPr>
          <p:cNvPr id="4" name="Chỗ dành sẵn cho Số hiệu Bản chiếu 3"/>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891131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Nội dung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1" y="753227"/>
            <a:ext cx="9613859" cy="1080940"/>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Nội dung 2"/>
          <p:cNvSpPr>
            <a:spLocks noGrp="1"/>
          </p:cNvSpPr>
          <p:nvPr>
            <p:ph idx="1" hasCustomPrompt="1"/>
          </p:nvPr>
        </p:nvSpPr>
        <p:spPr>
          <a:xfrm>
            <a:off x="4685846" y="2336873"/>
            <a:ext cx="5608336" cy="3599313"/>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Văn bản 3"/>
          <p:cNvSpPr>
            <a:spLocks noGrp="1"/>
          </p:cNvSpPr>
          <p:nvPr>
            <p:ph type="body" sz="half" idx="2" hasCustomPrompt="1"/>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D3F4B27B-C041-43AB-9E1A-3CFDDCE319E5}"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926324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3" y="753228"/>
            <a:ext cx="9613857" cy="1080938"/>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368F6C68-67C0-49F7-906F-6893D1B0B485}"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21218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Ảnh toàn c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4711616"/>
            <a:ext cx="9613859" cy="453051"/>
          </a:xfrm>
        </p:spPr>
        <p:txBody>
          <a:bodyPr rtlCol="0" anchor="b">
            <a:normAutofit/>
          </a:bodyPr>
          <a:lstStyle>
            <a:lvl1pPr>
              <a:defRPr sz="24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A82D7C75-3009-4334-8AF1-EDACAF38B57E}"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309"/>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890165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êu đề và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609597"/>
            <a:ext cx="9613858" cy="3592750"/>
          </a:xfrm>
        </p:spPr>
        <p:txBody>
          <a:bodyPr rtlCol="0" anchor="ctr"/>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2B948908-F21F-494B-8E6D-BE16ADBA8478}"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61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4131110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ích dẫn có chú thích">
    <p:spTree>
      <p:nvGrpSpPr>
        <p:cNvPr id="1" name=""/>
        <p:cNvGrpSpPr/>
        <p:nvPr/>
      </p:nvGrpSpPr>
      <p:grpSpPr>
        <a:xfrm>
          <a:off x="0" y="0"/>
          <a:ext cx="0" cy="0"/>
          <a:chOff x="0" y="0"/>
          <a:chExt cx="0" cy="0"/>
        </a:xfrm>
      </p:grpSpPr>
      <p:pic>
        <p:nvPicPr>
          <p:cNvPr id="11" name="Hình ảnh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Hình ảnh 12"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Hình chữ nhật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Hình chữ nhật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1127856" y="609598"/>
            <a:ext cx="8718877" cy="3036061"/>
          </a:xfrm>
        </p:spPr>
        <p:txBody>
          <a:bodyPr rtlCol="0" anchor="ctr"/>
          <a:lstStyle>
            <a:lvl1pPr>
              <a:defRPr sz="3200"/>
            </a:lvl1pPr>
          </a:lstStyle>
          <a:p>
            <a:pPr rtl="0"/>
            <a:r>
              <a:rPr lang="vi-VN" noProof="0"/>
              <a:t>Bấm để chỉnh sửa kiểu tiêu đề Bản cái</a:t>
            </a:r>
          </a:p>
        </p:txBody>
      </p:sp>
      <p:sp>
        <p:nvSpPr>
          <p:cNvPr id="12" name="Chỗ dành sẵn cho Văn bản 3"/>
          <p:cNvSpPr>
            <a:spLocks noGrp="1"/>
          </p:cNvSpPr>
          <p:nvPr>
            <p:ph type="body" sz="half" idx="13" hasCustomPrompt="1"/>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BF9B9900-A569-4538-99A6-5E1BF5A120AF}"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
        <p:nvSpPr>
          <p:cNvPr id="16" name="Hộp văn bản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vi-VN" sz="7200" noProof="0">
                <a:solidFill>
                  <a:schemeClr val="tx1"/>
                </a:solidFill>
                <a:effectLst/>
              </a:rPr>
              <a:t>“</a:t>
            </a:r>
          </a:p>
        </p:txBody>
      </p:sp>
      <p:sp>
        <p:nvSpPr>
          <p:cNvPr id="17" name="Hộp văn bản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vi-VN" sz="7200" noProof="0">
                <a:solidFill>
                  <a:schemeClr val="tx1"/>
                </a:solidFill>
                <a:effectLst/>
              </a:rPr>
              <a:t>”</a:t>
            </a:r>
          </a:p>
        </p:txBody>
      </p:sp>
    </p:spTree>
    <p:extLst>
      <p:ext uri="{BB962C8B-B14F-4D97-AF65-F5344CB8AC3E}">
        <p14:creationId xmlns:p14="http://schemas.microsoft.com/office/powerpoint/2010/main" val="1373428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Danh thiếp">
    <p:spTree>
      <p:nvGrpSpPr>
        <p:cNvPr id="1" name=""/>
        <p:cNvGrpSpPr/>
        <p:nvPr/>
      </p:nvGrpSpPr>
      <p:grpSpPr>
        <a:xfrm>
          <a:off x="0" y="0"/>
          <a:ext cx="0" cy="0"/>
          <a:chOff x="0" y="0"/>
          <a:chExt cx="0" cy="0"/>
        </a:xfrm>
      </p:grpSpPr>
      <p:pic>
        <p:nvPicPr>
          <p:cNvPr id="9" name="Hình ảnh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Hình ảnh 9"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Hình chữ nhật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Hình chữ nhật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4711615"/>
            <a:ext cx="9613862" cy="588535"/>
          </a:xfrm>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A95517E3-26A1-4DE0-A079-D8956A5599FE}"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21886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Cột 3">
    <p:spTree>
      <p:nvGrpSpPr>
        <p:cNvPr id="1" name=""/>
        <p:cNvGrpSpPr/>
        <p:nvPr/>
      </p:nvGrpSpPr>
      <p:grpSpPr>
        <a:xfrm>
          <a:off x="0" y="0"/>
          <a:ext cx="0" cy="0"/>
          <a:chOff x="0" y="0"/>
          <a:chExt cx="0" cy="0"/>
        </a:xfrm>
      </p:grpSpPr>
      <p:pic>
        <p:nvPicPr>
          <p:cNvPr id="13" name="Hình ảnh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Hình ảnh 13"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Hình chữ nhật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Hình chữ nhật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êu đề 1"/>
          <p:cNvSpPr>
            <a:spLocks noGrp="1"/>
          </p:cNvSpPr>
          <p:nvPr>
            <p:ph type="title" hasCustomPrompt="1"/>
          </p:nvPr>
        </p:nvSpPr>
        <p:spPr>
          <a:xfrm>
            <a:off x="669222" y="753228"/>
            <a:ext cx="9624960" cy="1080938"/>
          </a:xfrm>
        </p:spPr>
        <p:txBody>
          <a:bodyPr rtlCol="0"/>
          <a:lstStyle/>
          <a:p>
            <a:pPr rtl="0"/>
            <a:r>
              <a:rPr lang="vi-VN" noProof="0"/>
              <a:t>Bấm để chỉnh sửa kiểu tiêu đề Bản cái</a:t>
            </a:r>
          </a:p>
        </p:txBody>
      </p:sp>
      <p:sp>
        <p:nvSpPr>
          <p:cNvPr id="7" name="Chỗ dành sẵn cho Văn bản 2"/>
          <p:cNvSpPr>
            <a:spLocks noGrp="1"/>
          </p:cNvSpPr>
          <p:nvPr>
            <p:ph type="body" idx="1" hasCustomPrompt="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8" name="Chỗ dành sẵn cho Văn bản 3"/>
          <p:cNvSpPr>
            <a:spLocks noGrp="1"/>
          </p:cNvSpPr>
          <p:nvPr>
            <p:ph type="body" sz="half" idx="15" hasCustomPrompt="1"/>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9" name="Chỗ dành sẵn cho Văn bản 4"/>
          <p:cNvSpPr>
            <a:spLocks noGrp="1"/>
          </p:cNvSpPr>
          <p:nvPr>
            <p:ph type="body" sz="quarter" idx="3" hasCustomPrompt="1"/>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0" name="Chỗ dành sẵn cho Văn bản 3"/>
          <p:cNvSpPr>
            <a:spLocks noGrp="1"/>
          </p:cNvSpPr>
          <p:nvPr>
            <p:ph type="body" sz="half" idx="16" hasCustomPrompt="1"/>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11" name="Chỗ dành sẵn cho Văn bản 4"/>
          <p:cNvSpPr>
            <a:spLocks noGrp="1"/>
          </p:cNvSpPr>
          <p:nvPr>
            <p:ph type="body" sz="quarter" idx="13" hasCustomPrompt="1"/>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2" name="Chỗ dành sẵn cho Văn bản 3"/>
          <p:cNvSpPr>
            <a:spLocks noGrp="1"/>
          </p:cNvSpPr>
          <p:nvPr>
            <p:ph type="body" sz="half" idx="17" hasCustomPrompt="1"/>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18126724-11FE-403A-B24E-8E1ABE19E6D9}"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1220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Cột Ảnh 3">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êu đề 1"/>
          <p:cNvSpPr>
            <a:spLocks noGrp="1"/>
          </p:cNvSpPr>
          <p:nvPr>
            <p:ph type="title" hasCustomPrompt="1"/>
          </p:nvPr>
        </p:nvSpPr>
        <p:spPr>
          <a:xfrm>
            <a:off x="680322" y="753228"/>
            <a:ext cx="9613860" cy="1080938"/>
          </a:xfrm>
        </p:spPr>
        <p:txBody>
          <a:bodyPr rtlCol="0"/>
          <a:lstStyle/>
          <a:p>
            <a:pPr rtl="0"/>
            <a:r>
              <a:rPr lang="vi-VN" noProof="0"/>
              <a:t>Bấm để chỉnh sửa kiểu tiêu đề Bản cái</a:t>
            </a:r>
          </a:p>
        </p:txBody>
      </p:sp>
      <p:sp>
        <p:nvSpPr>
          <p:cNvPr id="19" name="Chỗ dành sẵn cho Văn bản 2"/>
          <p:cNvSpPr>
            <a:spLocks noGrp="1"/>
          </p:cNvSpPr>
          <p:nvPr>
            <p:ph type="body" idx="1" hasCustomPrompt="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0" name="Chỗ dành sẵn cho Hình ảnh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1" name="Chỗ dành sẵn cho Văn bản 3"/>
          <p:cNvSpPr>
            <a:spLocks noGrp="1"/>
          </p:cNvSpPr>
          <p:nvPr>
            <p:ph type="body" sz="half" idx="18" hasCustomPrompt="1"/>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2" name="Chỗ dành sẵn cho Văn bản 4"/>
          <p:cNvSpPr>
            <a:spLocks noGrp="1"/>
          </p:cNvSpPr>
          <p:nvPr>
            <p:ph type="body" sz="quarter" idx="3" hasCustomPrompt="1"/>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3" name="Chỗ dành sẵn cho Hình ảnh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4" name="Chỗ dành sẵn cho Văn bản 3"/>
          <p:cNvSpPr>
            <a:spLocks noGrp="1"/>
          </p:cNvSpPr>
          <p:nvPr>
            <p:ph type="body" sz="half" idx="19" hasCustomPrompt="1"/>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5" name="Chỗ dành sẵn cho Văn bản 4"/>
          <p:cNvSpPr>
            <a:spLocks noGrp="1"/>
          </p:cNvSpPr>
          <p:nvPr>
            <p:ph type="body" sz="quarter" idx="13" hasCustomPrompt="1"/>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6" name="Chỗ dành sẵn cho Hình ảnh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7" name="Chỗ dành sẵn cho Văn bản 3"/>
          <p:cNvSpPr>
            <a:spLocks noGrp="1"/>
          </p:cNvSpPr>
          <p:nvPr>
            <p:ph type="body" sz="half" idx="20" hasCustomPrompt="1"/>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74D78700-3ED3-42A3-A9D9-84B18170B315}"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12462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o sánh">
    <p:spTree>
      <p:nvGrpSpPr>
        <p:cNvPr id="1" name=""/>
        <p:cNvGrpSpPr/>
        <p:nvPr/>
      </p:nvGrpSpPr>
      <p:grpSpPr>
        <a:xfrm>
          <a:off x="0" y="0"/>
          <a:ext cx="0" cy="0"/>
          <a:chOff x="0" y="0"/>
          <a:chExt cx="0" cy="0"/>
        </a:xfrm>
      </p:grpSpPr>
      <p:pic>
        <p:nvPicPr>
          <p:cNvPr id="10" name="Hình ảnh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Hình ảnh 10"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Hình chữ nhật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Hình chữ nhật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753229"/>
            <a:ext cx="9613863" cy="1080937"/>
          </a:xfrm>
        </p:spPr>
        <p:txBody>
          <a:bodyPr rtlCol="0"/>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4" name="Chỗ dành sẵn cho Nội dung 3"/>
          <p:cNvSpPr>
            <a:spLocks noGrp="1"/>
          </p:cNvSpPr>
          <p:nvPr>
            <p:ph sz="half" idx="2" hasCustomPrompt="1"/>
          </p:nvPr>
        </p:nvSpPr>
        <p:spPr>
          <a:xfrm>
            <a:off x="680322" y="3030008"/>
            <a:ext cx="4698355"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Văn bản 4"/>
          <p:cNvSpPr>
            <a:spLocks noGrp="1"/>
          </p:cNvSpPr>
          <p:nvPr>
            <p:ph type="body" sz="quarter" idx="3" hasCustomPrompt="1"/>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6" name="Chỗ dành sẵn cho Nội dung 5"/>
          <p:cNvSpPr>
            <a:spLocks noGrp="1"/>
          </p:cNvSpPr>
          <p:nvPr>
            <p:ph sz="quarter" idx="4" hasCustomPrompt="1"/>
          </p:nvPr>
        </p:nvSpPr>
        <p:spPr>
          <a:xfrm>
            <a:off x="5594123" y="3030008"/>
            <a:ext cx="4700059"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7" name="Chỗ dành sẵn cho Ngày tháng 6"/>
          <p:cNvSpPr>
            <a:spLocks noGrp="1"/>
          </p:cNvSpPr>
          <p:nvPr>
            <p:ph type="dt" sz="half" idx="10"/>
          </p:nvPr>
        </p:nvSpPr>
        <p:spPr/>
        <p:txBody>
          <a:bodyPr rtlCol="0"/>
          <a:lstStyle/>
          <a:p>
            <a:pPr rtl="0"/>
            <a:fld id="{B74AC84B-8674-4422-B4AF-D236B23BEB3A}" type="datetime1">
              <a:rPr lang="vi-VN" noProof="0" smtClean="0"/>
              <a:t>10/09/2021</a:t>
            </a:fld>
            <a:endParaRPr lang="vi-VN" noProof="0"/>
          </a:p>
        </p:txBody>
      </p:sp>
      <p:sp>
        <p:nvSpPr>
          <p:cNvPr id="8" name="Chỗ dành sẵn cho Chân trang 7"/>
          <p:cNvSpPr>
            <a:spLocks noGrp="1"/>
          </p:cNvSpPr>
          <p:nvPr>
            <p:ph type="ftr" sz="quarter" idx="11"/>
          </p:nvPr>
        </p:nvSpPr>
        <p:spPr/>
        <p:txBody>
          <a:bodyPr rtlCol="0"/>
          <a:lstStyle/>
          <a:p>
            <a:pPr rtl="0"/>
            <a:endParaRPr lang="vi-VN" noProof="0"/>
          </a:p>
        </p:txBody>
      </p:sp>
      <p:sp>
        <p:nvSpPr>
          <p:cNvPr id="9" name="Chỗ dành sẵn cho Số hiệu Bản chiếu 8"/>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Hình chữ nhật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lvl1pPr algn="r">
              <a:defRPr/>
            </a:lvl1pPr>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7E556353-E8A6-4C47-ABFE-EC3899216A47}"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83159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Tiêu đề và Văn bản Dọc">
    <p:spTree>
      <p:nvGrpSpPr>
        <p:cNvPr id="1" name=""/>
        <p:cNvGrpSpPr/>
        <p:nvPr/>
      </p:nvGrpSpPr>
      <p:grpSpPr>
        <a:xfrm>
          <a:off x="0" y="0"/>
          <a:ext cx="0" cy="0"/>
          <a:chOff x="0" y="0"/>
          <a:chExt cx="0" cy="0"/>
        </a:xfrm>
      </p:grpSpPr>
      <p:sp>
        <p:nvSpPr>
          <p:cNvPr id="7" name="Hình chữ nhật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Hình chữ nhật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ề Dọc 1"/>
          <p:cNvSpPr>
            <a:spLocks noGrp="1"/>
          </p:cNvSpPr>
          <p:nvPr>
            <p:ph type="title" orient="vert" hasCustomPrompt="1"/>
          </p:nvPr>
        </p:nvSpPr>
        <p:spPr>
          <a:xfrm>
            <a:off x="10129231" y="609597"/>
            <a:ext cx="1073802" cy="4353760"/>
          </a:xfrm>
        </p:spPr>
        <p:txBody>
          <a:bodyPr vert="eaVert"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a:xfrm>
            <a:off x="680322" y="609597"/>
            <a:ext cx="8870004" cy="5326589"/>
          </a:xfrm>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a:xfrm>
            <a:off x="6807126" y="5936187"/>
            <a:ext cx="2743200" cy="365125"/>
          </a:xfrm>
        </p:spPr>
        <p:txBody>
          <a:bodyPr rtlCol="0"/>
          <a:lstStyle/>
          <a:p>
            <a:pPr rtl="0"/>
            <a:fld id="{3C1FDD49-9165-485D-A564-698A4BE2E5D9}" type="datetime1">
              <a:rPr lang="vi-VN" noProof="0" smtClean="0"/>
              <a:t>10/09/2021</a:t>
            </a:fld>
            <a:endParaRPr lang="vi-VN" noProof="0"/>
          </a:p>
        </p:txBody>
      </p:sp>
      <p:sp>
        <p:nvSpPr>
          <p:cNvPr id="5" name="Chỗ dành sẵn cho Chân trang 4"/>
          <p:cNvSpPr>
            <a:spLocks noGrp="1"/>
          </p:cNvSpPr>
          <p:nvPr>
            <p:ph type="ftr" sz="quarter" idx="11"/>
          </p:nvPr>
        </p:nvSpPr>
        <p:spPr>
          <a:xfrm>
            <a:off x="680321" y="5936188"/>
            <a:ext cx="6126805" cy="365125"/>
          </a:xfrm>
        </p:spPr>
        <p:txBody>
          <a:bodyPr rtlCol="0"/>
          <a:lstStyle/>
          <a:p>
            <a:pPr rtl="0"/>
            <a:endParaRPr lang="vi-VN" noProof="0"/>
          </a:p>
        </p:txBody>
      </p:sp>
      <p:sp>
        <p:nvSpPr>
          <p:cNvPr id="6" name="Chỗ dành sẵn cho Số hiệu Bản chiếu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vi-VN" noProof="0" smtClean="0"/>
              <a:pPr/>
              <a:t>‹#›</a:t>
            </a:fld>
            <a:endParaRPr lang="vi-VN" noProof="0"/>
          </a:p>
        </p:txBody>
      </p:sp>
    </p:spTree>
    <p:extLst>
      <p:ext uri="{BB962C8B-B14F-4D97-AF65-F5344CB8AC3E}">
        <p14:creationId xmlns:p14="http://schemas.microsoft.com/office/powerpoint/2010/main" val="3809886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rang chiếu Tiêu đề">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Hình chữ nhật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ctrTitle" hasCustomPrompt="1"/>
          </p:nvPr>
        </p:nvSpPr>
        <p:spPr>
          <a:xfrm>
            <a:off x="680322" y="2733709"/>
            <a:ext cx="8144134" cy="1373070"/>
          </a:xfrm>
        </p:spPr>
        <p:txBody>
          <a:bodyPr rtlCol="0" anchor="b">
            <a:noAutofit/>
          </a:bodyPr>
          <a:lstStyle>
            <a:lvl1pPr algn="r">
              <a:defRPr sz="5400"/>
            </a:lvl1pPr>
          </a:lstStyle>
          <a:p>
            <a:pPr rtl="0"/>
            <a:r>
              <a:rPr lang="vi-VN" noProof="0"/>
              <a:t>Bấm để chỉnh sửa kiểu tiêu đề Bản cái</a:t>
            </a:r>
          </a:p>
        </p:txBody>
      </p:sp>
      <p:sp>
        <p:nvSpPr>
          <p:cNvPr id="3" name="Tiêu đề phụ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vi-VN" noProof="0"/>
              <a:t>Bấm để chỉnh sửa kiểu phụ đề của Bản cái</a:t>
            </a:r>
          </a:p>
        </p:txBody>
      </p:sp>
      <p:sp>
        <p:nvSpPr>
          <p:cNvPr id="4" name="Chỗ dành sẵn cho Ngày tháng 3"/>
          <p:cNvSpPr>
            <a:spLocks noGrp="1"/>
          </p:cNvSpPr>
          <p:nvPr>
            <p:ph type="dt" sz="half" idx="10"/>
          </p:nvPr>
        </p:nvSpPr>
        <p:spPr/>
        <p:txBody>
          <a:bodyPr rtlCol="0"/>
          <a:lstStyle/>
          <a:p>
            <a:pPr rtl="0"/>
            <a:fld id="{337BBFF7-EAE4-4DD1-B135-1F6FF1B74046}"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9255346" y="2750337"/>
            <a:ext cx="1171888" cy="1356442"/>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588423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idx="1" hasCustomPrompt="1"/>
          </p:nvPr>
        </p:nvSpPr>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A4C90D5C-EC6C-426D-8687-87FF2099A4A2}"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05799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Hình chữ nhật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2869895"/>
            <a:ext cx="9613860" cy="1090788"/>
          </a:xfrm>
        </p:spPr>
        <p:txBody>
          <a:bodyPr rtlCol="0" anchor="ctr">
            <a:normAutofit/>
          </a:bodyPr>
          <a:lstStyle>
            <a:lvl1pPr algn="r">
              <a:defRPr sz="3600"/>
            </a:lvl1pPr>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vi-VN" noProof="0"/>
              <a:t>Bấm để chỉnh sửa kiểu văn bản Bản cái</a:t>
            </a:r>
          </a:p>
        </p:txBody>
      </p:sp>
      <p:sp>
        <p:nvSpPr>
          <p:cNvPr id="4" name="Chỗ dành sẵn cho Ngày tháng 3"/>
          <p:cNvSpPr>
            <a:spLocks noGrp="1"/>
          </p:cNvSpPr>
          <p:nvPr>
            <p:ph type="dt" sz="half" idx="10"/>
          </p:nvPr>
        </p:nvSpPr>
        <p:spPr/>
        <p:txBody>
          <a:bodyPr rtlCol="0"/>
          <a:lstStyle/>
          <a:p>
            <a:pPr rtl="0"/>
            <a:fld id="{B1B12B95-FB99-4A8D-8492-4D5405C4B1FD}"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a:xfrm>
            <a:off x="10729455" y="286989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51986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ội dung 2"/>
          <p:cNvSpPr>
            <a:spLocks noGrp="1"/>
          </p:cNvSpPr>
          <p:nvPr>
            <p:ph sz="half" idx="1" hasCustomPrompt="1"/>
          </p:nvPr>
        </p:nvSpPr>
        <p:spPr>
          <a:xfrm>
            <a:off x="680320" y="2336873"/>
            <a:ext cx="46983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ội dung 3"/>
          <p:cNvSpPr>
            <a:spLocks noGrp="1"/>
          </p:cNvSpPr>
          <p:nvPr>
            <p:ph sz="half" idx="2" hasCustomPrompt="1"/>
          </p:nvPr>
        </p:nvSpPr>
        <p:spPr>
          <a:xfrm>
            <a:off x="5594123" y="2336873"/>
            <a:ext cx="4700058" cy="3599316"/>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Ngày tháng 4"/>
          <p:cNvSpPr>
            <a:spLocks noGrp="1"/>
          </p:cNvSpPr>
          <p:nvPr>
            <p:ph type="dt" sz="half" idx="10"/>
          </p:nvPr>
        </p:nvSpPr>
        <p:spPr/>
        <p:txBody>
          <a:bodyPr rtlCol="0"/>
          <a:lstStyle/>
          <a:p>
            <a:pPr rtl="0"/>
            <a:fld id="{F5C31D4E-4323-45B8-8EDA-7B3F38A855C8}"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400391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So sánh">
    <p:spTree>
      <p:nvGrpSpPr>
        <p:cNvPr id="1" name=""/>
        <p:cNvGrpSpPr/>
        <p:nvPr/>
      </p:nvGrpSpPr>
      <p:grpSpPr>
        <a:xfrm>
          <a:off x="0" y="0"/>
          <a:ext cx="0" cy="0"/>
          <a:chOff x="0" y="0"/>
          <a:chExt cx="0" cy="0"/>
        </a:xfrm>
      </p:grpSpPr>
      <p:pic>
        <p:nvPicPr>
          <p:cNvPr id="10" name="Hình ảnh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Hình ảnh 10"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Hình chữ nhật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Hình chữ nhật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753229"/>
            <a:ext cx="9613863" cy="1080937"/>
          </a:xfrm>
        </p:spPr>
        <p:txBody>
          <a:bodyPr rtlCol="0"/>
          <a:lstStyle/>
          <a:p>
            <a:pPr rtl="0"/>
            <a:r>
              <a:rPr lang="vi-VN" noProof="0"/>
              <a:t>Bấm để chỉnh sửa kiểu tiêu đề Bản cái</a:t>
            </a:r>
          </a:p>
        </p:txBody>
      </p:sp>
      <p:sp>
        <p:nvSpPr>
          <p:cNvPr id="3" name="Chỗ dành sẵn cho Văn bản 2"/>
          <p:cNvSpPr>
            <a:spLocks noGrp="1"/>
          </p:cNvSpPr>
          <p:nvPr>
            <p:ph type="body" idx="1" hasCustomPrompt="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4" name="Chỗ dành sẵn cho Nội dung 3"/>
          <p:cNvSpPr>
            <a:spLocks noGrp="1"/>
          </p:cNvSpPr>
          <p:nvPr>
            <p:ph sz="half" idx="2" hasCustomPrompt="1"/>
          </p:nvPr>
        </p:nvSpPr>
        <p:spPr>
          <a:xfrm>
            <a:off x="680322" y="3030008"/>
            <a:ext cx="4698355"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5" name="Chỗ dành sẵn cho Văn bản 4"/>
          <p:cNvSpPr>
            <a:spLocks noGrp="1"/>
          </p:cNvSpPr>
          <p:nvPr>
            <p:ph type="body" sz="quarter" idx="3" hasCustomPrompt="1"/>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6" name="Chỗ dành sẵn cho Nội dung 5"/>
          <p:cNvSpPr>
            <a:spLocks noGrp="1"/>
          </p:cNvSpPr>
          <p:nvPr>
            <p:ph sz="quarter" idx="4" hasCustomPrompt="1"/>
          </p:nvPr>
        </p:nvSpPr>
        <p:spPr>
          <a:xfrm>
            <a:off x="5594123" y="3030008"/>
            <a:ext cx="4700059" cy="2906179"/>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7" name="Chỗ dành sẵn cho Ngày tháng 6"/>
          <p:cNvSpPr>
            <a:spLocks noGrp="1"/>
          </p:cNvSpPr>
          <p:nvPr>
            <p:ph type="dt" sz="half" idx="10"/>
          </p:nvPr>
        </p:nvSpPr>
        <p:spPr/>
        <p:txBody>
          <a:bodyPr rtlCol="0"/>
          <a:lstStyle/>
          <a:p>
            <a:pPr rtl="0"/>
            <a:fld id="{08DE21DA-F7B8-461E-9AB5-D02AD8F33644}" type="datetime1">
              <a:rPr lang="vi-VN" noProof="0" smtClean="0"/>
              <a:t>10/09/2021</a:t>
            </a:fld>
            <a:endParaRPr lang="vi-VN" noProof="0"/>
          </a:p>
        </p:txBody>
      </p:sp>
      <p:sp>
        <p:nvSpPr>
          <p:cNvPr id="8" name="Chỗ dành sẵn cho Chân trang 7"/>
          <p:cNvSpPr>
            <a:spLocks noGrp="1"/>
          </p:cNvSpPr>
          <p:nvPr>
            <p:ph type="ftr" sz="quarter" idx="11"/>
          </p:nvPr>
        </p:nvSpPr>
        <p:spPr/>
        <p:txBody>
          <a:bodyPr rtlCol="0"/>
          <a:lstStyle/>
          <a:p>
            <a:pPr rtl="0"/>
            <a:endParaRPr lang="vi-VN" noProof="0"/>
          </a:p>
        </p:txBody>
      </p:sp>
      <p:sp>
        <p:nvSpPr>
          <p:cNvPr id="9" name="Chỗ dành sẵn cho Số hiệu Bản chiếu 8"/>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412925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pic>
        <p:nvPicPr>
          <p:cNvPr id="6" name="Hình ảnh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Hình ảnh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Hình chữ nhật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Hình chữ nhật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gày tháng 2"/>
          <p:cNvSpPr>
            <a:spLocks noGrp="1"/>
          </p:cNvSpPr>
          <p:nvPr>
            <p:ph type="dt" sz="half" idx="10"/>
          </p:nvPr>
        </p:nvSpPr>
        <p:spPr/>
        <p:txBody>
          <a:bodyPr rtlCol="0"/>
          <a:lstStyle/>
          <a:p>
            <a:pPr rtl="0"/>
            <a:fld id="{3BD65DF1-6688-44C2-B30D-3FDD64861C7B}"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80146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pic>
        <p:nvPicPr>
          <p:cNvPr id="5" name="Hình ảnh 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Hình chữ nhật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Chỗ dành sẵn cho Ngày tháng 1"/>
          <p:cNvSpPr>
            <a:spLocks noGrp="1"/>
          </p:cNvSpPr>
          <p:nvPr>
            <p:ph type="dt" sz="half" idx="10"/>
          </p:nvPr>
        </p:nvSpPr>
        <p:spPr/>
        <p:txBody>
          <a:bodyPr rtlCol="0"/>
          <a:lstStyle/>
          <a:p>
            <a:pPr rtl="0"/>
            <a:fld id="{CF4367D2-2688-453A-9549-CB44F5AF3085}" type="datetime1">
              <a:rPr lang="vi-VN" noProof="0" smtClean="0"/>
              <a:t>10/09/2021</a:t>
            </a:fld>
            <a:endParaRPr lang="vi-VN" noProof="0"/>
          </a:p>
        </p:txBody>
      </p:sp>
      <p:sp>
        <p:nvSpPr>
          <p:cNvPr id="3" name="Chỗ dành sẵn cho Chân trang 2"/>
          <p:cNvSpPr>
            <a:spLocks noGrp="1"/>
          </p:cNvSpPr>
          <p:nvPr>
            <p:ph type="ftr" sz="quarter" idx="11"/>
          </p:nvPr>
        </p:nvSpPr>
        <p:spPr/>
        <p:txBody>
          <a:bodyPr rtlCol="0"/>
          <a:lstStyle/>
          <a:p>
            <a:pPr rtl="0"/>
            <a:endParaRPr lang="vi-VN" noProof="0"/>
          </a:p>
        </p:txBody>
      </p:sp>
      <p:sp>
        <p:nvSpPr>
          <p:cNvPr id="4" name="Chỗ dành sẵn cho Số hiệu Bản chiếu 3"/>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005378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Nội dung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1" y="753227"/>
            <a:ext cx="9613859" cy="1080940"/>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Nội dung 2"/>
          <p:cNvSpPr>
            <a:spLocks noGrp="1"/>
          </p:cNvSpPr>
          <p:nvPr>
            <p:ph idx="1" hasCustomPrompt="1"/>
          </p:nvPr>
        </p:nvSpPr>
        <p:spPr>
          <a:xfrm>
            <a:off x="4685846" y="2336873"/>
            <a:ext cx="5608336" cy="3599313"/>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Văn bản 3"/>
          <p:cNvSpPr>
            <a:spLocks noGrp="1"/>
          </p:cNvSpPr>
          <p:nvPr>
            <p:ph type="body" sz="half" idx="2" hasCustomPrompt="1"/>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DCB4DFDD-090A-464B-A61E-46773B239BD5}"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933333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pic>
        <p:nvPicPr>
          <p:cNvPr id="6" name="Hình ảnh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Hình ảnh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Hình chữ nhật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Hình chữ nhật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p>
            <a:pPr rtl="0"/>
            <a:r>
              <a:rPr lang="vi-VN" noProof="0"/>
              <a:t>Bấm để chỉnh sửa kiểu tiêu đề Bản cái</a:t>
            </a:r>
          </a:p>
        </p:txBody>
      </p:sp>
      <p:sp>
        <p:nvSpPr>
          <p:cNvPr id="3" name="Chỗ dành sẵn cho Ngày tháng 2"/>
          <p:cNvSpPr>
            <a:spLocks noGrp="1"/>
          </p:cNvSpPr>
          <p:nvPr>
            <p:ph type="dt" sz="half" idx="10"/>
          </p:nvPr>
        </p:nvSpPr>
        <p:spPr/>
        <p:txBody>
          <a:bodyPr rtlCol="0"/>
          <a:lstStyle/>
          <a:p>
            <a:pPr rtl="0"/>
            <a:fld id="{3AD0C188-7BCA-4BD5-8113-B216ECA86985}"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3" y="753228"/>
            <a:ext cx="9613857" cy="1080938"/>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C4D51D5B-EA74-4BBD-9E43-74B594E7F64F}"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612067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Ảnh toàn c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4711616"/>
            <a:ext cx="9613859" cy="453051"/>
          </a:xfrm>
        </p:spPr>
        <p:txBody>
          <a:bodyPr rtlCol="0" anchor="b">
            <a:normAutofit/>
          </a:bodyPr>
          <a:lstStyle>
            <a:lvl1pPr>
              <a:defRPr sz="24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5E53B6B3-0F7A-4D11-A26A-C44BC40E8AA4}"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309"/>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48060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iêu đề và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Hình chữ nhật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2" y="609597"/>
            <a:ext cx="9613858" cy="3592750"/>
          </a:xfrm>
        </p:spPr>
        <p:txBody>
          <a:bodyPr rtlCol="0" anchor="ctr"/>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DD6B76FD-730E-4CF2-92AE-93F8FE5619F6}"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1161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874527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rích dẫn có chú thích">
    <p:spTree>
      <p:nvGrpSpPr>
        <p:cNvPr id="1" name=""/>
        <p:cNvGrpSpPr/>
        <p:nvPr/>
      </p:nvGrpSpPr>
      <p:grpSpPr>
        <a:xfrm>
          <a:off x="0" y="0"/>
          <a:ext cx="0" cy="0"/>
          <a:chOff x="0" y="0"/>
          <a:chExt cx="0" cy="0"/>
        </a:xfrm>
      </p:grpSpPr>
      <p:pic>
        <p:nvPicPr>
          <p:cNvPr id="11" name="Hình ảnh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Hình ảnh 12"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Hình chữ nhật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Hình chữ nhật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1127856" y="609598"/>
            <a:ext cx="8718877" cy="3036061"/>
          </a:xfrm>
        </p:spPr>
        <p:txBody>
          <a:bodyPr rtlCol="0" anchor="ctr"/>
          <a:lstStyle>
            <a:lvl1pPr>
              <a:defRPr sz="3200"/>
            </a:lvl1pPr>
          </a:lstStyle>
          <a:p>
            <a:pPr rtl="0"/>
            <a:r>
              <a:rPr lang="vi-VN" noProof="0"/>
              <a:t>Bấm để chỉnh sửa kiểu tiêu đề Bản cái</a:t>
            </a:r>
          </a:p>
        </p:txBody>
      </p:sp>
      <p:sp>
        <p:nvSpPr>
          <p:cNvPr id="12" name="Chỗ dành sẵn cho Văn bản 3"/>
          <p:cNvSpPr>
            <a:spLocks noGrp="1"/>
          </p:cNvSpPr>
          <p:nvPr>
            <p:ph type="body" sz="half" idx="13" hasCustomPrompt="1"/>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4" name="Chỗ dành sẵn cho Văn bản 3"/>
          <p:cNvSpPr>
            <a:spLocks noGrp="1"/>
          </p:cNvSpPr>
          <p:nvPr>
            <p:ph type="body" sz="half" idx="2" hasCustomPrompt="1"/>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FEB5B307-368B-45C2-BF06-DC2A3912F439}"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
        <p:nvSpPr>
          <p:cNvPr id="16" name="Hộp văn bản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vi-VN" sz="7200" noProof="0">
                <a:solidFill>
                  <a:schemeClr val="tx1"/>
                </a:solidFill>
                <a:effectLst/>
              </a:rPr>
              <a:t>“</a:t>
            </a:r>
          </a:p>
        </p:txBody>
      </p:sp>
      <p:sp>
        <p:nvSpPr>
          <p:cNvPr id="17" name="Hộp văn bản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vi-VN" sz="7200" noProof="0">
                <a:solidFill>
                  <a:schemeClr val="tx1"/>
                </a:solidFill>
                <a:effectLst/>
              </a:rPr>
              <a:t>”</a:t>
            </a:r>
          </a:p>
        </p:txBody>
      </p:sp>
    </p:spTree>
    <p:extLst>
      <p:ext uri="{BB962C8B-B14F-4D97-AF65-F5344CB8AC3E}">
        <p14:creationId xmlns:p14="http://schemas.microsoft.com/office/powerpoint/2010/main" val="1897023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Danh thiếp">
    <p:spTree>
      <p:nvGrpSpPr>
        <p:cNvPr id="1" name=""/>
        <p:cNvGrpSpPr/>
        <p:nvPr/>
      </p:nvGrpSpPr>
      <p:grpSpPr>
        <a:xfrm>
          <a:off x="0" y="0"/>
          <a:ext cx="0" cy="0"/>
          <a:chOff x="0" y="0"/>
          <a:chExt cx="0" cy="0"/>
        </a:xfrm>
      </p:grpSpPr>
      <p:pic>
        <p:nvPicPr>
          <p:cNvPr id="9" name="Hình ảnh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Hình ảnh 9"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Hình chữ nhật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Hình chữ nhật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19" y="4711615"/>
            <a:ext cx="9613862" cy="588535"/>
          </a:xfrm>
        </p:spPr>
        <p:txBody>
          <a:bodyPr rtlCol="0" anchor="b"/>
          <a:lstStyle>
            <a:lvl1pPr>
              <a:defRPr sz="3200"/>
            </a:lvl1pPr>
          </a:lstStyle>
          <a:p>
            <a:pPr rtl="0"/>
            <a:r>
              <a:rPr lang="vi-VN" noProof="0"/>
              <a:t>Bấm để chỉnh sửa kiểu tiêu đề Bản cái</a:t>
            </a:r>
          </a:p>
        </p:txBody>
      </p:sp>
      <p:sp>
        <p:nvSpPr>
          <p:cNvPr id="4" name="Chỗ dành sẵn cho Văn bản 3"/>
          <p:cNvSpPr>
            <a:spLocks noGrp="1"/>
          </p:cNvSpPr>
          <p:nvPr>
            <p:ph type="body" sz="half" idx="2" hasCustomPrompt="1"/>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4995788D-1BB2-40E8-9872-9ACBE78E0396}"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a:xfrm>
            <a:off x="10729455" y="4709925"/>
            <a:ext cx="1154151" cy="1090789"/>
          </a:xfrm>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368646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3 cột">
    <p:spTree>
      <p:nvGrpSpPr>
        <p:cNvPr id="1" name=""/>
        <p:cNvGrpSpPr/>
        <p:nvPr/>
      </p:nvGrpSpPr>
      <p:grpSpPr>
        <a:xfrm>
          <a:off x="0" y="0"/>
          <a:ext cx="0" cy="0"/>
          <a:chOff x="0" y="0"/>
          <a:chExt cx="0" cy="0"/>
        </a:xfrm>
      </p:grpSpPr>
      <p:pic>
        <p:nvPicPr>
          <p:cNvPr id="13" name="Hình ảnh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Hình ảnh 13"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Hình chữ nhật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Hình chữ nhật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êu đề 1"/>
          <p:cNvSpPr>
            <a:spLocks noGrp="1"/>
          </p:cNvSpPr>
          <p:nvPr>
            <p:ph type="title" hasCustomPrompt="1"/>
          </p:nvPr>
        </p:nvSpPr>
        <p:spPr>
          <a:xfrm>
            <a:off x="669222" y="753228"/>
            <a:ext cx="9624960" cy="1080938"/>
          </a:xfrm>
        </p:spPr>
        <p:txBody>
          <a:bodyPr rtlCol="0"/>
          <a:lstStyle/>
          <a:p>
            <a:pPr rtl="0"/>
            <a:r>
              <a:rPr lang="vi-VN" noProof="0"/>
              <a:t>Bấm để chỉnh sửa kiểu tiêu đề Bản cái</a:t>
            </a:r>
          </a:p>
        </p:txBody>
      </p:sp>
      <p:sp>
        <p:nvSpPr>
          <p:cNvPr id="7" name="Chỗ dành sẵn cho Văn bản 2"/>
          <p:cNvSpPr>
            <a:spLocks noGrp="1"/>
          </p:cNvSpPr>
          <p:nvPr>
            <p:ph type="body" idx="1" hasCustomPrompt="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8" name="Chỗ dành sẵn cho Văn bản 3"/>
          <p:cNvSpPr>
            <a:spLocks noGrp="1"/>
          </p:cNvSpPr>
          <p:nvPr>
            <p:ph type="body" sz="half" idx="15" hasCustomPrompt="1"/>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9" name="Chỗ dành sẵn cho Văn bản 4"/>
          <p:cNvSpPr>
            <a:spLocks noGrp="1"/>
          </p:cNvSpPr>
          <p:nvPr>
            <p:ph type="body" sz="quarter" idx="3" hasCustomPrompt="1"/>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0" name="Chỗ dành sẵn cho Văn bản 3"/>
          <p:cNvSpPr>
            <a:spLocks noGrp="1"/>
          </p:cNvSpPr>
          <p:nvPr>
            <p:ph type="body" sz="half" idx="16" hasCustomPrompt="1"/>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11" name="Chỗ dành sẵn cho Văn bản 4"/>
          <p:cNvSpPr>
            <a:spLocks noGrp="1"/>
          </p:cNvSpPr>
          <p:nvPr>
            <p:ph type="body" sz="quarter" idx="13" hasCustomPrompt="1"/>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12" name="Chỗ dành sẵn cho Văn bản 3"/>
          <p:cNvSpPr>
            <a:spLocks noGrp="1"/>
          </p:cNvSpPr>
          <p:nvPr>
            <p:ph type="body" sz="half" idx="17" hasCustomPrompt="1"/>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EF2218AD-ABBF-4BF0-A4B1-D01C4F3E5A6A}"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143517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Cột 3 ảnh">
    <p:spTree>
      <p:nvGrpSpPr>
        <p:cNvPr id="1" name=""/>
        <p:cNvGrpSpPr/>
        <p:nvPr/>
      </p:nvGrpSpPr>
      <p:grpSpPr>
        <a:xfrm>
          <a:off x="0" y="0"/>
          <a:ext cx="0" cy="0"/>
          <a:chOff x="0" y="0"/>
          <a:chExt cx="0" cy="0"/>
        </a:xfrm>
      </p:grpSpPr>
      <p:pic>
        <p:nvPicPr>
          <p:cNvPr id="15" name="Hình ảnh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Hình ảnh 1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Hình chữ nhật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Hình chữ nhật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êu đề 1"/>
          <p:cNvSpPr>
            <a:spLocks noGrp="1"/>
          </p:cNvSpPr>
          <p:nvPr>
            <p:ph type="title" hasCustomPrompt="1"/>
          </p:nvPr>
        </p:nvSpPr>
        <p:spPr>
          <a:xfrm>
            <a:off x="680322" y="753228"/>
            <a:ext cx="9613860" cy="1080938"/>
          </a:xfrm>
        </p:spPr>
        <p:txBody>
          <a:bodyPr rtlCol="0"/>
          <a:lstStyle/>
          <a:p>
            <a:pPr rtl="0"/>
            <a:r>
              <a:rPr lang="vi-VN" noProof="0"/>
              <a:t>Bấm để chỉnh sửa kiểu tiêu đề Bản cái</a:t>
            </a:r>
          </a:p>
        </p:txBody>
      </p:sp>
      <p:sp>
        <p:nvSpPr>
          <p:cNvPr id="19" name="Chỗ dành sẵn cho Văn bản 2"/>
          <p:cNvSpPr>
            <a:spLocks noGrp="1"/>
          </p:cNvSpPr>
          <p:nvPr>
            <p:ph type="body" idx="1" hasCustomPrompt="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0" name="Chỗ dành sẵn cho Hình ảnh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1" name="Chỗ dành sẵn cho Văn bản 3"/>
          <p:cNvSpPr>
            <a:spLocks noGrp="1"/>
          </p:cNvSpPr>
          <p:nvPr>
            <p:ph type="body" sz="half" idx="18" hasCustomPrompt="1"/>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2" name="Chỗ dành sẵn cho Văn bản 4"/>
          <p:cNvSpPr>
            <a:spLocks noGrp="1"/>
          </p:cNvSpPr>
          <p:nvPr>
            <p:ph type="body" sz="quarter" idx="3" hasCustomPrompt="1"/>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3" name="Chỗ dành sẵn cho Hình ảnh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4" name="Chỗ dành sẵn cho Văn bản 3"/>
          <p:cNvSpPr>
            <a:spLocks noGrp="1"/>
          </p:cNvSpPr>
          <p:nvPr>
            <p:ph type="body" sz="half" idx="19" hasCustomPrompt="1"/>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25" name="Chỗ dành sẵn cho Văn bản 4"/>
          <p:cNvSpPr>
            <a:spLocks noGrp="1"/>
          </p:cNvSpPr>
          <p:nvPr>
            <p:ph type="body" sz="quarter" idx="13" hasCustomPrompt="1"/>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vi-VN" noProof="0"/>
              <a:t>Bấm để chỉnh sửa kiểu văn bản Bản cái</a:t>
            </a:r>
          </a:p>
        </p:txBody>
      </p:sp>
      <p:sp>
        <p:nvSpPr>
          <p:cNvPr id="26" name="Chỗ dành sẵn cho Hình ảnh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vi-VN" noProof="0"/>
              <a:t>Bấm vào biểu tượng để thêm ảnh</a:t>
            </a:r>
          </a:p>
        </p:txBody>
      </p:sp>
      <p:sp>
        <p:nvSpPr>
          <p:cNvPr id="27" name="Chỗ dành sẵn cho Văn bản 3"/>
          <p:cNvSpPr>
            <a:spLocks noGrp="1"/>
          </p:cNvSpPr>
          <p:nvPr>
            <p:ph type="body" sz="half" idx="20" hasCustomPrompt="1"/>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vi-VN" noProof="0"/>
              <a:t>Bấm để chỉnh sửa kiểu văn bản Bản cái</a:t>
            </a:r>
          </a:p>
        </p:txBody>
      </p:sp>
      <p:sp>
        <p:nvSpPr>
          <p:cNvPr id="3" name="Chỗ dành sẵn cho Ngày tháng 2"/>
          <p:cNvSpPr>
            <a:spLocks noGrp="1"/>
          </p:cNvSpPr>
          <p:nvPr>
            <p:ph type="dt" sz="half" idx="10"/>
          </p:nvPr>
        </p:nvSpPr>
        <p:spPr/>
        <p:txBody>
          <a:bodyPr rtlCol="0"/>
          <a:lstStyle/>
          <a:p>
            <a:pPr rtl="0"/>
            <a:fld id="{CAC9F182-D657-47DE-A43B-648FB08142CE}" type="datetime1">
              <a:rPr lang="vi-VN" noProof="0" smtClean="0"/>
              <a:t>10/09/2021</a:t>
            </a:fld>
            <a:endParaRPr lang="vi-VN" noProof="0"/>
          </a:p>
        </p:txBody>
      </p:sp>
      <p:sp>
        <p:nvSpPr>
          <p:cNvPr id="4" name="Chỗ dành sẵn cho Chân trang 3"/>
          <p:cNvSpPr>
            <a:spLocks noGrp="1"/>
          </p:cNvSpPr>
          <p:nvPr>
            <p:ph type="ftr" sz="quarter" idx="11"/>
          </p:nvPr>
        </p:nvSpPr>
        <p:spPr/>
        <p:txBody>
          <a:bodyPr rtlCol="0"/>
          <a:lstStyle/>
          <a:p>
            <a:pPr rtl="0"/>
            <a:endParaRPr lang="vi-VN" noProof="0"/>
          </a:p>
        </p:txBody>
      </p:sp>
      <p:sp>
        <p:nvSpPr>
          <p:cNvPr id="5" name="Chỗ dành sẵn cho Số hiệu Bản chiếu 4"/>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3591729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pic>
        <p:nvPicPr>
          <p:cNvPr id="7" name="Hình ảnh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Hình ảnh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Hình chữ nhật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Hình chữ nhật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p:txBody>
          <a:bodyPr rtlCol="0"/>
          <a:lstStyle>
            <a:lvl1pPr algn="r">
              <a:defRPr/>
            </a:lvl1pPr>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p:txBody>
          <a:bodyPr rtlCol="0"/>
          <a:lstStyle/>
          <a:p>
            <a:pPr rtl="0"/>
            <a:fld id="{80F8F724-EEE2-4E76-8118-E07D3DA1B673}" type="datetime1">
              <a:rPr lang="vi-VN" noProof="0" smtClean="0"/>
              <a:t>10/09/2021</a:t>
            </a:fld>
            <a:endParaRPr lang="vi-VN" noProof="0"/>
          </a:p>
        </p:txBody>
      </p:sp>
      <p:sp>
        <p:nvSpPr>
          <p:cNvPr id="5" name="Chỗ dành sẵn cho Chân trang 4"/>
          <p:cNvSpPr>
            <a:spLocks noGrp="1"/>
          </p:cNvSpPr>
          <p:nvPr>
            <p:ph type="ftr" sz="quarter" idx="11"/>
          </p:nvPr>
        </p:nvSpPr>
        <p:spPr/>
        <p:txBody>
          <a:bodyPr rtlCol="0"/>
          <a:lstStyle/>
          <a:p>
            <a:pPr rtl="0"/>
            <a:endParaRPr lang="vi-VN" noProof="0"/>
          </a:p>
        </p:txBody>
      </p:sp>
      <p:sp>
        <p:nvSpPr>
          <p:cNvPr id="6" name="Chỗ dành sẵn cho Số hiệu Bản chiếu 5"/>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extLst>
      <p:ext uri="{BB962C8B-B14F-4D97-AF65-F5344CB8AC3E}">
        <p14:creationId xmlns:p14="http://schemas.microsoft.com/office/powerpoint/2010/main" val="2649903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Tiêu đề và Văn bản Dọc">
    <p:spTree>
      <p:nvGrpSpPr>
        <p:cNvPr id="1" name=""/>
        <p:cNvGrpSpPr/>
        <p:nvPr/>
      </p:nvGrpSpPr>
      <p:grpSpPr>
        <a:xfrm>
          <a:off x="0" y="0"/>
          <a:ext cx="0" cy="0"/>
          <a:chOff x="0" y="0"/>
          <a:chExt cx="0" cy="0"/>
        </a:xfrm>
      </p:grpSpPr>
      <p:sp>
        <p:nvSpPr>
          <p:cNvPr id="7" name="Hình chữ nhật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Hình chữ nhật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ề Dọc 1"/>
          <p:cNvSpPr>
            <a:spLocks noGrp="1"/>
          </p:cNvSpPr>
          <p:nvPr>
            <p:ph type="title" orient="vert" hasCustomPrompt="1"/>
          </p:nvPr>
        </p:nvSpPr>
        <p:spPr>
          <a:xfrm>
            <a:off x="10129231" y="609597"/>
            <a:ext cx="1073802" cy="4353760"/>
          </a:xfrm>
        </p:spPr>
        <p:txBody>
          <a:bodyPr vert="eaVert" rtlCol="0"/>
          <a:lstStyle/>
          <a:p>
            <a:pPr rtl="0"/>
            <a:r>
              <a:rPr lang="vi-VN" noProof="0"/>
              <a:t>Bấm để chỉnh sửa kiểu tiêu đề Bản cái</a:t>
            </a:r>
          </a:p>
        </p:txBody>
      </p:sp>
      <p:sp>
        <p:nvSpPr>
          <p:cNvPr id="3" name="Chỗ dành sẵn cho Văn bản Dọc 2"/>
          <p:cNvSpPr>
            <a:spLocks noGrp="1"/>
          </p:cNvSpPr>
          <p:nvPr>
            <p:ph type="body" orient="vert" idx="1" hasCustomPrompt="1"/>
          </p:nvPr>
        </p:nvSpPr>
        <p:spPr>
          <a:xfrm>
            <a:off x="680322" y="609597"/>
            <a:ext cx="8870004" cy="5326589"/>
          </a:xfrm>
        </p:spPr>
        <p:txBody>
          <a:bodyPr vert="eaVert"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10"/>
          </p:nvPr>
        </p:nvSpPr>
        <p:spPr>
          <a:xfrm>
            <a:off x="6807126" y="5936187"/>
            <a:ext cx="2743200" cy="365125"/>
          </a:xfrm>
        </p:spPr>
        <p:txBody>
          <a:bodyPr rtlCol="0"/>
          <a:lstStyle/>
          <a:p>
            <a:pPr rtl="0"/>
            <a:fld id="{70F37894-5736-49A0-AC7E-D5E18804083E}" type="datetime1">
              <a:rPr lang="vi-VN" noProof="0" smtClean="0"/>
              <a:t>10/09/2021</a:t>
            </a:fld>
            <a:endParaRPr lang="vi-VN" noProof="0"/>
          </a:p>
        </p:txBody>
      </p:sp>
      <p:sp>
        <p:nvSpPr>
          <p:cNvPr id="5" name="Chỗ dành sẵn cho Chân trang 4"/>
          <p:cNvSpPr>
            <a:spLocks noGrp="1"/>
          </p:cNvSpPr>
          <p:nvPr>
            <p:ph type="ftr" sz="quarter" idx="11"/>
          </p:nvPr>
        </p:nvSpPr>
        <p:spPr>
          <a:xfrm>
            <a:off x="680321" y="5936188"/>
            <a:ext cx="6126805" cy="365125"/>
          </a:xfrm>
        </p:spPr>
        <p:txBody>
          <a:bodyPr rtlCol="0"/>
          <a:lstStyle/>
          <a:p>
            <a:pPr rtl="0"/>
            <a:endParaRPr lang="vi-VN" noProof="0"/>
          </a:p>
        </p:txBody>
      </p:sp>
      <p:sp>
        <p:nvSpPr>
          <p:cNvPr id="6" name="Chỗ dành sẵn cho Số hiệu Bản chiếu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vi-VN" noProof="0" smtClean="0"/>
              <a:pPr/>
              <a:t>‹#›</a:t>
            </a:fld>
            <a:endParaRPr lang="vi-VN" noProof="0"/>
          </a:p>
        </p:txBody>
      </p:sp>
    </p:spTree>
    <p:extLst>
      <p:ext uri="{BB962C8B-B14F-4D97-AF65-F5344CB8AC3E}">
        <p14:creationId xmlns:p14="http://schemas.microsoft.com/office/powerpoint/2010/main" val="2344545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pic>
        <p:nvPicPr>
          <p:cNvPr id="5" name="Hình ảnh 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Hình chữ nhật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Chỗ dành sẵn cho Ngày tháng 1"/>
          <p:cNvSpPr>
            <a:spLocks noGrp="1"/>
          </p:cNvSpPr>
          <p:nvPr>
            <p:ph type="dt" sz="half" idx="10"/>
          </p:nvPr>
        </p:nvSpPr>
        <p:spPr/>
        <p:txBody>
          <a:bodyPr rtlCol="0"/>
          <a:lstStyle/>
          <a:p>
            <a:pPr rtl="0"/>
            <a:fld id="{02D1C497-A7B1-45A9-A88B-4D2E27436A04}" type="datetime1">
              <a:rPr lang="vi-VN" noProof="0" smtClean="0"/>
              <a:t>10/09/2021</a:t>
            </a:fld>
            <a:endParaRPr lang="vi-VN" noProof="0"/>
          </a:p>
        </p:txBody>
      </p:sp>
      <p:sp>
        <p:nvSpPr>
          <p:cNvPr id="3" name="Chỗ dành sẵn cho Chân trang 2"/>
          <p:cNvSpPr>
            <a:spLocks noGrp="1"/>
          </p:cNvSpPr>
          <p:nvPr>
            <p:ph type="ftr" sz="quarter" idx="11"/>
          </p:nvPr>
        </p:nvSpPr>
        <p:spPr/>
        <p:txBody>
          <a:bodyPr rtlCol="0"/>
          <a:lstStyle/>
          <a:p>
            <a:pPr rtl="0"/>
            <a:endParaRPr lang="vi-VN" noProof="0"/>
          </a:p>
        </p:txBody>
      </p:sp>
      <p:sp>
        <p:nvSpPr>
          <p:cNvPr id="4" name="Chỗ dành sẵn cho Số hiệu Bản chiếu 3"/>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1" y="753227"/>
            <a:ext cx="9613859" cy="1080940"/>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Nội dung 2"/>
          <p:cNvSpPr>
            <a:spLocks noGrp="1"/>
          </p:cNvSpPr>
          <p:nvPr>
            <p:ph idx="1" hasCustomPrompt="1"/>
          </p:nvPr>
        </p:nvSpPr>
        <p:spPr>
          <a:xfrm>
            <a:off x="4685846" y="2336873"/>
            <a:ext cx="5608336" cy="3599313"/>
          </a:xfrm>
        </p:spPr>
        <p:txBody>
          <a:bodyPr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Văn bản 3"/>
          <p:cNvSpPr>
            <a:spLocks noGrp="1"/>
          </p:cNvSpPr>
          <p:nvPr>
            <p:ph type="body" sz="half" idx="2" hasCustomPrompt="1"/>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C41B2507-AF65-4628-8C5D-7FF1471DE696}"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có Chú thích">
    <p:spTree>
      <p:nvGrpSpPr>
        <p:cNvPr id="1" name=""/>
        <p:cNvGrpSpPr/>
        <p:nvPr/>
      </p:nvGrpSpPr>
      <p:grpSpPr>
        <a:xfrm>
          <a:off x="0" y="0"/>
          <a:ext cx="0" cy="0"/>
          <a:chOff x="0" y="0"/>
          <a:chExt cx="0" cy="0"/>
        </a:xfrm>
      </p:grpSpPr>
      <p:pic>
        <p:nvPicPr>
          <p:cNvPr id="8" name="Hình ảnh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Hình ảnh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Hình chữ nhật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Hình chữ nhật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êu đề 1"/>
          <p:cNvSpPr>
            <a:spLocks noGrp="1"/>
          </p:cNvSpPr>
          <p:nvPr>
            <p:ph type="title" hasCustomPrompt="1"/>
          </p:nvPr>
        </p:nvSpPr>
        <p:spPr>
          <a:xfrm>
            <a:off x="680323" y="753228"/>
            <a:ext cx="9613857" cy="1080938"/>
          </a:xfrm>
        </p:spPr>
        <p:txBody>
          <a:bodyPr rtlCol="0" anchor="ctr">
            <a:normAutofit/>
          </a:bodyPr>
          <a:lstStyle>
            <a:lvl1pPr>
              <a:defRPr sz="3600"/>
            </a:lvl1pPr>
          </a:lstStyle>
          <a:p>
            <a:pPr rtl="0"/>
            <a:r>
              <a:rPr lang="vi-VN" noProof="0"/>
              <a:t>Bấm để chỉnh sửa kiểu tiêu đề Bản cái</a:t>
            </a:r>
          </a:p>
        </p:txBody>
      </p:sp>
      <p:sp>
        <p:nvSpPr>
          <p:cNvPr id="3" name="Chỗ dành sẵn cho Hình ảnh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vi-VN" noProof="0"/>
              <a:t>Bấm vào biểu tượng để thêm ảnh</a:t>
            </a:r>
          </a:p>
        </p:txBody>
      </p:sp>
      <p:sp>
        <p:nvSpPr>
          <p:cNvPr id="4" name="Chỗ dành sẵn cho Văn bản 3"/>
          <p:cNvSpPr>
            <a:spLocks noGrp="1"/>
          </p:cNvSpPr>
          <p:nvPr>
            <p:ph type="body" sz="half" idx="2" hasCustomPrompt="1"/>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vi-VN" noProof="0"/>
              <a:t>Bấm để chỉnh sửa kiểu văn bản Bản cái</a:t>
            </a:r>
          </a:p>
        </p:txBody>
      </p:sp>
      <p:sp>
        <p:nvSpPr>
          <p:cNvPr id="5" name="Chỗ dành sẵn cho Ngày tháng 4"/>
          <p:cNvSpPr>
            <a:spLocks noGrp="1"/>
          </p:cNvSpPr>
          <p:nvPr>
            <p:ph type="dt" sz="half" idx="10"/>
          </p:nvPr>
        </p:nvSpPr>
        <p:spPr/>
        <p:txBody>
          <a:bodyPr rtlCol="0"/>
          <a:lstStyle/>
          <a:p>
            <a:pPr rtl="0"/>
            <a:fld id="{417FFA06-6054-4B40-9E25-E33FEA1844B7}" type="datetime1">
              <a:rPr lang="vi-VN" noProof="0" smtClean="0"/>
              <a:t>10/09/2021</a:t>
            </a:fld>
            <a:endParaRPr lang="vi-VN" noProof="0"/>
          </a:p>
        </p:txBody>
      </p:sp>
      <p:sp>
        <p:nvSpPr>
          <p:cNvPr id="6" name="Chỗ dành sẵn cho Chân trang 5"/>
          <p:cNvSpPr>
            <a:spLocks noGrp="1"/>
          </p:cNvSpPr>
          <p:nvPr>
            <p:ph type="ftr" sz="quarter" idx="11"/>
          </p:nvPr>
        </p:nvSpPr>
        <p:spPr/>
        <p:txBody>
          <a:bodyPr rtlCol="0"/>
          <a:lstStyle/>
          <a:p>
            <a:pPr rtl="0"/>
            <a:endParaRPr lang="vi-VN" noProof="0"/>
          </a:p>
        </p:txBody>
      </p:sp>
      <p:sp>
        <p:nvSpPr>
          <p:cNvPr id="7" name="Chỗ dành sẵn cho Số hiệu Bản chiếu 6"/>
          <p:cNvSpPr>
            <a:spLocks noGrp="1"/>
          </p:cNvSpPr>
          <p:nvPr>
            <p:ph type="sldNum" sz="quarter" idx="12"/>
          </p:nvPr>
        </p:nvSpPr>
        <p:spPr/>
        <p:txBody>
          <a:bodyPr rtlCol="0"/>
          <a:lstStyle/>
          <a:p>
            <a:pPr rtl="0"/>
            <a:fld id="{6D22F896-40B5-4ADD-8801-0D06FADFA095}" type="slidenum">
              <a:rPr lang="vi-VN" noProof="0" smtClean="0"/>
              <a:t>‹#›</a:t>
            </a:fld>
            <a:endParaRPr lang="vi-VN" noProof="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19" Type="http://schemas.openxmlformats.org/officeDocument/2006/relationships/image" Target="../media/image1.png"/><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theme" Target="../theme/theme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19" Type="http://schemas.openxmlformats.org/officeDocument/2006/relationships/image" Target="../media/image1.png"/><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Hình ảnh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Chỗ dành sẵn cho Tiêu đề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latin typeface="+mn-lt"/>
              </a:defRPr>
            </a:lvl1pPr>
          </a:lstStyle>
          <a:p>
            <a:fld id="{3464F3E8-8A81-4527-8E57-5876F66F0575}" type="datetime1">
              <a:rPr lang="vi-VN" smtClean="0"/>
              <a:pPr/>
              <a:t>10/09/2021</a:t>
            </a:fld>
            <a:endParaRPr lang="vi-VN" dirty="0"/>
          </a:p>
        </p:txBody>
      </p:sp>
      <p:sp>
        <p:nvSpPr>
          <p:cNvPr id="5" name="Chỗ dành sẵn cho Chân trang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latin typeface="+mn-lt"/>
              </a:defRPr>
            </a:lvl1pPr>
          </a:lstStyle>
          <a:p>
            <a:endParaRPr lang="vi-VN"/>
          </a:p>
        </p:txBody>
      </p:sp>
      <p:sp>
        <p:nvSpPr>
          <p:cNvPr id="6" name="Chỗ dành sẵn cho Số hiệu Bản chiếu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latin typeface="+mn-lt"/>
              </a:defRPr>
            </a:lvl1pPr>
          </a:lstStyle>
          <a:p>
            <a:fld id="{6D22F896-40B5-4ADD-8801-0D06FADFA095}" type="slidenum">
              <a:rPr lang="vi-VN" smtClean="0"/>
              <a:pPr/>
              <a:t>‹#›</a:t>
            </a:fld>
            <a:endParaRPr lang="vi-VN"/>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Hình ảnh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Chỗ dành sẵn cho Tiêu đề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latin typeface="+mn-lt"/>
              </a:defRPr>
            </a:lvl1pPr>
          </a:lstStyle>
          <a:p>
            <a:fld id="{CB52C50F-05D9-48F1-8BE9-E3F594D61F19}" type="datetime1">
              <a:rPr lang="vi-VN" smtClean="0"/>
              <a:pPr/>
              <a:t>10/09/2021</a:t>
            </a:fld>
            <a:endParaRPr lang="vi-VN"/>
          </a:p>
        </p:txBody>
      </p:sp>
      <p:sp>
        <p:nvSpPr>
          <p:cNvPr id="5" name="Chỗ dành sẵn cho Chân trang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latin typeface="+mn-lt"/>
              </a:defRPr>
            </a:lvl1pPr>
          </a:lstStyle>
          <a:p>
            <a:endParaRPr lang="vi-VN"/>
          </a:p>
        </p:txBody>
      </p:sp>
      <p:sp>
        <p:nvSpPr>
          <p:cNvPr id="6" name="Chỗ dành sẵn cho Số hiệu Bản chiếu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latin typeface="+mn-lt"/>
              </a:defRPr>
            </a:lvl1pPr>
          </a:lstStyle>
          <a:p>
            <a:fld id="{6D22F896-40B5-4ADD-8801-0D06FADFA095}" type="slidenum">
              <a:rPr lang="vi-VN" smtClean="0"/>
              <a:pPr/>
              <a:t>‹#›</a:t>
            </a:fld>
            <a:endParaRPr lang="vi-VN"/>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Hình ảnh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Chỗ dành sẵn cho Tiêu đề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latin typeface="+mn-lt"/>
              </a:defRPr>
            </a:lvl1pPr>
          </a:lstStyle>
          <a:p>
            <a:fld id="{F1A73888-BC53-4DFD-A72E-65B0F7D8E011}" type="datetime1">
              <a:rPr lang="vi-VN" smtClean="0"/>
              <a:pPr/>
              <a:t>10/09/2021</a:t>
            </a:fld>
            <a:endParaRPr lang="vi-VN"/>
          </a:p>
        </p:txBody>
      </p:sp>
      <p:sp>
        <p:nvSpPr>
          <p:cNvPr id="5" name="Chỗ dành sẵn cho Chân trang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latin typeface="+mn-lt"/>
              </a:defRPr>
            </a:lvl1pPr>
          </a:lstStyle>
          <a:p>
            <a:endParaRPr lang="vi-VN"/>
          </a:p>
        </p:txBody>
      </p:sp>
      <p:sp>
        <p:nvSpPr>
          <p:cNvPr id="6" name="Chỗ dành sẵn cho Số hiệu Bản chiếu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latin typeface="+mn-lt"/>
              </a:defRPr>
            </a:lvl1pPr>
          </a:lstStyle>
          <a:p>
            <a:fld id="{6D22F896-40B5-4ADD-8801-0D06FADFA095}" type="slidenum">
              <a:rPr lang="vi-VN" smtClean="0"/>
              <a:pPr/>
              <a:t>‹#›</a:t>
            </a:fld>
            <a:endParaRPr lang="vi-VN"/>
          </a:p>
        </p:txBody>
      </p:sp>
    </p:spTree>
    <p:extLst>
      <p:ext uri="{BB962C8B-B14F-4D97-AF65-F5344CB8AC3E}">
        <p14:creationId xmlns:p14="http://schemas.microsoft.com/office/powerpoint/2010/main" val="3475826612"/>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Hình ảnh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Chỗ dành sẵn cho Tiêu đề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latin typeface="+mn-lt"/>
              </a:defRPr>
            </a:lvl1pPr>
          </a:lstStyle>
          <a:p>
            <a:fld id="{1394DEAE-D2D2-4DB2-A746-A17273CC0601}" type="datetime1">
              <a:rPr lang="vi-VN" smtClean="0"/>
              <a:pPr/>
              <a:t>10/09/2021</a:t>
            </a:fld>
            <a:endParaRPr lang="vi-VN"/>
          </a:p>
        </p:txBody>
      </p:sp>
      <p:sp>
        <p:nvSpPr>
          <p:cNvPr id="5" name="Chỗ dành sẵn cho Chân trang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latin typeface="+mn-lt"/>
              </a:defRPr>
            </a:lvl1pPr>
          </a:lstStyle>
          <a:p>
            <a:endParaRPr lang="vi-VN"/>
          </a:p>
        </p:txBody>
      </p:sp>
      <p:sp>
        <p:nvSpPr>
          <p:cNvPr id="6" name="Chỗ dành sẵn cho Số hiệu Bản chiếu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latin typeface="+mn-lt"/>
              </a:defRPr>
            </a:lvl1pPr>
          </a:lstStyle>
          <a:p>
            <a:fld id="{6D22F896-40B5-4ADD-8801-0D06FADFA095}" type="slidenum">
              <a:rPr lang="vi-VN" smtClean="0"/>
              <a:pPr/>
              <a:t>‹#›</a:t>
            </a:fld>
            <a:endParaRPr lang="vi-VN"/>
          </a:p>
        </p:txBody>
      </p:sp>
    </p:spTree>
    <p:extLst>
      <p:ext uri="{BB962C8B-B14F-4D97-AF65-F5344CB8AC3E}">
        <p14:creationId xmlns:p14="http://schemas.microsoft.com/office/powerpoint/2010/main" val="526897659"/>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4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53.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5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ctrTitle"/>
          </p:nvPr>
        </p:nvSpPr>
        <p:spPr/>
        <p:txBody>
          <a:bodyPr rtlCol="0"/>
          <a:lstStyle/>
          <a:p>
            <a:pPr rtl="0"/>
            <a:r>
              <a:rPr lang="vi-VN" sz="5000" dirty="0">
                <a:latin typeface="+mn-lt"/>
              </a:rPr>
              <a:t>Tên </a:t>
            </a:r>
            <a:r>
              <a:rPr lang="vi-VN" sz="5000" dirty="0" err="1">
                <a:latin typeface="+mn-lt"/>
              </a:rPr>
              <a:t>dự</a:t>
            </a:r>
            <a:r>
              <a:rPr lang="vi-VN" sz="5000" dirty="0">
                <a:latin typeface="+mn-lt"/>
              </a:rPr>
              <a:t> </a:t>
            </a:r>
            <a:r>
              <a:rPr lang="vi-VN" sz="5000" dirty="0" err="1">
                <a:latin typeface="+mn-lt"/>
              </a:rPr>
              <a:t>án</a:t>
            </a:r>
            <a:endParaRPr lang="vi-VN" sz="5000" dirty="0">
              <a:latin typeface="+mn-lt"/>
            </a:endParaRPr>
          </a:p>
        </p:txBody>
      </p:sp>
      <p:sp>
        <p:nvSpPr>
          <p:cNvPr id="3" name="Tiêu đề phụ 2"/>
          <p:cNvSpPr>
            <a:spLocks noGrp="1"/>
          </p:cNvSpPr>
          <p:nvPr>
            <p:ph type="subTitle" idx="1"/>
          </p:nvPr>
        </p:nvSpPr>
        <p:spPr/>
        <p:txBody>
          <a:bodyPr rtlCol="0">
            <a:normAutofit lnSpcReduction="10000"/>
          </a:bodyPr>
          <a:lstStyle/>
          <a:p>
            <a:pPr rtl="0"/>
            <a:r>
              <a:rPr lang="vi-VN" dirty="0"/>
              <a:t>Tên </a:t>
            </a:r>
            <a:r>
              <a:rPr lang="vi-VN" dirty="0" err="1"/>
              <a:t>lớp</a:t>
            </a:r>
            <a:r>
              <a:rPr lang="vi-VN" dirty="0"/>
              <a:t>, </a:t>
            </a:r>
            <a:r>
              <a:rPr lang="vi-VN" dirty="0" err="1"/>
              <a:t>số</a:t>
            </a:r>
            <a:endParaRPr lang="vi-VN" dirty="0"/>
          </a:p>
          <a:p>
            <a:pPr rtl="0"/>
            <a:r>
              <a:rPr lang="vi-VN" dirty="0" err="1"/>
              <a:t>Giảng</a:t>
            </a:r>
            <a:r>
              <a:rPr lang="vi-VN" dirty="0"/>
              <a:t> viên</a:t>
            </a:r>
          </a:p>
          <a:p>
            <a:pPr rtl="0"/>
            <a:r>
              <a:rPr lang="vi-VN" dirty="0"/>
              <a:t>Tên </a:t>
            </a:r>
            <a:r>
              <a:rPr lang="vi-VN" dirty="0" err="1"/>
              <a:t>thành</a:t>
            </a:r>
            <a:r>
              <a:rPr lang="vi-VN" dirty="0"/>
              <a:t> viên </a:t>
            </a:r>
            <a:r>
              <a:rPr lang="vi-VN" dirty="0" err="1"/>
              <a:t>nhóm</a:t>
            </a:r>
            <a:endParaRPr lang="vi-VN" dirty="0"/>
          </a:p>
        </p:txBody>
      </p:sp>
    </p:spTree>
    <p:extLst>
      <p:ext uri="{BB962C8B-B14F-4D97-AF65-F5344CB8AC3E}">
        <p14:creationId xmlns:p14="http://schemas.microsoft.com/office/powerpoint/2010/main" val="32892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ctrTitle"/>
          </p:nvPr>
        </p:nvSpPr>
        <p:spPr>
          <a:xfrm>
            <a:off x="342900" y="2733709"/>
            <a:ext cx="8481556" cy="1373070"/>
          </a:xfrm>
        </p:spPr>
        <p:txBody>
          <a:bodyPr rtlCol="0"/>
          <a:lstStyle/>
          <a:p>
            <a:pPr rtl="0"/>
            <a:r>
              <a:rPr lang="vi-VN" sz="5000" dirty="0" err="1"/>
              <a:t>Lĩnh</a:t>
            </a:r>
            <a:r>
              <a:rPr lang="vi-VN" sz="5000" dirty="0"/>
              <a:t> </a:t>
            </a:r>
            <a:r>
              <a:rPr lang="vi-VN" sz="5000" dirty="0" err="1"/>
              <a:t>vực</a:t>
            </a:r>
            <a:r>
              <a:rPr lang="vi-VN" sz="5000" dirty="0"/>
              <a:t> nghiên </a:t>
            </a:r>
            <a:r>
              <a:rPr lang="vi-VN" sz="5000" dirty="0" err="1"/>
              <a:t>cứu</a:t>
            </a:r>
            <a:r>
              <a:rPr lang="vi-VN" sz="5000" dirty="0"/>
              <a:t> </a:t>
            </a:r>
            <a:r>
              <a:rPr lang="vi-VN" sz="5000" dirty="0" err="1"/>
              <a:t>thứ</a:t>
            </a:r>
            <a:r>
              <a:rPr lang="vi-VN" sz="5000" dirty="0"/>
              <a:t> hai</a:t>
            </a:r>
          </a:p>
        </p:txBody>
      </p:sp>
      <p:sp>
        <p:nvSpPr>
          <p:cNvPr id="3" name="Chỗ dành sẵn cho Văn bản 2"/>
          <p:cNvSpPr>
            <a:spLocks noGrp="1"/>
          </p:cNvSpPr>
          <p:nvPr>
            <p:ph type="subTitle" idx="1"/>
          </p:nvPr>
        </p:nvSpPr>
        <p:spPr/>
        <p:txBody>
          <a:bodyPr rtlCol="0"/>
          <a:lstStyle/>
          <a:p>
            <a:pPr rtl="0"/>
            <a:r>
              <a:rPr lang="vi-VN"/>
              <a:t>Tên thành viên nhóm</a:t>
            </a:r>
          </a:p>
        </p:txBody>
      </p:sp>
    </p:spTree>
    <p:extLst>
      <p:ext uri="{BB962C8B-B14F-4D97-AF65-F5344CB8AC3E}">
        <p14:creationId xmlns:p14="http://schemas.microsoft.com/office/powerpoint/2010/main" val="371083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t>Nội dung hỗ trợ</a:t>
            </a:r>
          </a:p>
        </p:txBody>
      </p:sp>
      <p:sp>
        <p:nvSpPr>
          <p:cNvPr id="6" name="Chỗ dành sẵn cho Văn bản 5"/>
          <p:cNvSpPr>
            <a:spLocks noGrp="1"/>
          </p:cNvSpPr>
          <p:nvPr>
            <p:ph type="body" idx="1"/>
          </p:nvPr>
        </p:nvSpPr>
        <p:spPr/>
        <p:txBody>
          <a:bodyPr rtlCol="0"/>
          <a:lstStyle/>
          <a:p>
            <a:pPr rtl="0"/>
            <a:r>
              <a:rPr lang="vi-VN"/>
              <a:t>Đầu đề	</a:t>
            </a:r>
          </a:p>
        </p:txBody>
      </p:sp>
      <p:sp>
        <p:nvSpPr>
          <p:cNvPr id="7" name="Chỗ dành sẵn cho Nội dung 6"/>
          <p:cNvSpPr>
            <a:spLocks noGrp="1"/>
          </p:cNvSpPr>
          <p:nvPr>
            <p:ph sz="half" idx="2"/>
          </p:nvPr>
        </p:nvSpPr>
        <p:spPr/>
        <p:txBody>
          <a:bodyPr rtlCol="0"/>
          <a:lstStyle/>
          <a:p>
            <a:pPr rtl="0"/>
            <a:r>
              <a:rPr lang="vi-VN" dirty="0" err="1"/>
              <a:t>Mục</a:t>
            </a:r>
            <a:r>
              <a:rPr lang="vi-VN" dirty="0"/>
              <a:t> danh </a:t>
            </a:r>
            <a:r>
              <a:rPr lang="vi-VN" dirty="0" err="1"/>
              <a:t>sách</a:t>
            </a:r>
            <a:endParaRPr lang="vi-VN" dirty="0"/>
          </a:p>
          <a:p>
            <a:pPr rtl="0"/>
            <a:r>
              <a:rPr lang="vi-VN" dirty="0" err="1"/>
              <a:t>Mục</a:t>
            </a:r>
            <a:r>
              <a:rPr lang="vi-VN" dirty="0"/>
              <a:t> danh </a:t>
            </a:r>
            <a:r>
              <a:rPr lang="vi-VN" dirty="0" err="1"/>
              <a:t>sách</a:t>
            </a:r>
            <a:endParaRPr lang="vi-VN" dirty="0"/>
          </a:p>
          <a:p>
            <a:pPr rtl="0"/>
            <a:r>
              <a:rPr lang="vi-VN" dirty="0" err="1"/>
              <a:t>Mục</a:t>
            </a:r>
            <a:r>
              <a:rPr lang="vi-VN" dirty="0"/>
              <a:t> danh </a:t>
            </a:r>
            <a:r>
              <a:rPr lang="vi-VN" dirty="0" err="1"/>
              <a:t>sách</a:t>
            </a:r>
            <a:endParaRPr lang="vi-VN" dirty="0"/>
          </a:p>
          <a:p>
            <a:pPr rtl="0"/>
            <a:endParaRPr lang="vi-VN" dirty="0"/>
          </a:p>
        </p:txBody>
      </p:sp>
      <p:sp>
        <p:nvSpPr>
          <p:cNvPr id="8" name="Chỗ dành sẵn cho Văn bản 7"/>
          <p:cNvSpPr>
            <a:spLocks noGrp="1"/>
          </p:cNvSpPr>
          <p:nvPr>
            <p:ph type="body" sz="quarter" idx="3"/>
          </p:nvPr>
        </p:nvSpPr>
        <p:spPr/>
        <p:txBody>
          <a:bodyPr rtlCol="0"/>
          <a:lstStyle/>
          <a:p>
            <a:pPr rtl="0"/>
            <a:r>
              <a:rPr lang="vi-VN"/>
              <a:t>Đầu đề</a:t>
            </a:r>
          </a:p>
        </p:txBody>
      </p:sp>
      <p:sp>
        <p:nvSpPr>
          <p:cNvPr id="9" name="Chỗ dành sẵn cho Nội dung 8"/>
          <p:cNvSpPr>
            <a:spLocks noGrp="1"/>
          </p:cNvSpPr>
          <p:nvPr>
            <p:ph sz="quarter" idx="4"/>
          </p:nvPr>
        </p:nvSpPr>
        <p:spPr/>
        <p:txBody>
          <a:bodyPr rtlCol="0"/>
          <a:lstStyle/>
          <a:p>
            <a:pPr rtl="0"/>
            <a:r>
              <a:rPr lang="vi-VN"/>
              <a:t>Mục danh sách</a:t>
            </a:r>
          </a:p>
          <a:p>
            <a:pPr rtl="0"/>
            <a:r>
              <a:rPr lang="vi-VN"/>
              <a:t>Mục danh sách</a:t>
            </a:r>
          </a:p>
          <a:p>
            <a:pPr rtl="0"/>
            <a:r>
              <a:rPr lang="vi-VN"/>
              <a:t>Mục danh sách</a:t>
            </a:r>
          </a:p>
          <a:p>
            <a:pPr rtl="0"/>
            <a:endParaRPr lang="vi-VN"/>
          </a:p>
        </p:txBody>
      </p:sp>
    </p:spTree>
    <p:extLst>
      <p:ext uri="{BB962C8B-B14F-4D97-AF65-F5344CB8AC3E}">
        <p14:creationId xmlns:p14="http://schemas.microsoft.com/office/powerpoint/2010/main" val="2298825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dirty="0" err="1"/>
              <a:t>Nội</a:t>
            </a:r>
            <a:r>
              <a:rPr lang="vi-VN" dirty="0"/>
              <a:t> dung </a:t>
            </a:r>
            <a:r>
              <a:rPr lang="vi-VN" dirty="0" err="1"/>
              <a:t>hỗ</a:t>
            </a:r>
            <a:r>
              <a:rPr lang="vi-VN" dirty="0"/>
              <a:t> </a:t>
            </a:r>
            <a:r>
              <a:rPr lang="vi-VN" dirty="0" err="1"/>
              <a:t>trợ</a:t>
            </a:r>
            <a:endParaRPr lang="vi-VN" dirty="0"/>
          </a:p>
        </p:txBody>
      </p:sp>
      <p:graphicFrame>
        <p:nvGraphicFramePr>
          <p:cNvPr id="14" name="Chỗ dành sẵn cho Nội dung 13" title="Biểu đồ xuyên tâm phân kỳ SmartArt"/>
          <p:cNvGraphicFramePr>
            <a:graphicFrameLocks noGrp="1"/>
          </p:cNvGraphicFramePr>
          <p:nvPr>
            <p:ph idx="1"/>
            <p:extLst>
              <p:ext uri="{D42A27DB-BD31-4B8C-83A1-F6EECF244321}">
                <p14:modId xmlns:p14="http://schemas.microsoft.com/office/powerpoint/2010/main" val="3869652842"/>
              </p:ext>
            </p:extLst>
          </p:nvPr>
        </p:nvGraphicFramePr>
        <p:xfrm>
          <a:off x="4686300" y="2336800"/>
          <a:ext cx="5608638"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Chỗ dành sẵn cho Văn bản 7"/>
          <p:cNvSpPr>
            <a:spLocks noGrp="1"/>
          </p:cNvSpPr>
          <p:nvPr>
            <p:ph type="body" sz="half" idx="2"/>
          </p:nvPr>
        </p:nvSpPr>
        <p:spPr/>
        <p:txBody>
          <a:bodyPr rtlCol="0"/>
          <a:lstStyle/>
          <a:p>
            <a:pPr rtl="0"/>
            <a:r>
              <a:rPr lang="vi-VN" dirty="0"/>
              <a:t>Câu </a:t>
            </a:r>
            <a:r>
              <a:rPr lang="vi-VN" dirty="0" err="1"/>
              <a:t>lệnh</a:t>
            </a:r>
            <a:r>
              <a:rPr lang="vi-VN" dirty="0"/>
              <a:t> </a:t>
            </a:r>
            <a:r>
              <a:rPr lang="vi-VN" dirty="0" err="1"/>
              <a:t>tùy</a:t>
            </a:r>
            <a:r>
              <a:rPr lang="vi-VN" dirty="0"/>
              <a:t> </a:t>
            </a:r>
            <a:r>
              <a:rPr lang="vi-VN" dirty="0" err="1"/>
              <a:t>chọn</a:t>
            </a:r>
            <a:endParaRPr lang="vi-VN" dirty="0"/>
          </a:p>
        </p:txBody>
      </p:sp>
    </p:spTree>
    <p:extLst>
      <p:ext uri="{BB962C8B-B14F-4D97-AF65-F5344CB8AC3E}">
        <p14:creationId xmlns:p14="http://schemas.microsoft.com/office/powerpoint/2010/main" val="2229419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t>Nội dung hỗ trợ</a:t>
            </a:r>
          </a:p>
        </p:txBody>
      </p:sp>
      <p:graphicFrame>
        <p:nvGraphicFramePr>
          <p:cNvPr id="4" name="Chỗ dành sẵn cho Nội dung 3" title="Bảng mẫu có 4 cột, 5 hàng"/>
          <p:cNvGraphicFramePr>
            <a:graphicFrameLocks noGrp="1"/>
          </p:cNvGraphicFramePr>
          <p:nvPr>
            <p:ph idx="1"/>
            <p:extLst>
              <p:ext uri="{D42A27DB-BD31-4B8C-83A1-F6EECF244321}">
                <p14:modId xmlns:p14="http://schemas.microsoft.com/office/powerpoint/2010/main" val="574380073"/>
              </p:ext>
            </p:extLst>
          </p:nvPr>
        </p:nvGraphicFramePr>
        <p:xfrm>
          <a:off x="681038" y="2336800"/>
          <a:ext cx="9613900" cy="3421450"/>
        </p:xfrm>
        <a:graphic>
          <a:graphicData uri="http://schemas.openxmlformats.org/drawingml/2006/table">
            <a:tbl>
              <a:tblPr firstRow="1" bandRow="1">
                <a:tableStyleId>{5202B0CA-FC54-4496-8BCA-5EF66A818D29}</a:tableStyleId>
              </a:tblPr>
              <a:tblGrid>
                <a:gridCol w="2403475">
                  <a:extLst>
                    <a:ext uri="{9D8B030D-6E8A-4147-A177-3AD203B41FA5}">
                      <a16:colId xmlns:a16="http://schemas.microsoft.com/office/drawing/2014/main" val="20000"/>
                    </a:ext>
                  </a:extLst>
                </a:gridCol>
                <a:gridCol w="2403475">
                  <a:extLst>
                    <a:ext uri="{9D8B030D-6E8A-4147-A177-3AD203B41FA5}">
                      <a16:colId xmlns:a16="http://schemas.microsoft.com/office/drawing/2014/main" val="20001"/>
                    </a:ext>
                  </a:extLst>
                </a:gridCol>
                <a:gridCol w="2403475">
                  <a:extLst>
                    <a:ext uri="{9D8B030D-6E8A-4147-A177-3AD203B41FA5}">
                      <a16:colId xmlns:a16="http://schemas.microsoft.com/office/drawing/2014/main" val="20002"/>
                    </a:ext>
                  </a:extLst>
                </a:gridCol>
                <a:gridCol w="2403475">
                  <a:extLst>
                    <a:ext uri="{9D8B030D-6E8A-4147-A177-3AD203B41FA5}">
                      <a16:colId xmlns:a16="http://schemas.microsoft.com/office/drawing/2014/main" val="20003"/>
                    </a:ext>
                  </a:extLst>
                </a:gridCol>
              </a:tblGrid>
              <a:tr h="684290">
                <a:tc>
                  <a:txBody>
                    <a:bodyPr/>
                    <a:lstStyle/>
                    <a:p>
                      <a:pPr algn="ctr" rtl="0"/>
                      <a:r>
                        <a:rPr lang="vi-VN" noProof="1"/>
                        <a:t>Đầu đề</a:t>
                      </a:r>
                    </a:p>
                  </a:txBody>
                  <a:tcPr marL="81748" marR="81748" anchor="ctr"/>
                </a:tc>
                <a:tc>
                  <a:txBody>
                    <a:bodyPr/>
                    <a:lstStyle/>
                    <a:p>
                      <a:pPr algn="ctr" rtl="0"/>
                      <a:r>
                        <a:rPr lang="vi-VN" noProof="1"/>
                        <a:t>Đầu đề</a:t>
                      </a:r>
                    </a:p>
                  </a:txBody>
                  <a:tcPr marL="81748" marR="81748" anchor="ctr"/>
                </a:tc>
                <a:tc>
                  <a:txBody>
                    <a:bodyPr/>
                    <a:lstStyle/>
                    <a:p>
                      <a:pPr algn="ctr" rtl="0"/>
                      <a:r>
                        <a:rPr lang="vi-VN" noProof="1"/>
                        <a:t>Đầu đề</a:t>
                      </a:r>
                    </a:p>
                  </a:txBody>
                  <a:tcPr marL="81748" marR="81748" anchor="ctr"/>
                </a:tc>
                <a:tc>
                  <a:txBody>
                    <a:bodyPr/>
                    <a:lstStyle/>
                    <a:p>
                      <a:pPr algn="ctr" rtl="0"/>
                      <a:r>
                        <a:rPr lang="vi-VN" noProof="1"/>
                        <a:t>Đầu đề</a:t>
                      </a:r>
                    </a:p>
                  </a:txBody>
                  <a:tcPr marL="81748" marR="81748" anchor="ctr"/>
                </a:tc>
                <a:extLst>
                  <a:ext uri="{0D108BD9-81ED-4DB2-BD59-A6C34878D82A}">
                    <a16:rowId xmlns:a16="http://schemas.microsoft.com/office/drawing/2014/main" val="10000"/>
                  </a:ext>
                </a:extLst>
              </a:tr>
              <a:tr h="684290">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extLst>
                  <a:ext uri="{0D108BD9-81ED-4DB2-BD59-A6C34878D82A}">
                    <a16:rowId xmlns:a16="http://schemas.microsoft.com/office/drawing/2014/main" val="10001"/>
                  </a:ext>
                </a:extLst>
              </a:tr>
              <a:tr h="684290">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extLst>
                  <a:ext uri="{0D108BD9-81ED-4DB2-BD59-A6C34878D82A}">
                    <a16:rowId xmlns:a16="http://schemas.microsoft.com/office/drawing/2014/main" val="10002"/>
                  </a:ext>
                </a:extLst>
              </a:tr>
              <a:tr h="684290">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extLst>
                  <a:ext uri="{0D108BD9-81ED-4DB2-BD59-A6C34878D82A}">
                    <a16:rowId xmlns:a16="http://schemas.microsoft.com/office/drawing/2014/main" val="10003"/>
                  </a:ext>
                </a:extLst>
              </a:tr>
              <a:tr h="684290">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tc>
                  <a:txBody>
                    <a:bodyPr/>
                    <a:lstStyle/>
                    <a:p>
                      <a:pPr algn="ctr" rtl="0"/>
                      <a:r>
                        <a:rPr lang="vi-VN" noProof="1"/>
                        <a:t>Văn bản</a:t>
                      </a:r>
                    </a:p>
                  </a:txBody>
                  <a:tcPr marL="81748" marR="81748"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80344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ctrTitle"/>
          </p:nvPr>
        </p:nvSpPr>
        <p:spPr/>
        <p:txBody>
          <a:bodyPr rtlCol="0"/>
          <a:lstStyle/>
          <a:p>
            <a:pPr rtl="0"/>
            <a:r>
              <a:rPr lang="vi-VN" sz="5000" dirty="0" err="1"/>
              <a:t>Lĩnh</a:t>
            </a:r>
            <a:r>
              <a:rPr lang="vi-VN" sz="5000" dirty="0"/>
              <a:t> </a:t>
            </a:r>
            <a:r>
              <a:rPr lang="vi-VN" sz="5000" dirty="0" err="1"/>
              <a:t>vực</a:t>
            </a:r>
            <a:r>
              <a:rPr lang="vi-VN" sz="5000" dirty="0"/>
              <a:t> nghiên </a:t>
            </a:r>
            <a:r>
              <a:rPr lang="vi-VN" sz="5000" dirty="0" err="1"/>
              <a:t>cứu</a:t>
            </a:r>
            <a:r>
              <a:rPr lang="vi-VN" sz="5000" dirty="0"/>
              <a:t> </a:t>
            </a:r>
            <a:r>
              <a:rPr lang="vi-VN" sz="5000" dirty="0" err="1"/>
              <a:t>thứ</a:t>
            </a:r>
            <a:r>
              <a:rPr lang="vi-VN" sz="5000" dirty="0"/>
              <a:t> ba</a:t>
            </a:r>
          </a:p>
        </p:txBody>
      </p:sp>
      <p:sp>
        <p:nvSpPr>
          <p:cNvPr id="3" name="Tiêu đề phụ 2"/>
          <p:cNvSpPr>
            <a:spLocks noGrp="1"/>
          </p:cNvSpPr>
          <p:nvPr>
            <p:ph type="subTitle" idx="1"/>
          </p:nvPr>
        </p:nvSpPr>
        <p:spPr/>
        <p:txBody>
          <a:bodyPr rtlCol="0"/>
          <a:lstStyle/>
          <a:p>
            <a:pPr rtl="0"/>
            <a:r>
              <a:rPr lang="vi-VN"/>
              <a:t>Tên thành viên nhóm</a:t>
            </a:r>
          </a:p>
        </p:txBody>
      </p:sp>
    </p:spTree>
    <p:extLst>
      <p:ext uri="{BB962C8B-B14F-4D97-AF65-F5344CB8AC3E}">
        <p14:creationId xmlns:p14="http://schemas.microsoft.com/office/powerpoint/2010/main" val="2062253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t>Nội dung hỗ trợ</a:t>
            </a:r>
          </a:p>
        </p:txBody>
      </p:sp>
      <p:sp>
        <p:nvSpPr>
          <p:cNvPr id="4" name="Chỗ dành sẵn cho Văn bản 3"/>
          <p:cNvSpPr>
            <a:spLocks noGrp="1"/>
          </p:cNvSpPr>
          <p:nvPr>
            <p:ph type="body" idx="1"/>
          </p:nvPr>
        </p:nvSpPr>
        <p:spPr/>
        <p:txBody>
          <a:bodyPr rtlCol="0"/>
          <a:lstStyle/>
          <a:p>
            <a:pPr rtl="0"/>
            <a:r>
              <a:rPr lang="vi-VN"/>
              <a:t>Đầu đề</a:t>
            </a:r>
          </a:p>
        </p:txBody>
      </p:sp>
      <p:sp>
        <p:nvSpPr>
          <p:cNvPr id="3" name="Chỗ dành sẵn cho Nội dung 2"/>
          <p:cNvSpPr>
            <a:spLocks noGrp="1"/>
          </p:cNvSpPr>
          <p:nvPr>
            <p:ph sz="half" idx="2"/>
          </p:nvPr>
        </p:nvSpPr>
        <p:spPr/>
        <p:txBody>
          <a:bodyPr rtlCol="0"/>
          <a:lstStyle/>
          <a:p>
            <a:pPr rtl="0"/>
            <a:r>
              <a:rPr lang="vi-VN"/>
              <a:t>Mục danh sách</a:t>
            </a:r>
          </a:p>
          <a:p>
            <a:pPr rtl="0"/>
            <a:r>
              <a:rPr lang="vi-VN"/>
              <a:t>Mục danh sách</a:t>
            </a:r>
          </a:p>
          <a:p>
            <a:pPr rtl="0"/>
            <a:r>
              <a:rPr lang="vi-VN"/>
              <a:t>Mục danh sách</a:t>
            </a:r>
          </a:p>
        </p:txBody>
      </p:sp>
      <p:sp>
        <p:nvSpPr>
          <p:cNvPr id="5" name="Chỗ dành sẵn cho Văn bản 4"/>
          <p:cNvSpPr>
            <a:spLocks noGrp="1"/>
          </p:cNvSpPr>
          <p:nvPr>
            <p:ph type="body" sz="quarter" idx="3"/>
          </p:nvPr>
        </p:nvSpPr>
        <p:spPr/>
        <p:txBody>
          <a:bodyPr rtlCol="0"/>
          <a:lstStyle/>
          <a:p>
            <a:pPr rtl="0"/>
            <a:r>
              <a:rPr lang="vi-VN"/>
              <a:t>Đầu đề</a:t>
            </a:r>
          </a:p>
        </p:txBody>
      </p:sp>
      <p:sp>
        <p:nvSpPr>
          <p:cNvPr id="6" name="Chỗ dành sẵn cho Nội dung 5"/>
          <p:cNvSpPr>
            <a:spLocks noGrp="1"/>
          </p:cNvSpPr>
          <p:nvPr>
            <p:ph sz="quarter" idx="4"/>
          </p:nvPr>
        </p:nvSpPr>
        <p:spPr/>
        <p:txBody>
          <a:bodyPr rtlCol="0"/>
          <a:lstStyle/>
          <a:p>
            <a:pPr rtl="0"/>
            <a:r>
              <a:rPr lang="vi-VN"/>
              <a:t>Mục danh sách</a:t>
            </a:r>
          </a:p>
          <a:p>
            <a:pPr rtl="0"/>
            <a:r>
              <a:rPr lang="vi-VN"/>
              <a:t>Mục danh sách</a:t>
            </a:r>
          </a:p>
          <a:p>
            <a:pPr rtl="0"/>
            <a:r>
              <a:rPr lang="vi-VN"/>
              <a:t>Mục danh sách</a:t>
            </a:r>
          </a:p>
          <a:p>
            <a:pPr rtl="0"/>
            <a:endParaRPr lang="vi-VN"/>
          </a:p>
        </p:txBody>
      </p:sp>
    </p:spTree>
    <p:extLst>
      <p:ext uri="{BB962C8B-B14F-4D97-AF65-F5344CB8AC3E}">
        <p14:creationId xmlns:p14="http://schemas.microsoft.com/office/powerpoint/2010/main" val="167227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dirty="0"/>
              <a:t>Quan </a:t>
            </a:r>
            <a:r>
              <a:rPr lang="vi-VN" dirty="0" err="1"/>
              <a:t>sát</a:t>
            </a:r>
            <a:r>
              <a:rPr lang="vi-VN" dirty="0"/>
              <a:t> </a:t>
            </a:r>
            <a:r>
              <a:rPr lang="vi-VN" dirty="0" err="1"/>
              <a:t>dữ</a:t>
            </a:r>
            <a:r>
              <a:rPr lang="vi-VN" dirty="0"/>
              <a:t> </a:t>
            </a:r>
            <a:r>
              <a:rPr lang="vi-VN" dirty="0" err="1"/>
              <a:t>liệu</a:t>
            </a:r>
            <a:endParaRPr lang="vi-VN" dirty="0"/>
          </a:p>
        </p:txBody>
      </p:sp>
      <p:graphicFrame>
        <p:nvGraphicFramePr>
          <p:cNvPr id="6" name="Chỗ dành sẵn cho Nội dung 5" title="Biểu đồ đường mẫu"/>
          <p:cNvGraphicFramePr>
            <a:graphicFrameLocks noGrp="1"/>
          </p:cNvGraphicFramePr>
          <p:nvPr>
            <p:ph idx="1"/>
            <p:extLst>
              <p:ext uri="{D42A27DB-BD31-4B8C-83A1-F6EECF244321}">
                <p14:modId xmlns:p14="http://schemas.microsoft.com/office/powerpoint/2010/main" val="1877977586"/>
              </p:ext>
            </p:extLst>
          </p:nvPr>
        </p:nvGraphicFramePr>
        <p:xfrm>
          <a:off x="681038" y="2336800"/>
          <a:ext cx="9613900" cy="35988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1969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dirty="0" err="1"/>
              <a:t>Dữ</a:t>
            </a:r>
            <a:r>
              <a:rPr lang="vi-VN" dirty="0"/>
              <a:t> </a:t>
            </a:r>
            <a:r>
              <a:rPr lang="vi-VN" dirty="0" err="1"/>
              <a:t>liệu</a:t>
            </a:r>
            <a:br>
              <a:rPr lang="vi-VN" dirty="0"/>
            </a:br>
            <a:r>
              <a:rPr lang="vi-VN" dirty="0"/>
              <a:t>Quan </a:t>
            </a:r>
            <a:r>
              <a:rPr lang="vi-VN" dirty="0" err="1"/>
              <a:t>sát</a:t>
            </a:r>
            <a:endParaRPr lang="vi-VN" dirty="0"/>
          </a:p>
        </p:txBody>
      </p:sp>
      <p:graphicFrame>
        <p:nvGraphicFramePr>
          <p:cNvPr id="7" name="Chỗ dành sẵn cho Nội dung 6" title="Biểu đồ tròn mẫu"/>
          <p:cNvGraphicFramePr>
            <a:graphicFrameLocks noGrp="1"/>
          </p:cNvGraphicFramePr>
          <p:nvPr>
            <p:ph idx="1"/>
            <p:extLst>
              <p:ext uri="{D42A27DB-BD31-4B8C-83A1-F6EECF244321}">
                <p14:modId xmlns:p14="http://schemas.microsoft.com/office/powerpoint/2010/main" val="3165928032"/>
              </p:ext>
            </p:extLst>
          </p:nvPr>
        </p:nvGraphicFramePr>
        <p:xfrm>
          <a:off x="4686300" y="2336800"/>
          <a:ext cx="5608638" cy="3598863"/>
        </p:xfrm>
        <a:graphic>
          <a:graphicData uri="http://schemas.openxmlformats.org/drawingml/2006/chart">
            <c:chart xmlns:c="http://schemas.openxmlformats.org/drawingml/2006/chart" xmlns:r="http://schemas.openxmlformats.org/officeDocument/2006/relationships" r:id="rId3"/>
          </a:graphicData>
        </a:graphic>
      </p:graphicFrame>
      <p:sp>
        <p:nvSpPr>
          <p:cNvPr id="8" name="Chỗ dành sẵn cho Văn bản 7"/>
          <p:cNvSpPr>
            <a:spLocks noGrp="1"/>
          </p:cNvSpPr>
          <p:nvPr>
            <p:ph type="body" sz="half" idx="2"/>
          </p:nvPr>
        </p:nvSpPr>
        <p:spPr/>
        <p:txBody>
          <a:bodyPr rtlCol="0"/>
          <a:lstStyle/>
          <a:p>
            <a:pPr rtl="0"/>
            <a:r>
              <a:rPr lang="vi-VN" dirty="0"/>
              <a:t>Câu </a:t>
            </a:r>
            <a:r>
              <a:rPr lang="vi-VN" dirty="0" err="1"/>
              <a:t>lệnh</a:t>
            </a:r>
            <a:r>
              <a:rPr lang="vi-VN" dirty="0"/>
              <a:t> </a:t>
            </a:r>
            <a:r>
              <a:rPr lang="vi-VN" dirty="0" err="1"/>
              <a:t>tùy</a:t>
            </a:r>
            <a:r>
              <a:rPr lang="vi-VN" dirty="0"/>
              <a:t> </a:t>
            </a:r>
            <a:r>
              <a:rPr lang="vi-VN" dirty="0" err="1"/>
              <a:t>chọn</a:t>
            </a:r>
            <a:endParaRPr lang="vi-VN" dirty="0"/>
          </a:p>
        </p:txBody>
      </p:sp>
    </p:spTree>
    <p:extLst>
      <p:ext uri="{BB962C8B-B14F-4D97-AF65-F5344CB8AC3E}">
        <p14:creationId xmlns:p14="http://schemas.microsoft.com/office/powerpoint/2010/main" val="3804310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ctrTitle"/>
          </p:nvPr>
        </p:nvSpPr>
        <p:spPr/>
        <p:txBody>
          <a:bodyPr rtlCol="0"/>
          <a:lstStyle/>
          <a:p>
            <a:pPr rtl="0"/>
            <a:r>
              <a:rPr lang="vi-VN" sz="5000" dirty="0" err="1"/>
              <a:t>Tóm</a:t>
            </a:r>
            <a:r>
              <a:rPr lang="vi-VN" sz="5000" dirty="0"/>
              <a:t> </a:t>
            </a:r>
            <a:r>
              <a:rPr lang="vi-VN" sz="5000" dirty="0" err="1"/>
              <a:t>tắt</a:t>
            </a:r>
            <a:r>
              <a:rPr lang="vi-VN" sz="5000" dirty="0"/>
              <a:t> </a:t>
            </a:r>
            <a:r>
              <a:rPr lang="vi-VN" sz="5000" dirty="0" err="1"/>
              <a:t>dự</a:t>
            </a:r>
            <a:r>
              <a:rPr lang="vi-VN" sz="5000" dirty="0"/>
              <a:t> </a:t>
            </a:r>
            <a:r>
              <a:rPr lang="vi-VN" sz="5000" dirty="0" err="1"/>
              <a:t>án</a:t>
            </a:r>
            <a:endParaRPr lang="vi-VN" sz="5000" dirty="0"/>
          </a:p>
        </p:txBody>
      </p:sp>
      <p:sp>
        <p:nvSpPr>
          <p:cNvPr id="3" name="Tiêu đề phụ 2"/>
          <p:cNvSpPr>
            <a:spLocks noGrp="1"/>
          </p:cNvSpPr>
          <p:nvPr>
            <p:ph type="subTitle" idx="1"/>
          </p:nvPr>
        </p:nvSpPr>
        <p:spPr/>
        <p:txBody>
          <a:bodyPr rtlCol="0"/>
          <a:lstStyle/>
          <a:p>
            <a:pPr rtl="0"/>
            <a:r>
              <a:rPr lang="vi-VN"/>
              <a:t>Câu lệnh tùy chọn</a:t>
            </a:r>
          </a:p>
        </p:txBody>
      </p:sp>
    </p:spTree>
    <p:extLst>
      <p:ext uri="{BB962C8B-B14F-4D97-AF65-F5344CB8AC3E}">
        <p14:creationId xmlns:p14="http://schemas.microsoft.com/office/powerpoint/2010/main" val="3589653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t>Kết luận</a:t>
            </a:r>
          </a:p>
        </p:txBody>
      </p:sp>
      <p:sp>
        <p:nvSpPr>
          <p:cNvPr id="3" name="Chỗ dành sẵn cho Nội dung 2"/>
          <p:cNvSpPr>
            <a:spLocks noGrp="1"/>
          </p:cNvSpPr>
          <p:nvPr>
            <p:ph idx="1"/>
          </p:nvPr>
        </p:nvSpPr>
        <p:spPr/>
        <p:txBody>
          <a:bodyPr rtlCol="0"/>
          <a:lstStyle/>
          <a:p>
            <a:pPr rtl="0"/>
            <a:r>
              <a:rPr lang="vi-VN"/>
              <a:t>Tóm tắt nhanh về những điều bạn đã khám phá dựa trên nghiên cứu</a:t>
            </a:r>
          </a:p>
        </p:txBody>
      </p:sp>
    </p:spTree>
    <p:extLst>
      <p:ext uri="{BB962C8B-B14F-4D97-AF65-F5344CB8AC3E}">
        <p14:creationId xmlns:p14="http://schemas.microsoft.com/office/powerpoint/2010/main" val="165521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latin typeface="+mn-lt"/>
              </a:rPr>
              <a:t>Chương trình họp / Chủ đề</a:t>
            </a:r>
          </a:p>
        </p:txBody>
      </p:sp>
      <p:sp>
        <p:nvSpPr>
          <p:cNvPr id="3" name="Chỗ dành sẵn cho Nội dung 2"/>
          <p:cNvSpPr>
            <a:spLocks noGrp="1"/>
          </p:cNvSpPr>
          <p:nvPr>
            <p:ph idx="1"/>
          </p:nvPr>
        </p:nvSpPr>
        <p:spPr/>
        <p:txBody>
          <a:bodyPr rtlCol="0"/>
          <a:lstStyle/>
          <a:p>
            <a:pPr rtl="0"/>
            <a:r>
              <a:rPr lang="vi-VN"/>
              <a:t>Mô tả dự án</a:t>
            </a:r>
          </a:p>
          <a:p>
            <a:pPr rtl="0"/>
            <a:r>
              <a:rPr lang="vi-VN"/>
              <a:t>Phương pháp dự án</a:t>
            </a:r>
          </a:p>
          <a:p>
            <a:pPr rtl="0"/>
            <a:r>
              <a:rPr lang="vi-VN"/>
              <a:t>Những phát hiện chính/Kết quả</a:t>
            </a:r>
          </a:p>
          <a:p>
            <a:pPr rtl="0"/>
            <a:r>
              <a:rPr lang="vi-VN"/>
              <a:t>Phân tích chuyên sâu nghiên cứu</a:t>
            </a:r>
          </a:p>
          <a:p>
            <a:pPr rtl="0"/>
            <a:r>
              <a:rPr lang="vi-VN"/>
              <a:t>Kết luận</a:t>
            </a:r>
          </a:p>
        </p:txBody>
      </p:sp>
    </p:spTree>
    <p:extLst>
      <p:ext uri="{BB962C8B-B14F-4D97-AF65-F5344CB8AC3E}">
        <p14:creationId xmlns:p14="http://schemas.microsoft.com/office/powerpoint/2010/main" val="27725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t>Phụ lục</a:t>
            </a:r>
          </a:p>
        </p:txBody>
      </p:sp>
      <p:sp>
        <p:nvSpPr>
          <p:cNvPr id="3" name="Chỗ dành sẵn cho Nội dung 2"/>
          <p:cNvSpPr>
            <a:spLocks noGrp="1"/>
          </p:cNvSpPr>
          <p:nvPr>
            <p:ph idx="1"/>
          </p:nvPr>
        </p:nvSpPr>
        <p:spPr/>
        <p:txBody>
          <a:bodyPr rtlCol="0"/>
          <a:lstStyle/>
          <a:p>
            <a:pPr rtl="0"/>
            <a:r>
              <a:rPr lang="vi-VN"/>
              <a:t>Các tác phẩm được trích dẫn</a:t>
            </a:r>
          </a:p>
          <a:p>
            <a:pPr rtl="0"/>
            <a:r>
              <a:rPr lang="vi-VN"/>
              <a:t>Dữ liệu hỗ trợ bổ sung</a:t>
            </a:r>
          </a:p>
          <a:p>
            <a:pPr rtl="0"/>
            <a:endParaRPr lang="vi-VN"/>
          </a:p>
        </p:txBody>
      </p:sp>
    </p:spTree>
    <p:extLst>
      <p:ext uri="{BB962C8B-B14F-4D97-AF65-F5344CB8AC3E}">
        <p14:creationId xmlns:p14="http://schemas.microsoft.com/office/powerpoint/2010/main" val="303205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latin typeface="+mn-lt"/>
              </a:rPr>
              <a:t>Mô tả dự án</a:t>
            </a:r>
          </a:p>
        </p:txBody>
      </p:sp>
      <p:sp>
        <p:nvSpPr>
          <p:cNvPr id="8" name="Chỗ dành sẵn cho Văn bản 7"/>
          <p:cNvSpPr>
            <a:spLocks noGrp="1"/>
          </p:cNvSpPr>
          <p:nvPr>
            <p:ph type="body" idx="1"/>
          </p:nvPr>
        </p:nvSpPr>
        <p:spPr/>
        <p:txBody>
          <a:bodyPr rtlCol="0"/>
          <a:lstStyle/>
          <a:p>
            <a:pPr rtl="0"/>
            <a:r>
              <a:rPr lang="vi-VN"/>
              <a:t>Mục tiêu</a:t>
            </a:r>
          </a:p>
        </p:txBody>
      </p:sp>
      <p:sp>
        <p:nvSpPr>
          <p:cNvPr id="3" name="Chỗ dành sẵn cho Nội dung 2"/>
          <p:cNvSpPr>
            <a:spLocks noGrp="1"/>
          </p:cNvSpPr>
          <p:nvPr>
            <p:ph sz="half" idx="2"/>
          </p:nvPr>
        </p:nvSpPr>
        <p:spPr/>
        <p:txBody>
          <a:bodyPr rtlCol="0"/>
          <a:lstStyle/>
          <a:p>
            <a:pPr rtl="0"/>
            <a:r>
              <a:rPr lang="vi-VN"/>
              <a:t>Thêm nhiệm vụ của bạn ở đây</a:t>
            </a:r>
          </a:p>
        </p:txBody>
      </p:sp>
      <p:sp>
        <p:nvSpPr>
          <p:cNvPr id="9" name="Chỗ dành sẵn cho Văn bản 8"/>
          <p:cNvSpPr>
            <a:spLocks noGrp="1"/>
          </p:cNvSpPr>
          <p:nvPr>
            <p:ph type="body" sz="quarter" idx="3"/>
          </p:nvPr>
        </p:nvSpPr>
        <p:spPr/>
        <p:txBody>
          <a:bodyPr rtlCol="0"/>
          <a:lstStyle/>
          <a:p>
            <a:pPr rtl="0"/>
            <a:r>
              <a:rPr lang="vi-VN"/>
              <a:t>Kết quả</a:t>
            </a:r>
          </a:p>
        </p:txBody>
      </p:sp>
      <p:sp>
        <p:nvSpPr>
          <p:cNvPr id="4" name="Chỗ dành sẵn cho Nội dung 3"/>
          <p:cNvSpPr>
            <a:spLocks noGrp="1"/>
          </p:cNvSpPr>
          <p:nvPr>
            <p:ph sz="quarter" idx="4"/>
          </p:nvPr>
        </p:nvSpPr>
        <p:spPr/>
        <p:txBody>
          <a:bodyPr rtlCol="0"/>
          <a:lstStyle/>
          <a:p>
            <a:pPr rtl="0"/>
            <a:r>
              <a:rPr lang="vi-VN"/>
              <a:t>Thêm kết quả của bạn ở đây</a:t>
            </a:r>
          </a:p>
        </p:txBody>
      </p:sp>
    </p:spTree>
    <p:extLst>
      <p:ext uri="{BB962C8B-B14F-4D97-AF65-F5344CB8AC3E}">
        <p14:creationId xmlns:p14="http://schemas.microsoft.com/office/powerpoint/2010/main" val="3369225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latin typeface="+mn-lt"/>
              </a:rPr>
              <a:t>Quy trình/Phương pháp</a:t>
            </a:r>
          </a:p>
        </p:txBody>
      </p:sp>
      <p:sp>
        <p:nvSpPr>
          <p:cNvPr id="3" name="Chỗ dành sẵn cho Nội dung 2"/>
          <p:cNvSpPr>
            <a:spLocks noGrp="1"/>
          </p:cNvSpPr>
          <p:nvPr>
            <p:ph idx="1"/>
          </p:nvPr>
        </p:nvSpPr>
        <p:spPr/>
        <p:txBody>
          <a:bodyPr rtlCol="0"/>
          <a:lstStyle/>
          <a:p>
            <a:pPr rtl="0"/>
            <a:r>
              <a:rPr lang="vi-VN"/>
              <a:t>Quy trình</a:t>
            </a:r>
          </a:p>
          <a:p>
            <a:pPr rtl="0"/>
            <a:r>
              <a:rPr lang="vi-VN"/>
              <a:t>Giả thuyết chính</a:t>
            </a:r>
          </a:p>
          <a:p>
            <a:pPr rtl="0"/>
            <a:endParaRPr lang="vi-VN"/>
          </a:p>
        </p:txBody>
      </p:sp>
    </p:spTree>
    <p:extLst>
      <p:ext uri="{BB962C8B-B14F-4D97-AF65-F5344CB8AC3E}">
        <p14:creationId xmlns:p14="http://schemas.microsoft.com/office/powerpoint/2010/main" val="1575721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latin typeface="+mn-lt"/>
              </a:rPr>
              <a:t>Những phát hiện chính/Kết quả</a:t>
            </a:r>
          </a:p>
        </p:txBody>
      </p:sp>
      <p:sp>
        <p:nvSpPr>
          <p:cNvPr id="3" name="Chỗ dành sẵn cho Nội dung 2"/>
          <p:cNvSpPr>
            <a:spLocks noGrp="1"/>
          </p:cNvSpPr>
          <p:nvPr>
            <p:ph idx="1"/>
          </p:nvPr>
        </p:nvSpPr>
        <p:spPr/>
        <p:txBody>
          <a:bodyPr rtlCol="0"/>
          <a:lstStyle/>
          <a:p>
            <a:pPr rtl="0"/>
            <a:r>
              <a:rPr lang="vi-VN"/>
              <a:t>Kết quả 1</a:t>
            </a:r>
          </a:p>
          <a:p>
            <a:pPr rtl="0"/>
            <a:r>
              <a:rPr lang="vi-VN"/>
              <a:t>Kết quả 2</a:t>
            </a:r>
          </a:p>
          <a:p>
            <a:pPr rtl="0"/>
            <a:r>
              <a:rPr lang="vi-VN"/>
              <a:t>Kết quả 3</a:t>
            </a:r>
          </a:p>
        </p:txBody>
      </p:sp>
    </p:spTree>
    <p:extLst>
      <p:ext uri="{BB962C8B-B14F-4D97-AF65-F5344CB8AC3E}">
        <p14:creationId xmlns:p14="http://schemas.microsoft.com/office/powerpoint/2010/main" val="1003012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ctrTitle"/>
          </p:nvPr>
        </p:nvSpPr>
        <p:spPr>
          <a:xfrm>
            <a:off x="95250" y="2733709"/>
            <a:ext cx="8729206" cy="1373070"/>
          </a:xfrm>
        </p:spPr>
        <p:txBody>
          <a:bodyPr rtlCol="0"/>
          <a:lstStyle/>
          <a:p>
            <a:pPr rtl="0"/>
            <a:r>
              <a:rPr lang="vi-VN" sz="5000" dirty="0" err="1"/>
              <a:t>Lĩnh</a:t>
            </a:r>
            <a:r>
              <a:rPr lang="vi-VN" sz="5000" dirty="0"/>
              <a:t> </a:t>
            </a:r>
            <a:r>
              <a:rPr lang="vi-VN" sz="5000" dirty="0" err="1"/>
              <a:t>vực</a:t>
            </a:r>
            <a:r>
              <a:rPr lang="vi-VN" sz="5000" dirty="0"/>
              <a:t> nghiên </a:t>
            </a:r>
            <a:r>
              <a:rPr lang="vi-VN" sz="5000" dirty="0" err="1"/>
              <a:t>cứu</a:t>
            </a:r>
            <a:r>
              <a:rPr lang="vi-VN" sz="5000" dirty="0"/>
              <a:t> </a:t>
            </a:r>
            <a:r>
              <a:rPr lang="vi-VN" sz="5000" dirty="0" err="1"/>
              <a:t>đầu</a:t>
            </a:r>
            <a:r>
              <a:rPr lang="vi-VN" sz="5000" dirty="0"/>
              <a:t> tiên</a:t>
            </a:r>
          </a:p>
        </p:txBody>
      </p:sp>
      <p:sp>
        <p:nvSpPr>
          <p:cNvPr id="3" name="Chỗ dành sẵn cho Văn bản 2"/>
          <p:cNvSpPr>
            <a:spLocks noGrp="1"/>
          </p:cNvSpPr>
          <p:nvPr>
            <p:ph type="subTitle" idx="1"/>
          </p:nvPr>
        </p:nvSpPr>
        <p:spPr/>
        <p:txBody>
          <a:bodyPr rtlCol="0"/>
          <a:lstStyle/>
          <a:p>
            <a:pPr rtl="0"/>
            <a:r>
              <a:rPr lang="vi-VN"/>
              <a:t>Tên thành viên nhóm</a:t>
            </a:r>
          </a:p>
        </p:txBody>
      </p:sp>
    </p:spTree>
    <p:extLst>
      <p:ext uri="{BB962C8B-B14F-4D97-AF65-F5344CB8AC3E}">
        <p14:creationId xmlns:p14="http://schemas.microsoft.com/office/powerpoint/2010/main" val="3263914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a:t>Nội dung hỗ trợ</a:t>
            </a:r>
          </a:p>
        </p:txBody>
      </p:sp>
      <p:sp>
        <p:nvSpPr>
          <p:cNvPr id="3" name="Chỗ dành sẵn cho Văn bản 2"/>
          <p:cNvSpPr>
            <a:spLocks noGrp="1"/>
          </p:cNvSpPr>
          <p:nvPr>
            <p:ph type="body" idx="1"/>
          </p:nvPr>
        </p:nvSpPr>
        <p:spPr/>
        <p:txBody>
          <a:bodyPr rtlCol="0"/>
          <a:lstStyle/>
          <a:p>
            <a:pPr rtl="0"/>
            <a:r>
              <a:rPr lang="vi-VN"/>
              <a:t>Đầu đề</a:t>
            </a:r>
          </a:p>
        </p:txBody>
      </p:sp>
      <p:sp>
        <p:nvSpPr>
          <p:cNvPr id="4" name="Chỗ dành sẵn cho Nội dung 3"/>
          <p:cNvSpPr>
            <a:spLocks noGrp="1"/>
          </p:cNvSpPr>
          <p:nvPr>
            <p:ph sz="half" idx="2"/>
          </p:nvPr>
        </p:nvSpPr>
        <p:spPr/>
        <p:txBody>
          <a:bodyPr rtlCol="0"/>
          <a:lstStyle/>
          <a:p>
            <a:pPr rtl="0"/>
            <a:r>
              <a:rPr lang="vi-VN"/>
              <a:t>Mục danh sách</a:t>
            </a:r>
          </a:p>
          <a:p>
            <a:pPr rtl="0"/>
            <a:r>
              <a:rPr lang="vi-VN"/>
              <a:t>Mục danh sách</a:t>
            </a:r>
          </a:p>
          <a:p>
            <a:pPr rtl="0"/>
            <a:r>
              <a:rPr lang="vi-VN"/>
              <a:t>Mục danh sách</a:t>
            </a:r>
          </a:p>
        </p:txBody>
      </p:sp>
      <p:sp>
        <p:nvSpPr>
          <p:cNvPr id="5" name="Chỗ dành sẵn cho Văn bản 4"/>
          <p:cNvSpPr>
            <a:spLocks noGrp="1"/>
          </p:cNvSpPr>
          <p:nvPr>
            <p:ph type="body" sz="quarter" idx="3"/>
          </p:nvPr>
        </p:nvSpPr>
        <p:spPr/>
        <p:txBody>
          <a:bodyPr rtlCol="0"/>
          <a:lstStyle/>
          <a:p>
            <a:pPr rtl="0"/>
            <a:r>
              <a:rPr lang="vi-VN"/>
              <a:t>Đầu đề</a:t>
            </a:r>
          </a:p>
        </p:txBody>
      </p:sp>
      <p:sp>
        <p:nvSpPr>
          <p:cNvPr id="6" name="Chỗ dành sẵn cho Nội dung 5"/>
          <p:cNvSpPr>
            <a:spLocks noGrp="1"/>
          </p:cNvSpPr>
          <p:nvPr>
            <p:ph sz="quarter" idx="4"/>
          </p:nvPr>
        </p:nvSpPr>
        <p:spPr/>
        <p:txBody>
          <a:bodyPr rtlCol="0"/>
          <a:lstStyle/>
          <a:p>
            <a:pPr rtl="0"/>
            <a:r>
              <a:rPr lang="vi-VN"/>
              <a:t>Mục danh sách</a:t>
            </a:r>
          </a:p>
          <a:p>
            <a:pPr rtl="0"/>
            <a:r>
              <a:rPr lang="vi-VN"/>
              <a:t>Mục danh sách</a:t>
            </a:r>
          </a:p>
          <a:p>
            <a:pPr rtl="0"/>
            <a:r>
              <a:rPr lang="vi-VN"/>
              <a:t>Mục danh sách</a:t>
            </a:r>
          </a:p>
        </p:txBody>
      </p:sp>
    </p:spTree>
    <p:extLst>
      <p:ext uri="{BB962C8B-B14F-4D97-AF65-F5344CB8AC3E}">
        <p14:creationId xmlns:p14="http://schemas.microsoft.com/office/powerpoint/2010/main" val="1396708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dirty="0" err="1"/>
              <a:t>Nội</a:t>
            </a:r>
            <a:r>
              <a:rPr lang="vi-VN" dirty="0"/>
              <a:t> dung </a:t>
            </a:r>
            <a:r>
              <a:rPr lang="vi-VN" dirty="0" err="1"/>
              <a:t>hỗ</a:t>
            </a:r>
            <a:r>
              <a:rPr lang="vi-VN" dirty="0"/>
              <a:t> </a:t>
            </a:r>
            <a:r>
              <a:rPr lang="vi-VN" dirty="0" err="1"/>
              <a:t>trợ</a:t>
            </a:r>
            <a:endParaRPr lang="vi-VN" dirty="0"/>
          </a:p>
        </p:txBody>
      </p:sp>
      <p:graphicFrame>
        <p:nvGraphicFramePr>
          <p:cNvPr id="5" name="Chỗ dành sẵn cho Nội dung 4" title="Sơ đồ quy trình chi tiết SmartArt"/>
          <p:cNvGraphicFramePr>
            <a:graphicFrameLocks noGrp="1"/>
          </p:cNvGraphicFramePr>
          <p:nvPr>
            <p:ph idx="1"/>
            <p:extLst>
              <p:ext uri="{D42A27DB-BD31-4B8C-83A1-F6EECF244321}">
                <p14:modId xmlns:p14="http://schemas.microsoft.com/office/powerpoint/2010/main" val="817330258"/>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5037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p:cNvSpPr>
            <a:spLocks noGrp="1"/>
          </p:cNvSpPr>
          <p:nvPr>
            <p:ph type="title"/>
          </p:nvPr>
        </p:nvSpPr>
        <p:spPr/>
        <p:txBody>
          <a:bodyPr rtlCol="0"/>
          <a:lstStyle/>
          <a:p>
            <a:pPr rtl="0"/>
            <a:r>
              <a:rPr lang="vi-VN" dirty="0"/>
              <a:t>Quan </a:t>
            </a:r>
            <a:r>
              <a:rPr lang="vi-VN" dirty="0" err="1"/>
              <a:t>sát</a:t>
            </a:r>
            <a:r>
              <a:rPr lang="vi-VN" dirty="0"/>
              <a:t> </a:t>
            </a:r>
            <a:r>
              <a:rPr lang="vi-VN" dirty="0" err="1"/>
              <a:t>dữ</a:t>
            </a:r>
            <a:r>
              <a:rPr lang="vi-VN" dirty="0"/>
              <a:t> </a:t>
            </a:r>
            <a:r>
              <a:rPr lang="vi-VN" dirty="0" err="1"/>
              <a:t>liệu</a:t>
            </a:r>
            <a:endParaRPr lang="vi-VN" dirty="0"/>
          </a:p>
        </p:txBody>
      </p:sp>
      <p:graphicFrame>
        <p:nvGraphicFramePr>
          <p:cNvPr id="7" name="Chỗ dành sẵn cho Nội dung 6" title="Biểu đồ cột liên cụm mẫu"/>
          <p:cNvGraphicFramePr>
            <a:graphicFrameLocks noGrp="1"/>
          </p:cNvGraphicFramePr>
          <p:nvPr>
            <p:ph idx="1"/>
            <p:extLst>
              <p:ext uri="{D42A27DB-BD31-4B8C-83A1-F6EECF244321}">
                <p14:modId xmlns:p14="http://schemas.microsoft.com/office/powerpoint/2010/main" val="2224394771"/>
              </p:ext>
            </p:extLst>
          </p:nvPr>
        </p:nvGraphicFramePr>
        <p:xfrm>
          <a:off x="681038" y="2336800"/>
          <a:ext cx="9613900" cy="35988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0758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3.xml><?xml version="1.0" encoding="utf-8"?>
<a:theme xmlns:a="http://schemas.openxmlformats.org/drawingml/2006/main" name="2_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4.xml><?xml version="1.0" encoding="utf-8"?>
<a:theme xmlns:a="http://schemas.openxmlformats.org/drawingml/2006/main" name="3_Berlin">
  <a:themeElements>
    <a:clrScheme name="Berli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ppt/theme/theme5.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TotalTime>
  <Words>509</Words>
  <PresentationFormat>Màn hình rộng</PresentationFormat>
  <Paragraphs>131</Paragraphs>
  <Slides>20</Slides>
  <Notes>20</Notes>
  <HiddenSlides>0</HiddenSlides>
  <MMClips>0</MMClips>
  <ScaleCrop>false</ScaleCrop>
  <HeadingPairs>
    <vt:vector size="6" baseType="variant">
      <vt:variant>
        <vt:lpstr>Phông được Dùng</vt:lpstr>
      </vt:variant>
      <vt:variant>
        <vt:i4>2</vt:i4>
      </vt:variant>
      <vt:variant>
        <vt:lpstr>Chủ đề</vt:lpstr>
      </vt:variant>
      <vt:variant>
        <vt:i4>4</vt:i4>
      </vt:variant>
      <vt:variant>
        <vt:lpstr>Tiêu đề Bản chiếu</vt:lpstr>
      </vt:variant>
      <vt:variant>
        <vt:i4>20</vt:i4>
      </vt:variant>
    </vt:vector>
  </HeadingPairs>
  <TitlesOfParts>
    <vt:vector size="26" baseType="lpstr">
      <vt:lpstr>Arial</vt:lpstr>
      <vt:lpstr>Calibri</vt:lpstr>
      <vt:lpstr>Berlin</vt:lpstr>
      <vt:lpstr>1_Berlin</vt:lpstr>
      <vt:lpstr>2_Berlin</vt:lpstr>
      <vt:lpstr>3_Berlin</vt:lpstr>
      <vt:lpstr>Tên dự án</vt:lpstr>
      <vt:lpstr>Chương trình họp / Chủ đề</vt:lpstr>
      <vt:lpstr>Mô tả dự án</vt:lpstr>
      <vt:lpstr>Quy trình/Phương pháp</vt:lpstr>
      <vt:lpstr>Những phát hiện chính/Kết quả</vt:lpstr>
      <vt:lpstr>Lĩnh vực nghiên cứu đầu tiên</vt:lpstr>
      <vt:lpstr>Nội dung hỗ trợ</vt:lpstr>
      <vt:lpstr>Nội dung hỗ trợ</vt:lpstr>
      <vt:lpstr>Quan sát dữ liệu</vt:lpstr>
      <vt:lpstr>Lĩnh vực nghiên cứu thứ hai</vt:lpstr>
      <vt:lpstr>Nội dung hỗ trợ</vt:lpstr>
      <vt:lpstr>Nội dung hỗ trợ</vt:lpstr>
      <vt:lpstr>Nội dung hỗ trợ</vt:lpstr>
      <vt:lpstr>Lĩnh vực nghiên cứu thứ ba</vt:lpstr>
      <vt:lpstr>Nội dung hỗ trợ</vt:lpstr>
      <vt:lpstr>Quan sát dữ liệu</vt:lpstr>
      <vt:lpstr>Dữ liệu Quan sát</vt:lpstr>
      <vt:lpstr>Tóm tắt dự án</vt:lpstr>
      <vt:lpstr>Kết luận</vt:lpstr>
      <vt:lpstr>Phụ lục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terms:created xsi:type="dcterms:W3CDTF">2014-04-17T23:07:25Z</dcterms:created>
  <dcterms:modified xsi:type="dcterms:W3CDTF">2021-09-10T06:46:43Z</dcterms:modified>
</cp:coreProperties>
</file>