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89512" autoAdjust="0"/>
  </p:normalViewPr>
  <p:slideViewPr>
    <p:cSldViewPr snapToGrid="0">
      <p:cViewPr varScale="1">
        <p:scale>
          <a:sx n="72" d="100"/>
          <a:sy n="72" d="100"/>
        </p:scale>
        <p:origin x="23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vi-VN" sz="1200"/>
            </a:lvl1pPr>
          </a:lstStyle>
          <a:p>
            <a:endParaRPr lang="vi-VN"/>
          </a:p>
        </p:txBody>
      </p:sp>
      <p:sp>
        <p:nvSpPr>
          <p:cNvPr id="3" name="Chỗ dành sẵn cho Ngà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vi-VN" sz="1200"/>
            </a:lvl1pPr>
          </a:lstStyle>
          <a:p>
            <a:fld id="{2DCD5EBD-C616-4121-9DAE-B88DB20D57A7}" type="datetimeFigureOut">
              <a:rPr lang="vi-VN" smtClean="0"/>
              <a:t>21/11/2013</a:t>
            </a:fld>
            <a:endParaRPr lang="vi-VN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vi-VN" sz="1200"/>
            </a:lvl1pPr>
          </a:lstStyle>
          <a:p>
            <a:endParaRPr lang="vi-VN"/>
          </a:p>
        </p:txBody>
      </p:sp>
      <p:sp>
        <p:nvSpPr>
          <p:cNvPr id="5" name="Chỗ dành sẵn cho Số Trang chiế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vi-VN" sz="1200"/>
            </a:lvl1pPr>
          </a:lstStyle>
          <a:p>
            <a:fld id="{89ED90CB-459C-4B12-B364-B0CA1993A97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52531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vi-VN" sz="1200"/>
            </a:lvl1pPr>
          </a:lstStyle>
          <a:p>
            <a:endParaRPr lang="vi-VN"/>
          </a:p>
        </p:txBody>
      </p:sp>
      <p:sp>
        <p:nvSpPr>
          <p:cNvPr id="3" name="Chỗ dành sẵn cho Ngà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vi-VN" sz="1200"/>
            </a:lvl1pPr>
          </a:lstStyle>
          <a:p>
            <a:fld id="{F251D991-21AC-415A-AB20-722F3BCDD040}" type="datetimeFigureOut">
              <a:t>11/21/2013</a:t>
            </a:fld>
            <a:endParaRPr lang="vi-VN"/>
          </a:p>
        </p:txBody>
      </p:sp>
      <p:sp>
        <p:nvSpPr>
          <p:cNvPr id="4" name="Chỗ dành sẵn cho Ảnh Trang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vi-VN" sz="1200"/>
            </a:lvl1pPr>
          </a:lstStyle>
          <a:p>
            <a:endParaRPr lang="vi-VN"/>
          </a:p>
        </p:txBody>
      </p:sp>
      <p:sp>
        <p:nvSpPr>
          <p:cNvPr id="7" name="Chỗ dành sẵn cho Số Trang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vi-VN" sz="1200"/>
            </a:lvl1pPr>
          </a:lstStyle>
          <a:p>
            <a:fld id="{4E5863F8-513E-44B9-9F9C-A7685A64A6AB}" type="slidenum"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2727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smtClean="0"/>
              <a:t>Bạn muốn một lời chúc mừng khác? Để thêm lời chúc của riêng bạn, chỉ cần chọn văn bản rồi nhập lời chúc của bạn vào.</a:t>
            </a:r>
            <a:endParaRPr lang="vi-VN" dirty="0"/>
          </a:p>
        </p:txBody>
      </p:sp>
      <p:sp>
        <p:nvSpPr>
          <p:cNvPr id="4" name="Chỗ dành sẵn cho Số Trang chiế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863F8-513E-44B9-9F9C-A7685A64A6AB}" type="slidenum">
              <a:rPr lang="vi-VN" smtClean="0"/>
              <a:pPr/>
              <a:t>1</a:t>
            </a:fld>
            <a:endParaRPr lang="vi-VN"/>
          </a:p>
        </p:txBody>
      </p:sp>
      <p:sp>
        <p:nvSpPr>
          <p:cNvPr id="7" name="Chỗ dành sẵn cho Ảnh Trang chiếu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151737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g Ngoà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̉nh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8600" y="231795"/>
            <a:ext cx="7315200" cy="9314075"/>
          </a:xfrm>
          <a:prstGeom prst="roundRect">
            <a:avLst>
              <a:gd name="adj" fmla="val 8118"/>
            </a:avLst>
          </a:prstGeom>
        </p:spPr>
      </p:pic>
      <p:grpSp>
        <p:nvGrpSpPr>
          <p:cNvPr id="50" name="Nhóm 49"/>
          <p:cNvGrpSpPr/>
          <p:nvPr userDrawn="1"/>
        </p:nvGrpSpPr>
        <p:grpSpPr>
          <a:xfrm>
            <a:off x="33051" y="7107742"/>
            <a:ext cx="7513504" cy="2814401"/>
            <a:chOff x="0" y="7339966"/>
            <a:chExt cx="7513504" cy="2814401"/>
          </a:xfrm>
        </p:grpSpPr>
        <p:grpSp>
          <p:nvGrpSpPr>
            <p:cNvPr id="8" name="Nhóm 7"/>
            <p:cNvGrpSpPr/>
            <p:nvPr userDrawn="1"/>
          </p:nvGrpSpPr>
          <p:grpSpPr>
            <a:xfrm rot="20179448">
              <a:off x="0" y="7339966"/>
              <a:ext cx="2762249" cy="2762249"/>
              <a:chOff x="3863713" y="6147630"/>
              <a:chExt cx="1700106" cy="1700104"/>
            </a:xfrm>
          </p:grpSpPr>
          <p:sp>
            <p:nvSpPr>
              <p:cNvPr id="9" name="Hình bầu dục 8"/>
              <p:cNvSpPr/>
              <p:nvPr/>
            </p:nvSpPr>
            <p:spPr>
              <a:xfrm rot="10400256">
                <a:off x="3995951" y="6278405"/>
                <a:ext cx="1438553" cy="1438551"/>
              </a:xfrm>
              <a:prstGeom prst="ellipse">
                <a:avLst/>
              </a:prstGeom>
              <a:gradFill flip="none" rotWithShape="1">
                <a:gsLst>
                  <a:gs pos="17000">
                    <a:schemeClr val="accent1"/>
                  </a:gs>
                  <a:gs pos="87000">
                    <a:schemeClr val="accent2"/>
                  </a:gs>
                </a:gsLst>
                <a:lin ang="150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0" name="Hình tự do 9"/>
              <p:cNvSpPr/>
              <p:nvPr/>
            </p:nvSpPr>
            <p:spPr>
              <a:xfrm rot="652225">
                <a:off x="3863713" y="6147630"/>
                <a:ext cx="1700106" cy="170010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11" name="Nhóm 10"/>
            <p:cNvGrpSpPr/>
            <p:nvPr userDrawn="1"/>
          </p:nvGrpSpPr>
          <p:grpSpPr>
            <a:xfrm rot="11728686">
              <a:off x="2405484" y="8284795"/>
              <a:ext cx="1788422" cy="1788421"/>
              <a:chOff x="5137863" y="3474505"/>
              <a:chExt cx="707940" cy="707939"/>
            </a:xfrm>
          </p:grpSpPr>
          <p:sp>
            <p:nvSpPr>
              <p:cNvPr id="12" name="Hình bầu dục 11"/>
              <p:cNvSpPr/>
              <p:nvPr/>
            </p:nvSpPr>
            <p:spPr>
              <a:xfrm rot="3226400">
                <a:off x="5177612" y="3514253"/>
                <a:ext cx="628446" cy="6284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3" name="Hình tự do 12"/>
              <p:cNvSpPr/>
              <p:nvPr/>
            </p:nvSpPr>
            <p:spPr>
              <a:xfrm rot="9824183">
                <a:off x="5137863" y="3474505"/>
                <a:ext cx="707940" cy="707939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gradFill>
                <a:gsLst>
                  <a:gs pos="19000">
                    <a:schemeClr val="accent3"/>
                  </a:gs>
                  <a:gs pos="77000">
                    <a:schemeClr val="accent2"/>
                  </a:gs>
                </a:gsLst>
                <a:lin ang="4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15" name="Nhóm 14"/>
            <p:cNvGrpSpPr/>
            <p:nvPr userDrawn="1"/>
          </p:nvGrpSpPr>
          <p:grpSpPr>
            <a:xfrm rot="1343359">
              <a:off x="4149868" y="8015009"/>
              <a:ext cx="2114059" cy="2114056"/>
              <a:chOff x="1061881" y="5360907"/>
              <a:chExt cx="785756" cy="785754"/>
            </a:xfrm>
          </p:grpSpPr>
          <p:sp>
            <p:nvSpPr>
              <p:cNvPr id="16" name="Hình bầu dục 15"/>
              <p:cNvSpPr/>
              <p:nvPr/>
            </p:nvSpPr>
            <p:spPr>
              <a:xfrm rot="6756260">
                <a:off x="1103114" y="5387000"/>
                <a:ext cx="687263" cy="687263"/>
              </a:xfrm>
              <a:prstGeom prst="ellipse">
                <a:avLst/>
              </a:prstGeom>
              <a:gradFill flip="none" rotWithShape="1">
                <a:gsLst>
                  <a:gs pos="25000">
                    <a:schemeClr val="accent3"/>
                  </a:gs>
                  <a:gs pos="57000">
                    <a:schemeClr val="accent5"/>
                  </a:gs>
                </a:gsLst>
                <a:lin ang="84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7" name="Hình tự do 16"/>
              <p:cNvSpPr/>
              <p:nvPr/>
            </p:nvSpPr>
            <p:spPr>
              <a:xfrm rot="21011702">
                <a:off x="1061881" y="5360907"/>
                <a:ext cx="785756" cy="78575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18" name="Nhóm 17"/>
            <p:cNvGrpSpPr/>
            <p:nvPr userDrawn="1"/>
          </p:nvGrpSpPr>
          <p:grpSpPr>
            <a:xfrm rot="21288658">
              <a:off x="214264" y="9122066"/>
              <a:ext cx="1032301" cy="1032301"/>
              <a:chOff x="1492332" y="5343601"/>
              <a:chExt cx="511698" cy="511698"/>
            </a:xfrm>
          </p:grpSpPr>
          <p:sp>
            <p:nvSpPr>
              <p:cNvPr id="19" name="Hình bầu dục 18"/>
              <p:cNvSpPr/>
              <p:nvPr/>
            </p:nvSpPr>
            <p:spPr>
              <a:xfrm rot="5949954">
                <a:off x="1521061" y="5372326"/>
                <a:ext cx="454240" cy="454240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75000">
                    <a:schemeClr val="accent5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20" name="Hình tự do 19"/>
              <p:cNvSpPr/>
              <p:nvPr/>
            </p:nvSpPr>
            <p:spPr>
              <a:xfrm rot="663138">
                <a:off x="1492332" y="5343601"/>
                <a:ext cx="511698" cy="511698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21" name="Nhóm 20"/>
            <p:cNvGrpSpPr/>
            <p:nvPr userDrawn="1"/>
          </p:nvGrpSpPr>
          <p:grpSpPr>
            <a:xfrm rot="8413281">
              <a:off x="1018704" y="9570286"/>
              <a:ext cx="492033" cy="492033"/>
              <a:chOff x="1579900" y="1457488"/>
              <a:chExt cx="581072" cy="581072"/>
            </a:xfrm>
          </p:grpSpPr>
          <p:sp>
            <p:nvSpPr>
              <p:cNvPr id="22" name="Hình bầu dục 21"/>
              <p:cNvSpPr/>
              <p:nvPr/>
            </p:nvSpPr>
            <p:spPr>
              <a:xfrm rot="17159969">
                <a:off x="1612526" y="1490113"/>
                <a:ext cx="515824" cy="5158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23" name="Hình tự do 22"/>
              <p:cNvSpPr/>
              <p:nvPr/>
            </p:nvSpPr>
            <p:spPr>
              <a:xfrm rot="12765553">
                <a:off x="1579900" y="1457488"/>
                <a:ext cx="581072" cy="581072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24" name="Nhóm 23"/>
            <p:cNvGrpSpPr/>
            <p:nvPr userDrawn="1"/>
          </p:nvGrpSpPr>
          <p:grpSpPr>
            <a:xfrm rot="653611">
              <a:off x="1773563" y="8962913"/>
              <a:ext cx="1158199" cy="1158198"/>
              <a:chOff x="1061881" y="5360907"/>
              <a:chExt cx="785756" cy="785754"/>
            </a:xfrm>
          </p:grpSpPr>
          <p:sp>
            <p:nvSpPr>
              <p:cNvPr id="25" name="Hình bầu dục 24"/>
              <p:cNvSpPr/>
              <p:nvPr/>
            </p:nvSpPr>
            <p:spPr>
              <a:xfrm rot="8247027">
                <a:off x="1103114" y="5387000"/>
                <a:ext cx="687263" cy="68726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26" name="Hình tự do 25"/>
              <p:cNvSpPr/>
              <p:nvPr/>
            </p:nvSpPr>
            <p:spPr>
              <a:xfrm rot="21011702">
                <a:off x="1061881" y="5360907"/>
                <a:ext cx="785756" cy="78575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27" name="Nhóm 26"/>
            <p:cNvGrpSpPr/>
            <p:nvPr userDrawn="1"/>
          </p:nvGrpSpPr>
          <p:grpSpPr>
            <a:xfrm rot="461074">
              <a:off x="3954117" y="9178816"/>
              <a:ext cx="937958" cy="937955"/>
              <a:chOff x="1061881" y="5360907"/>
              <a:chExt cx="785756" cy="785754"/>
            </a:xfrm>
          </p:grpSpPr>
          <p:sp>
            <p:nvSpPr>
              <p:cNvPr id="28" name="Hình bầu dục 27"/>
              <p:cNvSpPr/>
              <p:nvPr/>
            </p:nvSpPr>
            <p:spPr>
              <a:xfrm rot="8247027">
                <a:off x="1103114" y="5387000"/>
                <a:ext cx="687263" cy="68726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29" name="Hình tự do 28"/>
              <p:cNvSpPr/>
              <p:nvPr/>
            </p:nvSpPr>
            <p:spPr>
              <a:xfrm rot="21011702">
                <a:off x="1061881" y="5360907"/>
                <a:ext cx="785756" cy="78575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30" name="Nhóm 29"/>
            <p:cNvGrpSpPr/>
            <p:nvPr userDrawn="1"/>
          </p:nvGrpSpPr>
          <p:grpSpPr>
            <a:xfrm rot="11756294">
              <a:off x="2568359" y="9649013"/>
              <a:ext cx="430544" cy="430543"/>
              <a:chOff x="5137863" y="3474505"/>
              <a:chExt cx="707940" cy="707939"/>
            </a:xfrm>
          </p:grpSpPr>
          <p:sp>
            <p:nvSpPr>
              <p:cNvPr id="31" name="Hình bầu dục 30"/>
              <p:cNvSpPr/>
              <p:nvPr/>
            </p:nvSpPr>
            <p:spPr>
              <a:xfrm rot="3226400">
                <a:off x="5177612" y="3514253"/>
                <a:ext cx="628446" cy="628444"/>
              </a:xfrm>
              <a:prstGeom prst="ellipse">
                <a:avLst/>
              </a:prstGeom>
              <a:gradFill>
                <a:gsLst>
                  <a:gs pos="16000">
                    <a:schemeClr val="accent3"/>
                  </a:gs>
                  <a:gs pos="69000">
                    <a:schemeClr val="accent2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32" name="Hình tự do 31"/>
              <p:cNvSpPr/>
              <p:nvPr/>
            </p:nvSpPr>
            <p:spPr>
              <a:xfrm rot="9824183">
                <a:off x="5137863" y="3474505"/>
                <a:ext cx="707940" cy="707939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33" name="Nhóm 32"/>
            <p:cNvGrpSpPr/>
            <p:nvPr userDrawn="1"/>
          </p:nvGrpSpPr>
          <p:grpSpPr>
            <a:xfrm rot="21250090">
              <a:off x="6136416" y="8615094"/>
              <a:ext cx="1377088" cy="1377087"/>
              <a:chOff x="5885050" y="8078398"/>
              <a:chExt cx="868239" cy="868238"/>
            </a:xfrm>
          </p:grpSpPr>
          <p:sp>
            <p:nvSpPr>
              <p:cNvPr id="34" name="Hình bầu dục 33"/>
              <p:cNvSpPr/>
              <p:nvPr/>
            </p:nvSpPr>
            <p:spPr>
              <a:xfrm rot="15362825">
                <a:off x="5933795" y="8127144"/>
                <a:ext cx="770745" cy="77074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35" name="Hình tự do 34"/>
              <p:cNvSpPr/>
              <p:nvPr/>
            </p:nvSpPr>
            <p:spPr>
              <a:xfrm rot="360608">
                <a:off x="5885050" y="8078398"/>
                <a:ext cx="868239" cy="868238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36" name="Nhóm 35"/>
            <p:cNvGrpSpPr/>
            <p:nvPr userDrawn="1"/>
          </p:nvGrpSpPr>
          <p:grpSpPr>
            <a:xfrm rot="20759484">
              <a:off x="5397006" y="9040693"/>
              <a:ext cx="1052703" cy="1052703"/>
              <a:chOff x="1492332" y="5343601"/>
              <a:chExt cx="511698" cy="511698"/>
            </a:xfrm>
          </p:grpSpPr>
          <p:sp>
            <p:nvSpPr>
              <p:cNvPr id="37" name="Hình bầu dục 36"/>
              <p:cNvSpPr/>
              <p:nvPr/>
            </p:nvSpPr>
            <p:spPr>
              <a:xfrm rot="11832115">
                <a:off x="1521061" y="5372326"/>
                <a:ext cx="454240" cy="45424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38" name="Hình tự do 37"/>
              <p:cNvSpPr/>
              <p:nvPr/>
            </p:nvSpPr>
            <p:spPr>
              <a:xfrm rot="663138">
                <a:off x="1492332" y="5343601"/>
                <a:ext cx="511698" cy="511698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gradFill>
                <a:gsLst>
                  <a:gs pos="33000">
                    <a:schemeClr val="accent6"/>
                  </a:gs>
                  <a:gs pos="68000">
                    <a:schemeClr val="accent4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39" name="Nhóm 38"/>
            <p:cNvGrpSpPr/>
            <p:nvPr userDrawn="1"/>
          </p:nvGrpSpPr>
          <p:grpSpPr>
            <a:xfrm rot="8075959">
              <a:off x="7027106" y="9612671"/>
              <a:ext cx="436535" cy="436535"/>
              <a:chOff x="1579900" y="1457488"/>
              <a:chExt cx="581072" cy="581072"/>
            </a:xfrm>
          </p:grpSpPr>
          <p:sp>
            <p:nvSpPr>
              <p:cNvPr id="40" name="Hình bầu dục 39"/>
              <p:cNvSpPr/>
              <p:nvPr/>
            </p:nvSpPr>
            <p:spPr>
              <a:xfrm rot="17159969">
                <a:off x="1612526" y="1490113"/>
                <a:ext cx="515824" cy="5158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1" name="Hình tự do 40"/>
              <p:cNvSpPr/>
              <p:nvPr/>
            </p:nvSpPr>
            <p:spPr>
              <a:xfrm rot="12765553">
                <a:off x="1579900" y="1457488"/>
                <a:ext cx="581072" cy="581072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rgbClr val="AD4088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42" name="Nhóm 41"/>
            <p:cNvGrpSpPr/>
            <p:nvPr userDrawn="1"/>
          </p:nvGrpSpPr>
          <p:grpSpPr>
            <a:xfrm rot="12092543">
              <a:off x="3567968" y="9487009"/>
              <a:ext cx="628517" cy="628517"/>
              <a:chOff x="5109113" y="1238933"/>
              <a:chExt cx="798830" cy="798830"/>
            </a:xfrm>
          </p:grpSpPr>
          <p:sp>
            <p:nvSpPr>
              <p:cNvPr id="43" name="Hình bầu dục 42"/>
              <p:cNvSpPr/>
              <p:nvPr/>
            </p:nvSpPr>
            <p:spPr>
              <a:xfrm rot="9700963">
                <a:off x="5153966" y="1283782"/>
                <a:ext cx="709130" cy="709130"/>
              </a:xfrm>
              <a:prstGeom prst="ellipse">
                <a:avLst/>
              </a:prstGeom>
              <a:gradFill>
                <a:gsLst>
                  <a:gs pos="18000">
                    <a:schemeClr val="accent6"/>
                  </a:gs>
                  <a:gs pos="100000">
                    <a:schemeClr val="accent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4" name="Hình tự do 43"/>
              <p:cNvSpPr/>
              <p:nvPr/>
            </p:nvSpPr>
            <p:spPr>
              <a:xfrm rot="9700963">
                <a:off x="5109113" y="1238933"/>
                <a:ext cx="798830" cy="798830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45" name="Nhóm 44"/>
            <p:cNvGrpSpPr/>
            <p:nvPr userDrawn="1"/>
          </p:nvGrpSpPr>
          <p:grpSpPr>
            <a:xfrm rot="9051983">
              <a:off x="6264864" y="9662505"/>
              <a:ext cx="435580" cy="435580"/>
              <a:chOff x="1579900" y="1457488"/>
              <a:chExt cx="581072" cy="581072"/>
            </a:xfrm>
          </p:grpSpPr>
          <p:sp>
            <p:nvSpPr>
              <p:cNvPr id="46" name="Hình bầu dục 45"/>
              <p:cNvSpPr/>
              <p:nvPr/>
            </p:nvSpPr>
            <p:spPr>
              <a:xfrm rot="17159969">
                <a:off x="1612526" y="1490113"/>
                <a:ext cx="515824" cy="5158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7" name="Hình tự do 46"/>
              <p:cNvSpPr/>
              <p:nvPr/>
            </p:nvSpPr>
            <p:spPr>
              <a:xfrm rot="12765553">
                <a:off x="1579900" y="1457488"/>
                <a:ext cx="581072" cy="581072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  <p:sp>
        <p:nvSpPr>
          <p:cNvPr id="2" name="Tiêu đề 1"/>
          <p:cNvSpPr>
            <a:spLocks noGrp="1"/>
          </p:cNvSpPr>
          <p:nvPr userDrawn="1">
            <p:ph type="ctrTitle"/>
          </p:nvPr>
        </p:nvSpPr>
        <p:spPr>
          <a:xfrm>
            <a:off x="3200400" y="3501700"/>
            <a:ext cx="3886200" cy="3931920"/>
          </a:xfrm>
        </p:spPr>
        <p:txBody>
          <a:bodyPr lIns="0" tIns="0" rIns="0" bIns="0" anchor="b"/>
          <a:lstStyle>
            <a:lvl1pPr algn="l" latinLnBrk="0">
              <a:defRPr lang="vi-VN" sz="6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vi-VN"/>
              <a:t>Bấm để sửa kiểu tiêu đề Bản cái</a:t>
            </a:r>
          </a:p>
        </p:txBody>
      </p:sp>
    </p:spTree>
    <p:extLst>
      <p:ext uri="{BB962C8B-B14F-4D97-AF65-F5344CB8AC3E}">
        <p14:creationId xmlns:p14="http://schemas.microsoft.com/office/powerpoint/2010/main" val="426196804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68">
          <p15:clr>
            <a:srgbClr val="FBAE40"/>
          </p15:clr>
        </p15:guide>
        <p15:guide id="2" pos="244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4" name="Chỗ dành sẵn cho Ngày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vi-VN" sz="102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757F12D-6B40-40C3-8F2E-7684A37A4226}" type="datetime1">
              <a:rPr lang="vi-VN" smtClean="0"/>
              <a:t>21/11/2013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vi-VN" sz="102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Trang chiếu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vi-VN" sz="102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DFC82D12-5F29-4581-8EFF-8BE3A8E3C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6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vi-VN" sz="374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vi-VN" sz="238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vi-VN" sz="204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vi-VN" sz="17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vi-VN" sz="153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vi-VN" sz="153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vi-VN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vi-VN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vi-VN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vi-VN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777240" rtl="0" eaLnBrk="1" latinLnBrk="0" hangingPunct="1">
        <a:defRPr lang="vi-VN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vi-VN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vi-VN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vi-VN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vi-VN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vi-VN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vi-VN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vi-VN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vi-VN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>
          <a:xfrm>
            <a:off x="2782957" y="3501700"/>
            <a:ext cx="4757529" cy="3931920"/>
          </a:xfrm>
        </p:spPr>
        <p:txBody>
          <a:bodyPr/>
          <a:lstStyle/>
          <a:p>
            <a:r>
              <a:rPr lang="vi-VN" b="1" dirty="0"/>
              <a:t>chúc mừng sinh nhật!</a:t>
            </a:r>
          </a:p>
        </p:txBody>
      </p:sp>
    </p:spTree>
    <p:extLst>
      <p:ext uri="{BB962C8B-B14F-4D97-AF65-F5344CB8AC3E}">
        <p14:creationId xmlns:p14="http://schemas.microsoft.com/office/powerpoint/2010/main" val="71806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iệp Sinh nhật Nhuộm cột">
  <a:themeElements>
    <a:clrScheme name="Tie Dye">
      <a:dk1>
        <a:srgbClr val="000000"/>
      </a:dk1>
      <a:lt1>
        <a:sysClr val="window" lastClr="FFFFFF"/>
      </a:lt1>
      <a:dk2>
        <a:srgbClr val="682647"/>
      </a:dk2>
      <a:lt2>
        <a:srgbClr val="FFE9D5"/>
      </a:lt2>
      <a:accent1>
        <a:srgbClr val="FD0087"/>
      </a:accent1>
      <a:accent2>
        <a:srgbClr val="85477E"/>
      </a:accent2>
      <a:accent3>
        <a:srgbClr val="A4B72F"/>
      </a:accent3>
      <a:accent4>
        <a:srgbClr val="F02433"/>
      </a:accent4>
      <a:accent5>
        <a:srgbClr val="F3CA1D"/>
      </a:accent5>
      <a:accent6>
        <a:srgbClr val="F37C24"/>
      </a:accent6>
      <a:hlink>
        <a:srgbClr val="FD0087"/>
      </a:hlink>
      <a:folHlink>
        <a:srgbClr val="969696"/>
      </a:folHlink>
    </a:clrScheme>
    <a:fontScheme name="Impact - Franklin Gothic Medium">
      <a:majorFont>
        <a:latin typeface="Impact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ie Dye">
      <a:dk1>
        <a:srgbClr val="000000"/>
      </a:dk1>
      <a:lt1>
        <a:sysClr val="window" lastClr="FFFFFF"/>
      </a:lt1>
      <a:dk2>
        <a:srgbClr val="682647"/>
      </a:dk2>
      <a:lt2>
        <a:srgbClr val="FFE9D5"/>
      </a:lt2>
      <a:accent1>
        <a:srgbClr val="FD0087"/>
      </a:accent1>
      <a:accent2>
        <a:srgbClr val="85477E"/>
      </a:accent2>
      <a:accent3>
        <a:srgbClr val="A4B72F"/>
      </a:accent3>
      <a:accent4>
        <a:srgbClr val="F02433"/>
      </a:accent4>
      <a:accent5>
        <a:srgbClr val="F3CA1D"/>
      </a:accent5>
      <a:accent6>
        <a:srgbClr val="F37C24"/>
      </a:accent6>
      <a:hlink>
        <a:srgbClr val="FD0087"/>
      </a:hlink>
      <a:folHlink>
        <a:srgbClr val="969696"/>
      </a:folHlink>
    </a:clrScheme>
    <a:fontScheme name="Impact - Franklin Gothic Medium">
      <a:majorFont>
        <a:latin typeface="Impact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ie Dye">
      <a:dk1>
        <a:srgbClr val="000000"/>
      </a:dk1>
      <a:lt1>
        <a:sysClr val="window" lastClr="FFFFFF"/>
      </a:lt1>
      <a:dk2>
        <a:srgbClr val="682647"/>
      </a:dk2>
      <a:lt2>
        <a:srgbClr val="FFE9D5"/>
      </a:lt2>
      <a:accent1>
        <a:srgbClr val="FD0087"/>
      </a:accent1>
      <a:accent2>
        <a:srgbClr val="85477E"/>
      </a:accent2>
      <a:accent3>
        <a:srgbClr val="A4B72F"/>
      </a:accent3>
      <a:accent4>
        <a:srgbClr val="F02433"/>
      </a:accent4>
      <a:accent5>
        <a:srgbClr val="F3CA1D"/>
      </a:accent5>
      <a:accent6>
        <a:srgbClr val="F37C24"/>
      </a:accent6>
      <a:hlink>
        <a:srgbClr val="FD0087"/>
      </a:hlink>
      <a:folHlink>
        <a:srgbClr val="969696"/>
      </a:folHlink>
    </a:clrScheme>
    <a:fontScheme name="Impact - Franklin Gothic Medium">
      <a:majorFont>
        <a:latin typeface="Impact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Giá trị này hiển thị số lần lưu hoặc chỉnh sửa. Ứng dụng chịu trách nhiệm cập nhật giá trị này sau mỗi lần chỉnh sửa.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069F650-4D95-4631-9F7E-99AD6C0059BE}">
  <ds:schemaRefs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39BE6E2-47A8-4F91-ACB2-9E09C789DC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4F7AD2-6050-42EE-8D27-8EFE718DE1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</Words>
  <Application>Microsoft Office PowerPoint</Application>
  <PresentationFormat>Tùy chỉnh</PresentationFormat>
  <Paragraphs>3</Paragraphs>
  <Slides>1</Slides>
  <Notes>1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</vt:i4>
      </vt:variant>
    </vt:vector>
  </HeadingPairs>
  <TitlesOfParts>
    <vt:vector size="5" baseType="lpstr">
      <vt:lpstr>Arial</vt:lpstr>
      <vt:lpstr>Franklin Gothic Medium</vt:lpstr>
      <vt:lpstr>Segoe UI</vt:lpstr>
      <vt:lpstr>Thiệp Sinh nhật Nhuộm cột</vt:lpstr>
      <vt:lpstr>chúc mừng sinh nhật!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2013-05-02T14:44:20Z</dcterms:created>
  <dcterms:modified xsi:type="dcterms:W3CDTF">2013-11-21T04:51:23Z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