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7" r:id="rId6"/>
    <p:sldId id="261" r:id="rId7"/>
    <p:sldId id="259" r:id="rId8"/>
    <p:sldId id="260"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3" autoAdjust="0"/>
    <p:restoredTop sz="94660"/>
  </p:normalViewPr>
  <p:slideViewPr>
    <p:cSldViewPr snapToGrid="0">
      <p:cViewPr varScale="1">
        <p:scale>
          <a:sx n="101" d="100"/>
          <a:sy n="101" d="100"/>
        </p:scale>
        <p:origin x="132" y="366"/>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Trang_ti_nh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Trang_tính1!$B$1</c:f>
              <c:strCache>
                <c:ptCount val="1"/>
                <c:pt idx="0">
                  <c:v>Chuỗi 1</c:v>
                </c:pt>
              </c:strCache>
            </c:strRef>
          </c:tx>
          <c:spPr>
            <a:solidFill>
              <a:schemeClr val="accent1">
                <a:alpha val="70000"/>
              </a:schemeClr>
            </a:solidFill>
            <a:ln>
              <a:noFill/>
            </a:ln>
            <a:effectLst/>
          </c:spPr>
          <c:invertIfNegative val="0"/>
          <c:cat>
            <c:strRef>
              <c:f>Trang_tính1!$A$2:$A$5</c:f>
              <c:strCache>
                <c:ptCount val="4"/>
                <c:pt idx="0">
                  <c:v>Thể loại 1</c:v>
                </c:pt>
                <c:pt idx="1">
                  <c:v>Thể loại 2</c:v>
                </c:pt>
                <c:pt idx="2">
                  <c:v>Thể loại 3</c:v>
                </c:pt>
                <c:pt idx="3">
                  <c:v>Thể loại 4</c:v>
                </c:pt>
              </c:strCache>
            </c:strRef>
          </c:cat>
          <c:val>
            <c:numRef>
              <c:f>Trang_tính1!$B$2:$B$5</c:f>
              <c:numCache>
                <c:formatCode>General</c:formatCode>
                <c:ptCount val="4"/>
                <c:pt idx="0">
                  <c:v>4.3</c:v>
                </c:pt>
                <c:pt idx="1">
                  <c:v>2.5</c:v>
                </c:pt>
                <c:pt idx="2">
                  <c:v>3.5</c:v>
                </c:pt>
                <c:pt idx="3">
                  <c:v>4.5</c:v>
                </c:pt>
              </c:numCache>
            </c:numRef>
          </c:val>
        </c:ser>
        <c:ser>
          <c:idx val="1"/>
          <c:order val="1"/>
          <c:tx>
            <c:strRef>
              <c:f>Trang_tính1!$C$1</c:f>
              <c:strCache>
                <c:ptCount val="1"/>
                <c:pt idx="0">
                  <c:v>Chuỗi 2</c:v>
                </c:pt>
              </c:strCache>
            </c:strRef>
          </c:tx>
          <c:spPr>
            <a:solidFill>
              <a:schemeClr val="accent2">
                <a:alpha val="70000"/>
              </a:schemeClr>
            </a:solidFill>
            <a:ln>
              <a:noFill/>
            </a:ln>
            <a:effectLst/>
          </c:spPr>
          <c:invertIfNegative val="0"/>
          <c:cat>
            <c:strRef>
              <c:f>Trang_tính1!$A$2:$A$5</c:f>
              <c:strCache>
                <c:ptCount val="4"/>
                <c:pt idx="0">
                  <c:v>Thể loại 1</c:v>
                </c:pt>
                <c:pt idx="1">
                  <c:v>Thể loại 2</c:v>
                </c:pt>
                <c:pt idx="2">
                  <c:v>Thể loại 3</c:v>
                </c:pt>
                <c:pt idx="3">
                  <c:v>Thể loại 4</c:v>
                </c:pt>
              </c:strCache>
            </c:strRef>
          </c:cat>
          <c:val>
            <c:numRef>
              <c:f>Trang_tính1!$C$2:$C$5</c:f>
              <c:numCache>
                <c:formatCode>General</c:formatCode>
                <c:ptCount val="4"/>
                <c:pt idx="0">
                  <c:v>2.4</c:v>
                </c:pt>
                <c:pt idx="1">
                  <c:v>4.4000000000000004</c:v>
                </c:pt>
                <c:pt idx="2">
                  <c:v>1.8</c:v>
                </c:pt>
                <c:pt idx="3">
                  <c:v>2.8</c:v>
                </c:pt>
              </c:numCache>
            </c:numRef>
          </c:val>
        </c:ser>
        <c:ser>
          <c:idx val="2"/>
          <c:order val="2"/>
          <c:tx>
            <c:strRef>
              <c:f>Trang_tính1!$D$1</c:f>
              <c:strCache>
                <c:ptCount val="1"/>
                <c:pt idx="0">
                  <c:v>Chuỗi 3</c:v>
                </c:pt>
              </c:strCache>
            </c:strRef>
          </c:tx>
          <c:spPr>
            <a:solidFill>
              <a:schemeClr val="accent3">
                <a:alpha val="70000"/>
              </a:schemeClr>
            </a:solidFill>
            <a:ln>
              <a:noFill/>
            </a:ln>
            <a:effectLst/>
          </c:spPr>
          <c:invertIfNegative val="0"/>
          <c:cat>
            <c:strRef>
              <c:f>Trang_tính1!$A$2:$A$5</c:f>
              <c:strCache>
                <c:ptCount val="4"/>
                <c:pt idx="0">
                  <c:v>Thể loại 1</c:v>
                </c:pt>
                <c:pt idx="1">
                  <c:v>Thể loại 2</c:v>
                </c:pt>
                <c:pt idx="2">
                  <c:v>Thể loại 3</c:v>
                </c:pt>
                <c:pt idx="3">
                  <c:v>Thể loại 4</c:v>
                </c:pt>
              </c:strCache>
            </c:strRef>
          </c:cat>
          <c:val>
            <c:numRef>
              <c:f>Trang_tính1!$D$2:$D$5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80"/>
        <c:overlap val="25"/>
        <c:axId val="249472976"/>
        <c:axId val="249473536"/>
      </c:barChart>
      <c:catAx>
        <c:axId val="249472976"/>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en-US"/>
          </a:p>
        </c:txPr>
        <c:crossAx val="249473536"/>
        <c:crosses val="autoZero"/>
        <c:auto val="1"/>
        <c:lblAlgn val="ctr"/>
        <c:lblOffset val="100"/>
        <c:noMultiLvlLbl val="0"/>
      </c:catAx>
      <c:valAx>
        <c:axId val="249473536"/>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en-US"/>
          </a:p>
        </c:txPr>
        <c:crossAx val="249472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latin typeface="Segoe UI" panose="020B0502040204020203" pitchFamily="34" charset="0"/>
          <a:ea typeface="Segoe UI" panose="020B0502040204020203" pitchFamily="34" charset="0"/>
          <a:cs typeface="Segoe UI" panose="020B0502040204020203"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7B0222-61A7-4AC3-B8A1-55726EB0E6FA}" type="doc">
      <dgm:prSet loTypeId="urn:microsoft.com/office/officeart/2011/layout/HexagonRadial" loCatId="cycle" qsTypeId="urn:microsoft.com/office/officeart/2005/8/quickstyle/simple4" qsCatId="simple" csTypeId="urn:microsoft.com/office/officeart/2005/8/colors/accent1_2" csCatId="accent1" phldr="1"/>
      <dgm:spPr/>
      <dgm:t>
        <a:bodyPr/>
        <a:lstStyle/>
        <a:p>
          <a:endParaRPr lang="vi-VN"/>
        </a:p>
      </dgm:t>
    </dgm:pt>
    <dgm:pt modelId="{B5DBE733-58F8-4033-8CFB-FFFFE640A03E}">
      <dgm:prSet phldrT="[Văn bản]"/>
      <dgm:spPr/>
      <dgm:t>
        <a:bodyPr/>
        <a:lstStyle/>
        <a:p>
          <a:r>
            <a:rPr lang="vi-VN" dirty="0">
              <a:latin typeface="Segoe UI" panose="020B0502040204020203" pitchFamily="34" charset="0"/>
              <a:ea typeface="Segoe UI" panose="020B0502040204020203" pitchFamily="34" charset="0"/>
              <a:cs typeface="Segoe UI" panose="020B0502040204020203" pitchFamily="34" charset="0"/>
            </a:rPr>
            <a:t>Nhóm 1</a:t>
          </a:r>
        </a:p>
      </dgm:t>
    </dgm:pt>
    <dgm:pt modelId="{DEC19D51-529E-4667-8EDD-B24C688DD3A4}" type="parTrans" cxnId="{536F3653-1261-4E17-BCAC-22DCEB3EDF33}">
      <dgm:prSet/>
      <dgm:spPr/>
      <dgm:t>
        <a:bodyPr/>
        <a:lstStyle/>
        <a:p>
          <a:endParaRPr lang="vi-VN"/>
        </a:p>
      </dgm:t>
    </dgm:pt>
    <dgm:pt modelId="{6E39C753-D22C-4715-9D0A-B237BEB60CDF}" type="sibTrans" cxnId="{536F3653-1261-4E17-BCAC-22DCEB3EDF33}">
      <dgm:prSet/>
      <dgm:spPr/>
      <dgm:t>
        <a:bodyPr/>
        <a:lstStyle/>
        <a:p>
          <a:endParaRPr lang="vi-VN"/>
        </a:p>
      </dgm:t>
    </dgm:pt>
    <dgm:pt modelId="{7059DE91-9AC2-4DEF-838F-907CE8D68548}">
      <dgm:prSet phldrT="[Văn bản]"/>
      <dgm:spPr/>
      <dgm:t>
        <a:bodyPr/>
        <a:lstStyle/>
        <a:p>
          <a:r>
            <a:rPr lang="vi-VN" dirty="0">
              <a:latin typeface="Segoe UI" panose="020B0502040204020203" pitchFamily="34" charset="0"/>
              <a:ea typeface="Segoe UI" panose="020B0502040204020203" pitchFamily="34" charset="0"/>
              <a:cs typeface="Segoe UI" panose="020B0502040204020203" pitchFamily="34" charset="0"/>
            </a:rPr>
            <a:t>Nhiệm vụ</a:t>
          </a:r>
        </a:p>
      </dgm:t>
    </dgm:pt>
    <dgm:pt modelId="{4968AAC2-04FF-4BAB-AC22-2EB09A4AC351}" type="parTrans" cxnId="{02C597FB-9525-4A76-8FA5-40AB103C6E46}">
      <dgm:prSet/>
      <dgm:spPr/>
      <dgm:t>
        <a:bodyPr/>
        <a:lstStyle/>
        <a:p>
          <a:endParaRPr lang="vi-VN"/>
        </a:p>
      </dgm:t>
    </dgm:pt>
    <dgm:pt modelId="{C4744FB1-3692-4E7E-B3DF-380239519421}" type="sibTrans" cxnId="{02C597FB-9525-4A76-8FA5-40AB103C6E46}">
      <dgm:prSet/>
      <dgm:spPr/>
      <dgm:t>
        <a:bodyPr/>
        <a:lstStyle/>
        <a:p>
          <a:endParaRPr lang="vi-VN"/>
        </a:p>
      </dgm:t>
    </dgm:pt>
    <dgm:pt modelId="{32B965C3-1914-4CF4-8E5B-4E6519B2EB6B}">
      <dgm:prSet phldrT="[Văn bản]"/>
      <dgm:spPr/>
      <dgm:t>
        <a:bodyPr/>
        <a:lstStyle/>
        <a:p>
          <a:r>
            <a:rPr lang="vi-VN">
              <a:latin typeface="Segoe UI" panose="020B0502040204020203" pitchFamily="34" charset="0"/>
              <a:ea typeface="Segoe UI" panose="020B0502040204020203" pitchFamily="34" charset="0"/>
              <a:cs typeface="Segoe UI" panose="020B0502040204020203" pitchFamily="34" charset="0"/>
            </a:rPr>
            <a:t>Nhiệm vụ</a:t>
          </a:r>
        </a:p>
      </dgm:t>
    </dgm:pt>
    <dgm:pt modelId="{BC644C63-61E5-4A55-971A-F725C421F0DE}" type="parTrans" cxnId="{857E99EB-6EC3-4F42-A22F-8962B6C7D06E}">
      <dgm:prSet/>
      <dgm:spPr/>
      <dgm:t>
        <a:bodyPr/>
        <a:lstStyle/>
        <a:p>
          <a:endParaRPr lang="vi-VN"/>
        </a:p>
      </dgm:t>
    </dgm:pt>
    <dgm:pt modelId="{AB3170DB-C340-4AFB-A73C-4B0780BB34AE}" type="sibTrans" cxnId="{857E99EB-6EC3-4F42-A22F-8962B6C7D06E}">
      <dgm:prSet/>
      <dgm:spPr/>
      <dgm:t>
        <a:bodyPr/>
        <a:lstStyle/>
        <a:p>
          <a:endParaRPr lang="vi-VN"/>
        </a:p>
      </dgm:t>
    </dgm:pt>
    <dgm:pt modelId="{A334F331-6DC7-4A23-B461-6B3A5D212575}">
      <dgm:prSet phldrT="[Văn bản]"/>
      <dgm:spPr/>
      <dgm:t>
        <a:bodyPr/>
        <a:lstStyle/>
        <a:p>
          <a:r>
            <a:rPr lang="vi-VN">
              <a:latin typeface="Segoe UI" panose="020B0502040204020203" pitchFamily="34" charset="0"/>
              <a:ea typeface="Segoe UI" panose="020B0502040204020203" pitchFamily="34" charset="0"/>
              <a:cs typeface="Segoe UI" panose="020B0502040204020203" pitchFamily="34" charset="0"/>
            </a:rPr>
            <a:t>Nhiệm vụ</a:t>
          </a:r>
        </a:p>
      </dgm:t>
    </dgm:pt>
    <dgm:pt modelId="{CBE2C959-97DB-489A-9AC6-E84ACB38F4C8}" type="parTrans" cxnId="{C02B269D-9C96-47FB-9DE7-FB0912D328D4}">
      <dgm:prSet/>
      <dgm:spPr/>
      <dgm:t>
        <a:bodyPr/>
        <a:lstStyle/>
        <a:p>
          <a:endParaRPr lang="vi-VN"/>
        </a:p>
      </dgm:t>
    </dgm:pt>
    <dgm:pt modelId="{B7850B6E-5DEF-482B-982B-DCB89930E486}" type="sibTrans" cxnId="{C02B269D-9C96-47FB-9DE7-FB0912D328D4}">
      <dgm:prSet/>
      <dgm:spPr/>
      <dgm:t>
        <a:bodyPr/>
        <a:lstStyle/>
        <a:p>
          <a:endParaRPr lang="vi-VN"/>
        </a:p>
      </dgm:t>
    </dgm:pt>
    <dgm:pt modelId="{3ED00B4E-3800-4316-8925-76FCA9E723E2}">
      <dgm:prSet phldrT="[Văn bản]"/>
      <dgm:spPr/>
      <dgm:t>
        <a:bodyPr/>
        <a:lstStyle/>
        <a:p>
          <a:r>
            <a:rPr lang="vi-VN">
              <a:latin typeface="Segoe UI" panose="020B0502040204020203" pitchFamily="34" charset="0"/>
              <a:ea typeface="Segoe UI" panose="020B0502040204020203" pitchFamily="34" charset="0"/>
              <a:cs typeface="Segoe UI" panose="020B0502040204020203" pitchFamily="34" charset="0"/>
            </a:rPr>
            <a:t>Nhiệm vụ</a:t>
          </a:r>
        </a:p>
      </dgm:t>
    </dgm:pt>
    <dgm:pt modelId="{727DD9C8-B62F-4F35-A496-7AF63EE3B6F2}" type="parTrans" cxnId="{E8039605-CB48-4C57-806C-2A3A82A57DDF}">
      <dgm:prSet/>
      <dgm:spPr/>
      <dgm:t>
        <a:bodyPr/>
        <a:lstStyle/>
        <a:p>
          <a:endParaRPr lang="vi-VN"/>
        </a:p>
      </dgm:t>
    </dgm:pt>
    <dgm:pt modelId="{F9919689-3187-437B-B7FC-94F014368EB9}" type="sibTrans" cxnId="{E8039605-CB48-4C57-806C-2A3A82A57DDF}">
      <dgm:prSet/>
      <dgm:spPr/>
      <dgm:t>
        <a:bodyPr/>
        <a:lstStyle/>
        <a:p>
          <a:endParaRPr lang="vi-VN"/>
        </a:p>
      </dgm:t>
    </dgm:pt>
    <dgm:pt modelId="{B9F01F5C-B9D1-43F7-B044-400EA49DB08C}">
      <dgm:prSet phldrT="[Văn bản]"/>
      <dgm:spPr/>
      <dgm:t>
        <a:bodyPr/>
        <a:lstStyle/>
        <a:p>
          <a:r>
            <a:rPr lang="vi-VN" dirty="0">
              <a:latin typeface="Segoe UI" panose="020B0502040204020203" pitchFamily="34" charset="0"/>
              <a:ea typeface="Segoe UI" panose="020B0502040204020203" pitchFamily="34" charset="0"/>
              <a:cs typeface="Segoe UI" panose="020B0502040204020203" pitchFamily="34" charset="0"/>
            </a:rPr>
            <a:t>Nhiệm vụ</a:t>
          </a:r>
        </a:p>
      </dgm:t>
    </dgm:pt>
    <dgm:pt modelId="{016C3059-FB2D-4202-B236-6B98FDD6BCBB}" type="parTrans" cxnId="{9FA4F12F-419F-43BE-A2E1-DBAE8FA2102E}">
      <dgm:prSet/>
      <dgm:spPr/>
      <dgm:t>
        <a:bodyPr/>
        <a:lstStyle/>
        <a:p>
          <a:endParaRPr lang="vi-VN"/>
        </a:p>
      </dgm:t>
    </dgm:pt>
    <dgm:pt modelId="{B6EB7BA1-C6D5-4F89-B1C3-7565F8553DA6}" type="sibTrans" cxnId="{9FA4F12F-419F-43BE-A2E1-DBAE8FA2102E}">
      <dgm:prSet/>
      <dgm:spPr/>
      <dgm:t>
        <a:bodyPr/>
        <a:lstStyle/>
        <a:p>
          <a:endParaRPr lang="vi-VN"/>
        </a:p>
      </dgm:t>
    </dgm:pt>
    <dgm:pt modelId="{BCEF7F53-FE75-4BB5-9299-06D915C50A63}">
      <dgm:prSet phldrT="[Văn bản]"/>
      <dgm:spPr/>
      <dgm:t>
        <a:bodyPr/>
        <a:lstStyle/>
        <a:p>
          <a:r>
            <a:rPr lang="vi-VN" dirty="0">
              <a:latin typeface="Segoe UI" panose="020B0502040204020203" pitchFamily="34" charset="0"/>
              <a:ea typeface="Segoe UI" panose="020B0502040204020203" pitchFamily="34" charset="0"/>
              <a:cs typeface="Segoe UI" panose="020B0502040204020203" pitchFamily="34" charset="0"/>
            </a:rPr>
            <a:t>Nhiệm vụ</a:t>
          </a:r>
        </a:p>
      </dgm:t>
    </dgm:pt>
    <dgm:pt modelId="{C954942D-36E1-4476-A621-D1759EE60D22}" type="parTrans" cxnId="{22445163-AC22-4C2D-A75E-19404B9BF967}">
      <dgm:prSet/>
      <dgm:spPr/>
      <dgm:t>
        <a:bodyPr/>
        <a:lstStyle/>
        <a:p>
          <a:endParaRPr lang="vi-VN"/>
        </a:p>
      </dgm:t>
    </dgm:pt>
    <dgm:pt modelId="{3E3195F7-AC1A-44C8-A6D7-18CC260A486E}" type="sibTrans" cxnId="{22445163-AC22-4C2D-A75E-19404B9BF967}">
      <dgm:prSet/>
      <dgm:spPr/>
      <dgm:t>
        <a:bodyPr/>
        <a:lstStyle/>
        <a:p>
          <a:endParaRPr lang="vi-VN"/>
        </a:p>
      </dgm:t>
    </dgm:pt>
    <dgm:pt modelId="{8E085EBD-1ED4-482D-97E2-CA43262C4BF3}" type="pres">
      <dgm:prSet presAssocID="{9A7B0222-61A7-4AC3-B8A1-55726EB0E6FA}" presName="Name0" presStyleCnt="0">
        <dgm:presLayoutVars>
          <dgm:chMax val="1"/>
          <dgm:chPref val="1"/>
          <dgm:dir/>
          <dgm:animOne val="branch"/>
          <dgm:animLvl val="lvl"/>
        </dgm:presLayoutVars>
      </dgm:prSet>
      <dgm:spPr/>
      <dgm:t>
        <a:bodyPr/>
        <a:lstStyle/>
        <a:p>
          <a:endParaRPr lang="vi-VN"/>
        </a:p>
      </dgm:t>
    </dgm:pt>
    <dgm:pt modelId="{B7DECB3B-107A-476B-AFC4-3D2647B9983A}" type="pres">
      <dgm:prSet presAssocID="{B5DBE733-58F8-4033-8CFB-FFFFE640A03E}" presName="Parent" presStyleLbl="node0" presStyleIdx="0" presStyleCnt="1">
        <dgm:presLayoutVars>
          <dgm:chMax val="6"/>
          <dgm:chPref val="6"/>
        </dgm:presLayoutVars>
      </dgm:prSet>
      <dgm:spPr/>
      <dgm:t>
        <a:bodyPr/>
        <a:lstStyle/>
        <a:p>
          <a:endParaRPr lang="vi-VN"/>
        </a:p>
      </dgm:t>
    </dgm:pt>
    <dgm:pt modelId="{F53A252C-E280-430A-BFAD-9402CC0942DF}" type="pres">
      <dgm:prSet presAssocID="{7059DE91-9AC2-4DEF-838F-907CE8D68548}" presName="Accent1" presStyleCnt="0"/>
      <dgm:spPr/>
      <dgm:t>
        <a:bodyPr/>
        <a:lstStyle/>
        <a:p>
          <a:endParaRPr lang="vi-VN"/>
        </a:p>
      </dgm:t>
    </dgm:pt>
    <dgm:pt modelId="{538A89EC-3010-477E-9950-70EE1F66A7CE}" type="pres">
      <dgm:prSet presAssocID="{7059DE91-9AC2-4DEF-838F-907CE8D68548}" presName="Accent" presStyleLbl="bgShp" presStyleIdx="0" presStyleCnt="6"/>
      <dgm:spPr/>
      <dgm:t>
        <a:bodyPr/>
        <a:lstStyle/>
        <a:p>
          <a:endParaRPr lang="vi-VN"/>
        </a:p>
      </dgm:t>
    </dgm:pt>
    <dgm:pt modelId="{11D20EFE-8F6B-420F-86CA-7F3F82A375A2}" type="pres">
      <dgm:prSet presAssocID="{7059DE91-9AC2-4DEF-838F-907CE8D68548}" presName="Child1" presStyleLbl="node1" presStyleIdx="0" presStyleCnt="6">
        <dgm:presLayoutVars>
          <dgm:chMax val="0"/>
          <dgm:chPref val="0"/>
          <dgm:bulletEnabled val="1"/>
        </dgm:presLayoutVars>
      </dgm:prSet>
      <dgm:spPr/>
      <dgm:t>
        <a:bodyPr/>
        <a:lstStyle/>
        <a:p>
          <a:endParaRPr lang="vi-VN"/>
        </a:p>
      </dgm:t>
    </dgm:pt>
    <dgm:pt modelId="{2EBD5B43-4E61-4A6E-9305-8CDF66D0C526}" type="pres">
      <dgm:prSet presAssocID="{32B965C3-1914-4CF4-8E5B-4E6519B2EB6B}" presName="Accent2" presStyleCnt="0"/>
      <dgm:spPr/>
      <dgm:t>
        <a:bodyPr/>
        <a:lstStyle/>
        <a:p>
          <a:endParaRPr lang="vi-VN"/>
        </a:p>
      </dgm:t>
    </dgm:pt>
    <dgm:pt modelId="{BFB85434-77DB-45BE-8D7F-460FD0CD5189}" type="pres">
      <dgm:prSet presAssocID="{32B965C3-1914-4CF4-8E5B-4E6519B2EB6B}" presName="Accent" presStyleLbl="bgShp" presStyleIdx="1" presStyleCnt="6"/>
      <dgm:spPr/>
      <dgm:t>
        <a:bodyPr/>
        <a:lstStyle/>
        <a:p>
          <a:endParaRPr lang="vi-VN"/>
        </a:p>
      </dgm:t>
    </dgm:pt>
    <dgm:pt modelId="{B6377B03-92CF-4860-8168-C601FA12EF07}" type="pres">
      <dgm:prSet presAssocID="{32B965C3-1914-4CF4-8E5B-4E6519B2EB6B}" presName="Child2" presStyleLbl="node1" presStyleIdx="1" presStyleCnt="6">
        <dgm:presLayoutVars>
          <dgm:chMax val="0"/>
          <dgm:chPref val="0"/>
          <dgm:bulletEnabled val="1"/>
        </dgm:presLayoutVars>
      </dgm:prSet>
      <dgm:spPr/>
      <dgm:t>
        <a:bodyPr/>
        <a:lstStyle/>
        <a:p>
          <a:endParaRPr lang="vi-VN"/>
        </a:p>
      </dgm:t>
    </dgm:pt>
    <dgm:pt modelId="{755A42C6-9F9F-4445-B05D-386E65FBA305}" type="pres">
      <dgm:prSet presAssocID="{A334F331-6DC7-4A23-B461-6B3A5D212575}" presName="Accent3" presStyleCnt="0"/>
      <dgm:spPr/>
      <dgm:t>
        <a:bodyPr/>
        <a:lstStyle/>
        <a:p>
          <a:endParaRPr lang="vi-VN"/>
        </a:p>
      </dgm:t>
    </dgm:pt>
    <dgm:pt modelId="{910F8132-28BB-4465-AFC2-04FB2FC51882}" type="pres">
      <dgm:prSet presAssocID="{A334F331-6DC7-4A23-B461-6B3A5D212575}" presName="Accent" presStyleLbl="bgShp" presStyleIdx="2" presStyleCnt="6"/>
      <dgm:spPr/>
      <dgm:t>
        <a:bodyPr/>
        <a:lstStyle/>
        <a:p>
          <a:endParaRPr lang="vi-VN"/>
        </a:p>
      </dgm:t>
    </dgm:pt>
    <dgm:pt modelId="{53826000-B0F4-464F-93E7-456C62C944D8}" type="pres">
      <dgm:prSet presAssocID="{A334F331-6DC7-4A23-B461-6B3A5D212575}" presName="Child3" presStyleLbl="node1" presStyleIdx="2" presStyleCnt="6">
        <dgm:presLayoutVars>
          <dgm:chMax val="0"/>
          <dgm:chPref val="0"/>
          <dgm:bulletEnabled val="1"/>
        </dgm:presLayoutVars>
      </dgm:prSet>
      <dgm:spPr/>
      <dgm:t>
        <a:bodyPr/>
        <a:lstStyle/>
        <a:p>
          <a:endParaRPr lang="vi-VN"/>
        </a:p>
      </dgm:t>
    </dgm:pt>
    <dgm:pt modelId="{AA31392E-372A-4C33-9774-1A31B2873045}" type="pres">
      <dgm:prSet presAssocID="{3ED00B4E-3800-4316-8925-76FCA9E723E2}" presName="Accent4" presStyleCnt="0"/>
      <dgm:spPr/>
      <dgm:t>
        <a:bodyPr/>
        <a:lstStyle/>
        <a:p>
          <a:endParaRPr lang="vi-VN"/>
        </a:p>
      </dgm:t>
    </dgm:pt>
    <dgm:pt modelId="{BC3E8580-27F4-45F8-A191-1A3C0A9EC309}" type="pres">
      <dgm:prSet presAssocID="{3ED00B4E-3800-4316-8925-76FCA9E723E2}" presName="Accent" presStyleLbl="bgShp" presStyleIdx="3" presStyleCnt="6"/>
      <dgm:spPr/>
      <dgm:t>
        <a:bodyPr/>
        <a:lstStyle/>
        <a:p>
          <a:endParaRPr lang="vi-VN"/>
        </a:p>
      </dgm:t>
    </dgm:pt>
    <dgm:pt modelId="{52FBF32A-7E89-4A96-9F9C-4C3F40CF862D}" type="pres">
      <dgm:prSet presAssocID="{3ED00B4E-3800-4316-8925-76FCA9E723E2}" presName="Child4" presStyleLbl="node1" presStyleIdx="3" presStyleCnt="6">
        <dgm:presLayoutVars>
          <dgm:chMax val="0"/>
          <dgm:chPref val="0"/>
          <dgm:bulletEnabled val="1"/>
        </dgm:presLayoutVars>
      </dgm:prSet>
      <dgm:spPr/>
      <dgm:t>
        <a:bodyPr/>
        <a:lstStyle/>
        <a:p>
          <a:endParaRPr lang="vi-VN"/>
        </a:p>
      </dgm:t>
    </dgm:pt>
    <dgm:pt modelId="{A5706ECD-E749-44B9-9918-5FBA7A6B2ECE}" type="pres">
      <dgm:prSet presAssocID="{B9F01F5C-B9D1-43F7-B044-400EA49DB08C}" presName="Accent5" presStyleCnt="0"/>
      <dgm:spPr/>
      <dgm:t>
        <a:bodyPr/>
        <a:lstStyle/>
        <a:p>
          <a:endParaRPr lang="vi-VN"/>
        </a:p>
      </dgm:t>
    </dgm:pt>
    <dgm:pt modelId="{1144ACC3-EC5D-4BCB-98F5-41911FD32B42}" type="pres">
      <dgm:prSet presAssocID="{B9F01F5C-B9D1-43F7-B044-400EA49DB08C}" presName="Accent" presStyleLbl="bgShp" presStyleIdx="4" presStyleCnt="6"/>
      <dgm:spPr/>
      <dgm:t>
        <a:bodyPr/>
        <a:lstStyle/>
        <a:p>
          <a:endParaRPr lang="vi-VN"/>
        </a:p>
      </dgm:t>
    </dgm:pt>
    <dgm:pt modelId="{31B99239-01AF-470D-AE87-798D4773AB49}" type="pres">
      <dgm:prSet presAssocID="{B9F01F5C-B9D1-43F7-B044-400EA49DB08C}" presName="Child5" presStyleLbl="node1" presStyleIdx="4" presStyleCnt="6">
        <dgm:presLayoutVars>
          <dgm:chMax val="0"/>
          <dgm:chPref val="0"/>
          <dgm:bulletEnabled val="1"/>
        </dgm:presLayoutVars>
      </dgm:prSet>
      <dgm:spPr/>
      <dgm:t>
        <a:bodyPr/>
        <a:lstStyle/>
        <a:p>
          <a:endParaRPr lang="vi-VN"/>
        </a:p>
      </dgm:t>
    </dgm:pt>
    <dgm:pt modelId="{ECA07DE4-6324-48C2-9F9A-F7C9704105F9}" type="pres">
      <dgm:prSet presAssocID="{BCEF7F53-FE75-4BB5-9299-06D915C50A63}" presName="Accent6" presStyleCnt="0"/>
      <dgm:spPr/>
      <dgm:t>
        <a:bodyPr/>
        <a:lstStyle/>
        <a:p>
          <a:endParaRPr lang="vi-VN"/>
        </a:p>
      </dgm:t>
    </dgm:pt>
    <dgm:pt modelId="{18346946-B1E2-4E5F-831C-76BAD6CFCA92}" type="pres">
      <dgm:prSet presAssocID="{BCEF7F53-FE75-4BB5-9299-06D915C50A63}" presName="Accent" presStyleLbl="bgShp" presStyleIdx="5" presStyleCnt="6"/>
      <dgm:spPr/>
      <dgm:t>
        <a:bodyPr/>
        <a:lstStyle/>
        <a:p>
          <a:endParaRPr lang="vi-VN"/>
        </a:p>
      </dgm:t>
    </dgm:pt>
    <dgm:pt modelId="{82A90493-6895-4BFA-9922-F0AEB2B00E2C}" type="pres">
      <dgm:prSet presAssocID="{BCEF7F53-FE75-4BB5-9299-06D915C50A63}" presName="Child6" presStyleLbl="node1" presStyleIdx="5" presStyleCnt="6">
        <dgm:presLayoutVars>
          <dgm:chMax val="0"/>
          <dgm:chPref val="0"/>
          <dgm:bulletEnabled val="1"/>
        </dgm:presLayoutVars>
      </dgm:prSet>
      <dgm:spPr/>
      <dgm:t>
        <a:bodyPr/>
        <a:lstStyle/>
        <a:p>
          <a:endParaRPr lang="vi-VN"/>
        </a:p>
      </dgm:t>
    </dgm:pt>
  </dgm:ptLst>
  <dgm:cxnLst>
    <dgm:cxn modelId="{C02B269D-9C96-47FB-9DE7-FB0912D328D4}" srcId="{B5DBE733-58F8-4033-8CFB-FFFFE640A03E}" destId="{A334F331-6DC7-4A23-B461-6B3A5D212575}" srcOrd="2" destOrd="0" parTransId="{CBE2C959-97DB-489A-9AC6-E84ACB38F4C8}" sibTransId="{B7850B6E-5DEF-482B-982B-DCB89930E486}"/>
    <dgm:cxn modelId="{FEA2B1C9-2B5F-4409-B23B-E922D1BE3842}" type="presOf" srcId="{7059DE91-9AC2-4DEF-838F-907CE8D68548}" destId="{11D20EFE-8F6B-420F-86CA-7F3F82A375A2}" srcOrd="0" destOrd="0" presId="urn:microsoft.com/office/officeart/2011/layout/HexagonRadial"/>
    <dgm:cxn modelId="{E8039605-CB48-4C57-806C-2A3A82A57DDF}" srcId="{B5DBE733-58F8-4033-8CFB-FFFFE640A03E}" destId="{3ED00B4E-3800-4316-8925-76FCA9E723E2}" srcOrd="3" destOrd="0" parTransId="{727DD9C8-B62F-4F35-A496-7AF63EE3B6F2}" sibTransId="{F9919689-3187-437B-B7FC-94F014368EB9}"/>
    <dgm:cxn modelId="{46CE761A-F096-4CCC-BE35-7E024FE10F6C}" type="presOf" srcId="{B9F01F5C-B9D1-43F7-B044-400EA49DB08C}" destId="{31B99239-01AF-470D-AE87-798D4773AB49}" srcOrd="0" destOrd="0" presId="urn:microsoft.com/office/officeart/2011/layout/HexagonRadial"/>
    <dgm:cxn modelId="{536F3653-1261-4E17-BCAC-22DCEB3EDF33}" srcId="{9A7B0222-61A7-4AC3-B8A1-55726EB0E6FA}" destId="{B5DBE733-58F8-4033-8CFB-FFFFE640A03E}" srcOrd="0" destOrd="0" parTransId="{DEC19D51-529E-4667-8EDD-B24C688DD3A4}" sibTransId="{6E39C753-D22C-4715-9D0A-B237BEB60CDF}"/>
    <dgm:cxn modelId="{857E99EB-6EC3-4F42-A22F-8962B6C7D06E}" srcId="{B5DBE733-58F8-4033-8CFB-FFFFE640A03E}" destId="{32B965C3-1914-4CF4-8E5B-4E6519B2EB6B}" srcOrd="1" destOrd="0" parTransId="{BC644C63-61E5-4A55-971A-F725C421F0DE}" sibTransId="{AB3170DB-C340-4AFB-A73C-4B0780BB34AE}"/>
    <dgm:cxn modelId="{EC56D12B-9371-4F12-B8FB-A8E807763182}" type="presOf" srcId="{3ED00B4E-3800-4316-8925-76FCA9E723E2}" destId="{52FBF32A-7E89-4A96-9F9C-4C3F40CF862D}" srcOrd="0" destOrd="0" presId="urn:microsoft.com/office/officeart/2011/layout/HexagonRadial"/>
    <dgm:cxn modelId="{94413C1D-4C05-490A-A9EF-2F3968ECF1FD}" type="presOf" srcId="{9A7B0222-61A7-4AC3-B8A1-55726EB0E6FA}" destId="{8E085EBD-1ED4-482D-97E2-CA43262C4BF3}" srcOrd="0" destOrd="0" presId="urn:microsoft.com/office/officeart/2011/layout/HexagonRadial"/>
    <dgm:cxn modelId="{22445163-AC22-4C2D-A75E-19404B9BF967}" srcId="{B5DBE733-58F8-4033-8CFB-FFFFE640A03E}" destId="{BCEF7F53-FE75-4BB5-9299-06D915C50A63}" srcOrd="5" destOrd="0" parTransId="{C954942D-36E1-4476-A621-D1759EE60D22}" sibTransId="{3E3195F7-AC1A-44C8-A6D7-18CC260A486E}"/>
    <dgm:cxn modelId="{9FA4F12F-419F-43BE-A2E1-DBAE8FA2102E}" srcId="{B5DBE733-58F8-4033-8CFB-FFFFE640A03E}" destId="{B9F01F5C-B9D1-43F7-B044-400EA49DB08C}" srcOrd="4" destOrd="0" parTransId="{016C3059-FB2D-4202-B236-6B98FDD6BCBB}" sibTransId="{B6EB7BA1-C6D5-4F89-B1C3-7565F8553DA6}"/>
    <dgm:cxn modelId="{19C09898-26CF-4F13-8369-E6AD95CF0644}" type="presOf" srcId="{32B965C3-1914-4CF4-8E5B-4E6519B2EB6B}" destId="{B6377B03-92CF-4860-8168-C601FA12EF07}" srcOrd="0" destOrd="0" presId="urn:microsoft.com/office/officeart/2011/layout/HexagonRadial"/>
    <dgm:cxn modelId="{02C597FB-9525-4A76-8FA5-40AB103C6E46}" srcId="{B5DBE733-58F8-4033-8CFB-FFFFE640A03E}" destId="{7059DE91-9AC2-4DEF-838F-907CE8D68548}" srcOrd="0" destOrd="0" parTransId="{4968AAC2-04FF-4BAB-AC22-2EB09A4AC351}" sibTransId="{C4744FB1-3692-4E7E-B3DF-380239519421}"/>
    <dgm:cxn modelId="{6AC2AF47-BC9B-47C0-8ACB-98BCF4EA4291}" type="presOf" srcId="{B5DBE733-58F8-4033-8CFB-FFFFE640A03E}" destId="{B7DECB3B-107A-476B-AFC4-3D2647B9983A}" srcOrd="0" destOrd="0" presId="urn:microsoft.com/office/officeart/2011/layout/HexagonRadial"/>
    <dgm:cxn modelId="{E0D61CA8-BEA6-4DBC-B17F-57375FDF1C0E}" type="presOf" srcId="{BCEF7F53-FE75-4BB5-9299-06D915C50A63}" destId="{82A90493-6895-4BFA-9922-F0AEB2B00E2C}" srcOrd="0" destOrd="0" presId="urn:microsoft.com/office/officeart/2011/layout/HexagonRadial"/>
    <dgm:cxn modelId="{6E70BA1A-7A6E-4B37-8717-44ED604A2F90}" type="presOf" srcId="{A334F331-6DC7-4A23-B461-6B3A5D212575}" destId="{53826000-B0F4-464F-93E7-456C62C944D8}" srcOrd="0" destOrd="0" presId="urn:microsoft.com/office/officeart/2011/layout/HexagonRadial"/>
    <dgm:cxn modelId="{AD1987B1-9685-4E72-85F0-7FBF08E4A980}" type="presParOf" srcId="{8E085EBD-1ED4-482D-97E2-CA43262C4BF3}" destId="{B7DECB3B-107A-476B-AFC4-3D2647B9983A}" srcOrd="0" destOrd="0" presId="urn:microsoft.com/office/officeart/2011/layout/HexagonRadial"/>
    <dgm:cxn modelId="{FCE54FFB-FFB5-4538-9B7F-E3CB38684959}" type="presParOf" srcId="{8E085EBD-1ED4-482D-97E2-CA43262C4BF3}" destId="{F53A252C-E280-430A-BFAD-9402CC0942DF}" srcOrd="1" destOrd="0" presId="urn:microsoft.com/office/officeart/2011/layout/HexagonRadial"/>
    <dgm:cxn modelId="{4E7A9A3C-9807-4EEA-97EE-4B74387685F1}" type="presParOf" srcId="{F53A252C-E280-430A-BFAD-9402CC0942DF}" destId="{538A89EC-3010-477E-9950-70EE1F66A7CE}" srcOrd="0" destOrd="0" presId="urn:microsoft.com/office/officeart/2011/layout/HexagonRadial"/>
    <dgm:cxn modelId="{09818076-BFD0-4520-A44F-A41FBF26AFBE}" type="presParOf" srcId="{8E085EBD-1ED4-482D-97E2-CA43262C4BF3}" destId="{11D20EFE-8F6B-420F-86CA-7F3F82A375A2}" srcOrd="2" destOrd="0" presId="urn:microsoft.com/office/officeart/2011/layout/HexagonRadial"/>
    <dgm:cxn modelId="{1A3F6DFB-DF55-43E4-A798-CEEAAEA8D1E5}" type="presParOf" srcId="{8E085EBD-1ED4-482D-97E2-CA43262C4BF3}" destId="{2EBD5B43-4E61-4A6E-9305-8CDF66D0C526}" srcOrd="3" destOrd="0" presId="urn:microsoft.com/office/officeart/2011/layout/HexagonRadial"/>
    <dgm:cxn modelId="{106F1836-B93F-4DFD-AACA-707A6B988FCF}" type="presParOf" srcId="{2EBD5B43-4E61-4A6E-9305-8CDF66D0C526}" destId="{BFB85434-77DB-45BE-8D7F-460FD0CD5189}" srcOrd="0" destOrd="0" presId="urn:microsoft.com/office/officeart/2011/layout/HexagonRadial"/>
    <dgm:cxn modelId="{D81568F1-CE3B-4384-AA5A-E243E5A13DC8}" type="presParOf" srcId="{8E085EBD-1ED4-482D-97E2-CA43262C4BF3}" destId="{B6377B03-92CF-4860-8168-C601FA12EF07}" srcOrd="4" destOrd="0" presId="urn:microsoft.com/office/officeart/2011/layout/HexagonRadial"/>
    <dgm:cxn modelId="{49B4D0E3-F466-4689-B0EF-5CD4BC780FB3}" type="presParOf" srcId="{8E085EBD-1ED4-482D-97E2-CA43262C4BF3}" destId="{755A42C6-9F9F-4445-B05D-386E65FBA305}" srcOrd="5" destOrd="0" presId="urn:microsoft.com/office/officeart/2011/layout/HexagonRadial"/>
    <dgm:cxn modelId="{B40498EA-140B-47DE-907E-B105F222182C}" type="presParOf" srcId="{755A42C6-9F9F-4445-B05D-386E65FBA305}" destId="{910F8132-28BB-4465-AFC2-04FB2FC51882}" srcOrd="0" destOrd="0" presId="urn:microsoft.com/office/officeart/2011/layout/HexagonRadial"/>
    <dgm:cxn modelId="{C31D96F1-B84D-46BD-AF6B-97F6EC08DD6D}" type="presParOf" srcId="{8E085EBD-1ED4-482D-97E2-CA43262C4BF3}" destId="{53826000-B0F4-464F-93E7-456C62C944D8}" srcOrd="6" destOrd="0" presId="urn:microsoft.com/office/officeart/2011/layout/HexagonRadial"/>
    <dgm:cxn modelId="{AE33F274-275C-4951-BA32-78A4C465E111}" type="presParOf" srcId="{8E085EBD-1ED4-482D-97E2-CA43262C4BF3}" destId="{AA31392E-372A-4C33-9774-1A31B2873045}" srcOrd="7" destOrd="0" presId="urn:microsoft.com/office/officeart/2011/layout/HexagonRadial"/>
    <dgm:cxn modelId="{6A95C71E-A834-43E1-8514-DB893C881D43}" type="presParOf" srcId="{AA31392E-372A-4C33-9774-1A31B2873045}" destId="{BC3E8580-27F4-45F8-A191-1A3C0A9EC309}" srcOrd="0" destOrd="0" presId="urn:microsoft.com/office/officeart/2011/layout/HexagonRadial"/>
    <dgm:cxn modelId="{749263FB-98B6-4196-B7F7-EB8DCFEAA7AC}" type="presParOf" srcId="{8E085EBD-1ED4-482D-97E2-CA43262C4BF3}" destId="{52FBF32A-7E89-4A96-9F9C-4C3F40CF862D}" srcOrd="8" destOrd="0" presId="urn:microsoft.com/office/officeart/2011/layout/HexagonRadial"/>
    <dgm:cxn modelId="{1A6EB9F8-562A-449C-8C8B-7E1680BE5BEA}" type="presParOf" srcId="{8E085EBD-1ED4-482D-97E2-CA43262C4BF3}" destId="{A5706ECD-E749-44B9-9918-5FBA7A6B2ECE}" srcOrd="9" destOrd="0" presId="urn:microsoft.com/office/officeart/2011/layout/HexagonRadial"/>
    <dgm:cxn modelId="{EB6543E5-DA29-4510-BA7D-1E76B9EA357E}" type="presParOf" srcId="{A5706ECD-E749-44B9-9918-5FBA7A6B2ECE}" destId="{1144ACC3-EC5D-4BCB-98F5-41911FD32B42}" srcOrd="0" destOrd="0" presId="urn:microsoft.com/office/officeart/2011/layout/HexagonRadial"/>
    <dgm:cxn modelId="{E36C8045-F048-4DC1-B2B3-A7E8965DA661}" type="presParOf" srcId="{8E085EBD-1ED4-482D-97E2-CA43262C4BF3}" destId="{31B99239-01AF-470D-AE87-798D4773AB49}" srcOrd="10" destOrd="0" presId="urn:microsoft.com/office/officeart/2011/layout/HexagonRadial"/>
    <dgm:cxn modelId="{09ED7522-6E78-4BE6-A926-00A39545CAC0}" type="presParOf" srcId="{8E085EBD-1ED4-482D-97E2-CA43262C4BF3}" destId="{ECA07DE4-6324-48C2-9F9A-F7C9704105F9}" srcOrd="11" destOrd="0" presId="urn:microsoft.com/office/officeart/2011/layout/HexagonRadial"/>
    <dgm:cxn modelId="{65DA3653-254F-46BC-860B-92100A23E657}" type="presParOf" srcId="{ECA07DE4-6324-48C2-9F9A-F7C9704105F9}" destId="{18346946-B1E2-4E5F-831C-76BAD6CFCA92}" srcOrd="0" destOrd="0" presId="urn:microsoft.com/office/officeart/2011/layout/HexagonRadial"/>
    <dgm:cxn modelId="{44D46D91-B595-4A71-958B-09A1E2382D71}" type="presParOf" srcId="{8E085EBD-1ED4-482D-97E2-CA43262C4BF3}" destId="{82A90493-6895-4BFA-9922-F0AEB2B00E2C}"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Sử dụng để hiển thị quy trình liên tục liên quan tới ý tưởng hoặc chủ đề trung tâm. Giới hạn tối đa sáu hình Mức 2. Phù hợp nhất với lượng văn bản ít. Văn bản không được dùng sẽ không xuất hiện nhưng vẫn tồn tại nếu bạn chuyển bố trí. "/>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vi-VN" sz="1200"/>
            </a:lvl1pPr>
          </a:lstStyle>
          <a:p>
            <a:endParaRPr lang="vi-VN"/>
          </a:p>
        </p:txBody>
      </p:sp>
      <p:sp>
        <p:nvSpPr>
          <p:cNvPr id="3" name="Chỗ dành sẵn cho Ngà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vi-VN" sz="1200"/>
            </a:lvl1pPr>
          </a:lstStyle>
          <a:p>
            <a:fld id="{34475077-A074-4E8C-B45E-964494945228}" type="datetimeFigureOut">
              <a:rPr lang="vi-VN"/>
              <a:t>09/12/2013</a:t>
            </a:fld>
            <a:endParaRPr lang="vi-VN"/>
          </a:p>
        </p:txBody>
      </p:sp>
      <p:sp>
        <p:nvSpPr>
          <p:cNvPr id="4" name="Chỗ dành sẵn cho Chân trang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vi-VN" sz="1200"/>
            </a:lvl1pPr>
          </a:lstStyle>
          <a:p>
            <a:endParaRPr lang="vi-VN"/>
          </a:p>
        </p:txBody>
      </p:sp>
      <p:sp>
        <p:nvSpPr>
          <p:cNvPr id="5" name="Chỗ dành sẵn cho Số Trang chiế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vi-VN" sz="1200"/>
            </a:lvl1pPr>
          </a:lstStyle>
          <a:p>
            <a:fld id="{5DE4C80B-8910-445E-8D30-7A590951118B}" type="slidenum">
              <a:rPr lang="vi-VN"/>
              <a:t>‹#›</a:t>
            </a:fld>
            <a:endParaRPr lang="vi-VN"/>
          </a:p>
        </p:txBody>
      </p:sp>
    </p:spTree>
    <p:extLst>
      <p:ext uri="{BB962C8B-B14F-4D97-AF65-F5344CB8AC3E}">
        <p14:creationId xmlns:p14="http://schemas.microsoft.com/office/powerpoint/2010/main" val="162125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vi-VN" sz="1200"/>
            </a:lvl1pPr>
          </a:lstStyle>
          <a:p>
            <a:endParaRPr lang="vi-VN"/>
          </a:p>
        </p:txBody>
      </p:sp>
      <p:sp>
        <p:nvSpPr>
          <p:cNvPr id="3" name="Chỗ dành sẵn cho Ngày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vi-VN" sz="1200"/>
            </a:lvl1pPr>
          </a:lstStyle>
          <a:p>
            <a:fld id="{6A2B48A4-4B96-49F4-8C25-4C9D06114B2C}" type="datetimeFigureOut">
              <a:t>12/9/2013</a:t>
            </a:fld>
            <a:endParaRPr lang="vi-VN"/>
          </a:p>
        </p:txBody>
      </p:sp>
      <p:sp>
        <p:nvSpPr>
          <p:cNvPr id="4" name="Chỗ dành sẵn cho Ảnh Trang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vi-VN" sz="1200"/>
            </a:lvl1pPr>
          </a:lstStyle>
          <a:p>
            <a:endParaRPr lang="vi-VN"/>
          </a:p>
        </p:txBody>
      </p:sp>
      <p:sp>
        <p:nvSpPr>
          <p:cNvPr id="7" name="Chỗ dành sẵn cho Số Trang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vi-VN" sz="1200"/>
            </a:lvl1pPr>
          </a:lstStyle>
          <a:p>
            <a:fld id="{5D81F1E7-4EFD-4BFF-B438-FCD52FD36B17}" type="slidenum">
              <a:t>‹#›</a:t>
            </a:fld>
            <a:endParaRPr lang="vi-VN"/>
          </a:p>
        </p:txBody>
      </p:sp>
    </p:spTree>
    <p:extLst>
      <p:ext uri="{BB962C8B-B14F-4D97-AF65-F5344CB8AC3E}">
        <p14:creationId xmlns:p14="http://schemas.microsoft.com/office/powerpoint/2010/main" val="473561970"/>
      </p:ext>
    </p:extLst>
  </p:cSld>
  <p:clrMap bg1="lt1" tx1="dk1" bg2="lt2" tx2="dk2" accent1="accent1" accent2="accent2" accent3="accent3" accent4="accent4" accent5="accent5" accent6="accent6" hlink="hlink" folHlink="folHlink"/>
  <p:notesStyle>
    <a:lvl1pPr marL="0" algn="l" defTabSz="914400" rtl="0" eaLnBrk="1" latinLnBrk="0" hangingPunct="1">
      <a:defRPr lang="vi-VN" sz="1200" kern="1200">
        <a:solidFill>
          <a:schemeClr val="tx1"/>
        </a:solidFill>
        <a:latin typeface="+mn-lt"/>
        <a:ea typeface="+mn-ea"/>
        <a:cs typeface="+mn-cs"/>
      </a:defRPr>
    </a:lvl1pPr>
    <a:lvl2pPr marL="457200" algn="l" defTabSz="914400" rtl="0" eaLnBrk="1" latinLnBrk="0" hangingPunct="1">
      <a:defRPr lang="vi-VN" sz="1200" kern="1200">
        <a:solidFill>
          <a:schemeClr val="tx1"/>
        </a:solidFill>
        <a:latin typeface="+mn-lt"/>
        <a:ea typeface="+mn-ea"/>
        <a:cs typeface="+mn-cs"/>
      </a:defRPr>
    </a:lvl2pPr>
    <a:lvl3pPr marL="914400" algn="l" defTabSz="914400" rtl="0" eaLnBrk="1" latinLnBrk="0" hangingPunct="1">
      <a:defRPr lang="vi-VN" sz="1200" kern="1200">
        <a:solidFill>
          <a:schemeClr val="tx1"/>
        </a:solidFill>
        <a:latin typeface="+mn-lt"/>
        <a:ea typeface="+mn-ea"/>
        <a:cs typeface="+mn-cs"/>
      </a:defRPr>
    </a:lvl3pPr>
    <a:lvl4pPr marL="1371600" algn="l" defTabSz="914400" rtl="0" eaLnBrk="1" latinLnBrk="0" hangingPunct="1">
      <a:defRPr lang="vi-VN" sz="1200" kern="1200">
        <a:solidFill>
          <a:schemeClr val="tx1"/>
        </a:solidFill>
        <a:latin typeface="+mn-lt"/>
        <a:ea typeface="+mn-ea"/>
        <a:cs typeface="+mn-cs"/>
      </a:defRPr>
    </a:lvl4pPr>
    <a:lvl5pPr marL="1828800" algn="l" defTabSz="914400" rtl="0" eaLnBrk="1" latinLnBrk="0" hangingPunct="1">
      <a:defRPr lang="vi-VN" sz="1200" kern="1200">
        <a:solidFill>
          <a:schemeClr val="tx1"/>
        </a:solidFill>
        <a:latin typeface="+mn-lt"/>
        <a:ea typeface="+mn-ea"/>
        <a:cs typeface="+mn-cs"/>
      </a:defRPr>
    </a:lvl5pPr>
    <a:lvl6pPr marL="2286000" algn="l" defTabSz="914400" rtl="0" eaLnBrk="1" latinLnBrk="0" hangingPunct="1">
      <a:defRPr lang="vi-VN" sz="1200" kern="1200">
        <a:solidFill>
          <a:schemeClr val="tx1"/>
        </a:solidFill>
        <a:latin typeface="+mn-lt"/>
        <a:ea typeface="+mn-ea"/>
        <a:cs typeface="+mn-cs"/>
      </a:defRPr>
    </a:lvl6pPr>
    <a:lvl7pPr marL="2743200" algn="l" defTabSz="914400" rtl="0" eaLnBrk="1" latinLnBrk="0" hangingPunct="1">
      <a:defRPr lang="vi-VN" sz="1200" kern="1200">
        <a:solidFill>
          <a:schemeClr val="tx1"/>
        </a:solidFill>
        <a:latin typeface="+mn-lt"/>
        <a:ea typeface="+mn-ea"/>
        <a:cs typeface="+mn-cs"/>
      </a:defRPr>
    </a:lvl7pPr>
    <a:lvl8pPr marL="3200400" algn="l" defTabSz="914400" rtl="0" eaLnBrk="1" latinLnBrk="0" hangingPunct="1">
      <a:defRPr lang="vi-VN" sz="1200" kern="1200">
        <a:solidFill>
          <a:schemeClr val="tx1"/>
        </a:solidFill>
        <a:latin typeface="+mn-lt"/>
        <a:ea typeface="+mn-ea"/>
        <a:cs typeface="+mn-cs"/>
      </a:defRPr>
    </a:lvl8pPr>
    <a:lvl9pPr marL="3657600" algn="l" defTabSz="914400" rtl="0" eaLnBrk="1" latinLnBrk="0" hangingPunct="1">
      <a:defRPr lang="vi-VN"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rang chiếu Tiêu đề">
    <p:spTree>
      <p:nvGrpSpPr>
        <p:cNvPr id="1" name=""/>
        <p:cNvGrpSpPr/>
        <p:nvPr/>
      </p:nvGrpSpPr>
      <p:grpSpPr>
        <a:xfrm>
          <a:off x="0" y="0"/>
          <a:ext cx="0" cy="0"/>
          <a:chOff x="0" y="0"/>
          <a:chExt cx="0" cy="0"/>
        </a:xfrm>
      </p:grpSpPr>
      <p:sp>
        <p:nvSpPr>
          <p:cNvPr id="7" name="Hình chữ nhật 6"/>
          <p:cNvSpPr/>
          <p:nvPr/>
        </p:nvSpPr>
        <p:spPr bwMode="ltGray">
          <a:xfrm>
            <a:off x="0" y="4572000"/>
            <a:ext cx="12192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Segoe UI" panose="020B0502040204020203" pitchFamily="34" charset="0"/>
              <a:ea typeface="Segoe UI" panose="020B0502040204020203" pitchFamily="34" charset="0"/>
              <a:cs typeface="Segoe UI" panose="020B0502040204020203" pitchFamily="34" charset="0"/>
            </a:endParaRPr>
          </a:p>
        </p:txBody>
      </p:sp>
      <p:cxnSp>
        <p:nvCxnSpPr>
          <p:cNvPr id="8" name="Đường nối thẳng 7"/>
          <p:cNvCxnSpPr/>
          <p:nvPr/>
        </p:nvCxnSpPr>
        <p:spPr>
          <a:xfrm>
            <a:off x="0" y="62103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êu đề 1"/>
          <p:cNvSpPr>
            <a:spLocks noGrp="1"/>
          </p:cNvSpPr>
          <p:nvPr>
            <p:ph type="ctrTitle"/>
          </p:nvPr>
        </p:nvSpPr>
        <p:spPr>
          <a:xfrm>
            <a:off x="609600" y="4740333"/>
            <a:ext cx="10972800" cy="1263534"/>
          </a:xfrm>
        </p:spPr>
        <p:txBody>
          <a:bodyPr anchor="ctr">
            <a:normAutofit/>
          </a:bodyPr>
          <a:lstStyle>
            <a:lvl1pPr algn="l" latinLnBrk="0">
              <a:defRPr lang="vi-VN" sz="5800">
                <a:latin typeface="Segoe UI" panose="020B0502040204020203" pitchFamily="34" charset="0"/>
                <a:ea typeface="Segoe UI" panose="020B0502040204020203" pitchFamily="34" charset="0"/>
                <a:cs typeface="Segoe UI" panose="020B0502040204020203" pitchFamily="34" charset="0"/>
              </a:defRPr>
            </a:lvl1pPr>
          </a:lstStyle>
          <a:p>
            <a:r>
              <a:rPr lang="vi-VN"/>
              <a:t>Bấm để sửa kiểu tiêu đề Bản cái</a:t>
            </a:r>
          </a:p>
        </p:txBody>
      </p:sp>
      <p:sp>
        <p:nvSpPr>
          <p:cNvPr id="3" name="Tiêu đề phụ 2"/>
          <p:cNvSpPr>
            <a:spLocks noGrp="1"/>
          </p:cNvSpPr>
          <p:nvPr>
            <p:ph type="subTitle" idx="1"/>
          </p:nvPr>
        </p:nvSpPr>
        <p:spPr>
          <a:xfrm>
            <a:off x="609600" y="6286500"/>
            <a:ext cx="10972800" cy="457200"/>
          </a:xfrm>
        </p:spPr>
        <p:txBody>
          <a:bodyPr anchor="ctr">
            <a:normAutofit/>
          </a:bodyPr>
          <a:lstStyle>
            <a:lvl1pPr marL="0" indent="0" algn="l" latinLnBrk="0">
              <a:spcBef>
                <a:spcPts val="0"/>
              </a:spcBef>
              <a:buNone/>
              <a:defRPr lang="vi-VN" sz="1800">
                <a:solidFill>
                  <a:schemeClr val="tx1">
                    <a:lumMod val="50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latinLnBrk="0">
              <a:buNone/>
              <a:defRPr lang="vi-VN" sz="2800"/>
            </a:lvl2pPr>
            <a:lvl3pPr marL="914400" indent="0" algn="ctr" latinLnBrk="0">
              <a:buNone/>
              <a:defRPr lang="vi-VN" sz="2400"/>
            </a:lvl3pPr>
            <a:lvl4pPr marL="1371600" indent="0" algn="ctr" latinLnBrk="0">
              <a:buNone/>
              <a:defRPr lang="vi-VN" sz="2000"/>
            </a:lvl4pPr>
            <a:lvl5pPr marL="1828800" indent="0" algn="ctr" latinLnBrk="0">
              <a:buNone/>
              <a:defRPr lang="vi-VN" sz="2000"/>
            </a:lvl5pPr>
            <a:lvl6pPr marL="2286000" indent="0" algn="ctr" latinLnBrk="0">
              <a:buNone/>
              <a:defRPr lang="vi-VN" sz="2000"/>
            </a:lvl6pPr>
            <a:lvl7pPr marL="2743200" indent="0" algn="ctr" latinLnBrk="0">
              <a:buNone/>
              <a:defRPr lang="vi-VN" sz="2000"/>
            </a:lvl7pPr>
            <a:lvl8pPr marL="3200400" indent="0" algn="ctr" latinLnBrk="0">
              <a:buNone/>
              <a:defRPr lang="vi-VN" sz="2000"/>
            </a:lvl8pPr>
            <a:lvl9pPr marL="3657600" indent="0" algn="ctr" latinLnBrk="0">
              <a:buNone/>
              <a:defRPr lang="vi-VN" sz="2000"/>
            </a:lvl9pPr>
          </a:lstStyle>
          <a:p>
            <a:r>
              <a:rPr lang="vi-VN"/>
              <a:t>Bấm để sửa kiểu tiêu đề phụ Bản cái</a:t>
            </a:r>
          </a:p>
        </p:txBody>
      </p:sp>
      <p:pic>
        <p:nvPicPr>
          <p:cNvPr id="9" name="Ảnh 8" descr="Cận cảnh ống nghiệm" title="Ảnh khoa học"/>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 y="0"/>
            <a:ext cx="12188952" cy="4571999"/>
          </a:xfrm>
          <a:prstGeom prst="rect">
            <a:avLst/>
          </a:prstGeom>
        </p:spPr>
      </p:pic>
    </p:spTree>
    <p:extLst>
      <p:ext uri="{BB962C8B-B14F-4D97-AF65-F5344CB8AC3E}">
        <p14:creationId xmlns:p14="http://schemas.microsoft.com/office/powerpoint/2010/main" val="153116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ề và Văn bản Dọc">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p>
        </p:txBody>
      </p:sp>
      <p:sp>
        <p:nvSpPr>
          <p:cNvPr id="3" name="Chỗ dành sẵn cho Văn bản Dọc 2"/>
          <p:cNvSpPr>
            <a:spLocks noGrp="1"/>
          </p:cNvSpPr>
          <p:nvPr>
            <p:ph type="body" orient="vert" idx="1"/>
          </p:nvPr>
        </p:nvSpPr>
        <p:spPr/>
        <p:txBody>
          <a:bodyPr vert="eaVert"/>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gày 3"/>
          <p:cNvSpPr>
            <a:spLocks noGrp="1"/>
          </p:cNvSpPr>
          <p:nvPr>
            <p:ph type="dt" sz="half" idx="10"/>
          </p:nvPr>
        </p:nvSpPr>
        <p:spPr/>
        <p:txBody>
          <a:bodyPr/>
          <a:lstStyle/>
          <a:p>
            <a:fld id="{0F234F4F-BDEA-48EF-8333-31C4469EDE0F}" type="datetime1">
              <a:rPr lang="vi-VN" smtClean="0"/>
              <a:t>09/12/2013</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Trang chiếu 5"/>
          <p:cNvSpPr>
            <a:spLocks noGrp="1"/>
          </p:cNvSpPr>
          <p:nvPr>
            <p:ph type="sldNum" sz="quarter" idx="12"/>
          </p:nvPr>
        </p:nvSpPr>
        <p:spPr/>
        <p:txBody>
          <a:bodyPr/>
          <a:lstStyle/>
          <a:p>
            <a:fld id="{5F4C9F40-B079-4B71-A627-7266DFEA7F03}" type="slidenum">
              <a:t>‹#›</a:t>
            </a:fld>
            <a:endParaRPr lang="vi-VN"/>
          </a:p>
        </p:txBody>
      </p:sp>
    </p:spTree>
    <p:extLst>
      <p:ext uri="{BB962C8B-B14F-4D97-AF65-F5344CB8AC3E}">
        <p14:creationId xmlns:p14="http://schemas.microsoft.com/office/powerpoint/2010/main" val="32215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ăn bản và Tiêu đề Dọc">
    <p:spTree>
      <p:nvGrpSpPr>
        <p:cNvPr id="1" name=""/>
        <p:cNvGrpSpPr/>
        <p:nvPr/>
      </p:nvGrpSpPr>
      <p:grpSpPr>
        <a:xfrm>
          <a:off x="0" y="0"/>
          <a:ext cx="0" cy="0"/>
          <a:chOff x="0" y="0"/>
          <a:chExt cx="0" cy="0"/>
        </a:xfrm>
      </p:grpSpPr>
      <p:sp>
        <p:nvSpPr>
          <p:cNvPr id="7" name="Hình chữ nhật 6"/>
          <p:cNvSpPr/>
          <p:nvPr/>
        </p:nvSpPr>
        <p:spPr bwMode="ltGray">
          <a:xfrm>
            <a:off x="9310254" y="0"/>
            <a:ext cx="288174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Segoe UI" panose="020B0502040204020203" pitchFamily="34" charset="0"/>
              <a:ea typeface="Segoe UI" panose="020B0502040204020203" pitchFamily="34" charset="0"/>
              <a:cs typeface="Segoe UI" panose="020B0502040204020203" pitchFamily="34" charset="0"/>
            </a:endParaRPr>
          </a:p>
        </p:txBody>
      </p:sp>
      <p:cxnSp>
        <p:nvCxnSpPr>
          <p:cNvPr id="8" name="Đường nối thẳng 7"/>
          <p:cNvCxnSpPr/>
          <p:nvPr/>
        </p:nvCxnSpPr>
        <p:spPr>
          <a:xfrm flipH="1">
            <a:off x="9310254"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êu đề Dọc 1"/>
          <p:cNvSpPr>
            <a:spLocks noGrp="1"/>
          </p:cNvSpPr>
          <p:nvPr>
            <p:ph type="title" orient="vert"/>
          </p:nvPr>
        </p:nvSpPr>
        <p:spPr>
          <a:xfrm>
            <a:off x="9486900" y="685800"/>
            <a:ext cx="2324100" cy="5486399"/>
          </a:xfrm>
        </p:spPr>
        <p:txBody>
          <a:bodyPr vert="eaVert"/>
          <a:lstStyle>
            <a:lvl1pPr>
              <a:defRPr>
                <a:latin typeface="Segoe UI" panose="020B0502040204020203" pitchFamily="34" charset="0"/>
                <a:ea typeface="Segoe UI" panose="020B0502040204020203" pitchFamily="34" charset="0"/>
                <a:cs typeface="Segoe UI" panose="020B0502040204020203" pitchFamily="34" charset="0"/>
              </a:defRPr>
            </a:lvl1pPr>
          </a:lstStyle>
          <a:p>
            <a:r>
              <a:rPr lang="vi-VN"/>
              <a:t>Bấm để sửa kiểu tiêu đề Bản cái</a:t>
            </a:r>
          </a:p>
        </p:txBody>
      </p:sp>
      <p:sp>
        <p:nvSpPr>
          <p:cNvPr id="3" name="Chỗ dành sẵn cho Văn bản Dọc 2"/>
          <p:cNvSpPr>
            <a:spLocks noGrp="1"/>
          </p:cNvSpPr>
          <p:nvPr>
            <p:ph type="body" orient="vert" idx="1"/>
          </p:nvPr>
        </p:nvSpPr>
        <p:spPr>
          <a:xfrm>
            <a:off x="838199" y="685800"/>
            <a:ext cx="8105775" cy="5486399"/>
          </a:xfrm>
        </p:spPr>
        <p:txBody>
          <a:bodyPr vert="eaVert"/>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gày 3"/>
          <p:cNvSpPr>
            <a:spLocks noGrp="1"/>
          </p:cNvSpPr>
          <p:nvPr>
            <p:ph type="dt" sz="half" idx="10"/>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fld id="{56D6A6A8-5B32-415A-9FE6-0B99A4420A03}" type="datetime1">
              <a:rPr lang="vi-VN" smtClean="0"/>
              <a:t>09/12/2013</a:t>
            </a:fld>
            <a:endParaRPr lang="en-US"/>
          </a:p>
        </p:txBody>
      </p:sp>
      <p:sp>
        <p:nvSpPr>
          <p:cNvPr id="5" name="Chỗ dành sẵn cho Chân trang 4"/>
          <p:cNvSpPr>
            <a:spLocks noGrp="1"/>
          </p:cNvSpPr>
          <p:nvPr>
            <p:ph type="ftr" sz="quarter" idx="11"/>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endParaRPr lang="en-US"/>
          </a:p>
        </p:txBody>
      </p:sp>
      <p:sp>
        <p:nvSpPr>
          <p:cNvPr id="6" name="Chỗ dành sẵn cho Số Trang chiếu 5"/>
          <p:cNvSpPr>
            <a:spLocks noGrp="1"/>
          </p:cNvSpPr>
          <p:nvPr>
            <p:ph type="sldNum" sz="quarter" idx="12"/>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fld id="{5F4C9F40-B079-4B71-A627-7266DFEA7F03}" type="slidenum">
              <a:rPr lang="en-US" smtClean="0"/>
              <a:pPr/>
              <a:t>‹#›</a:t>
            </a:fld>
            <a:endParaRPr lang="en-US"/>
          </a:p>
        </p:txBody>
      </p:sp>
    </p:spTree>
    <p:extLst>
      <p:ext uri="{BB962C8B-B14F-4D97-AF65-F5344CB8AC3E}">
        <p14:creationId xmlns:p14="http://schemas.microsoft.com/office/powerpoint/2010/main" val="86264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p>
        </p:txBody>
      </p:sp>
      <p:sp>
        <p:nvSpPr>
          <p:cNvPr id="3" name="Chỗ dành sẵn cho Nội dung 2"/>
          <p:cNvSpPr>
            <a:spLocks noGrp="1"/>
          </p:cNvSpPr>
          <p:nvPr>
            <p:ph idx="1"/>
          </p:nvPr>
        </p:nvSpPr>
        <p:spPr/>
        <p:txBody>
          <a:body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gày 3"/>
          <p:cNvSpPr>
            <a:spLocks noGrp="1"/>
          </p:cNvSpPr>
          <p:nvPr>
            <p:ph type="dt" sz="half" idx="10"/>
          </p:nvPr>
        </p:nvSpPr>
        <p:spPr/>
        <p:txBody>
          <a:bodyPr/>
          <a:lstStyle/>
          <a:p>
            <a:fld id="{F0EADF46-15F3-48A3-BA2E-20033FC16363}" type="datetime1">
              <a:rPr lang="vi-VN" smtClean="0"/>
              <a:t>09/12/2013</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Trang chiếu 5"/>
          <p:cNvSpPr>
            <a:spLocks noGrp="1"/>
          </p:cNvSpPr>
          <p:nvPr>
            <p:ph type="sldNum" sz="quarter" idx="12"/>
          </p:nvPr>
        </p:nvSpPr>
        <p:spPr/>
        <p:txBody>
          <a:bodyPr/>
          <a:lstStyle/>
          <a:p>
            <a:fld id="{5F4C9F40-B079-4B71-A627-7266DFEA7F03}" type="slidenum">
              <a:t>‹#›</a:t>
            </a:fld>
            <a:endParaRPr lang="vi-VN"/>
          </a:p>
        </p:txBody>
      </p:sp>
    </p:spTree>
    <p:extLst>
      <p:ext uri="{BB962C8B-B14F-4D97-AF65-F5344CB8AC3E}">
        <p14:creationId xmlns:p14="http://schemas.microsoft.com/office/powerpoint/2010/main" val="225308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Đầu trang của Phần">
    <p:spTree>
      <p:nvGrpSpPr>
        <p:cNvPr id="1" name=""/>
        <p:cNvGrpSpPr/>
        <p:nvPr/>
      </p:nvGrpSpPr>
      <p:grpSpPr>
        <a:xfrm>
          <a:off x="0" y="0"/>
          <a:ext cx="0" cy="0"/>
          <a:chOff x="0" y="0"/>
          <a:chExt cx="0" cy="0"/>
        </a:xfrm>
      </p:grpSpPr>
      <p:sp>
        <p:nvSpPr>
          <p:cNvPr id="7" name="Hình chữ nhật 6"/>
          <p:cNvSpPr/>
          <p:nvPr/>
        </p:nvSpPr>
        <p:spPr bwMode="ltGray">
          <a:xfrm>
            <a:off x="0" y="0"/>
            <a:ext cx="12192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Segoe UI" panose="020B0502040204020203" pitchFamily="34" charset="0"/>
              <a:ea typeface="Segoe UI" panose="020B0502040204020203" pitchFamily="34" charset="0"/>
              <a:cs typeface="Segoe UI" panose="020B0502040204020203" pitchFamily="34" charset="0"/>
            </a:endParaRPr>
          </a:p>
        </p:txBody>
      </p:sp>
      <p:cxnSp>
        <p:nvCxnSpPr>
          <p:cNvPr id="8" name="Đường nối thẳng 7"/>
          <p:cNvCxnSpPr/>
          <p:nvPr/>
        </p:nvCxnSpPr>
        <p:spPr>
          <a:xfrm>
            <a:off x="0" y="57531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êu đề 1"/>
          <p:cNvSpPr>
            <a:spLocks noGrp="1"/>
          </p:cNvSpPr>
          <p:nvPr>
            <p:ph type="title"/>
          </p:nvPr>
        </p:nvSpPr>
        <p:spPr>
          <a:xfrm>
            <a:off x="609600" y="3153095"/>
            <a:ext cx="10972800" cy="2286000"/>
          </a:xfrm>
        </p:spPr>
        <p:txBody>
          <a:bodyPr anchor="b">
            <a:normAutofit/>
          </a:bodyPr>
          <a:lstStyle>
            <a:lvl1pPr latinLnBrk="0">
              <a:defRPr lang="vi-VN" sz="5800" b="0">
                <a:latin typeface="Segoe UI" panose="020B0502040204020203" pitchFamily="34" charset="0"/>
                <a:ea typeface="Segoe UI" panose="020B0502040204020203" pitchFamily="34" charset="0"/>
                <a:cs typeface="Segoe UI" panose="020B0502040204020203" pitchFamily="34" charset="0"/>
              </a:defRPr>
            </a:lvl1pPr>
          </a:lstStyle>
          <a:p>
            <a:r>
              <a:rPr lang="vi-VN"/>
              <a:t>Bấm để sửa kiểu tiêu đề Bản cái</a:t>
            </a:r>
          </a:p>
        </p:txBody>
      </p:sp>
      <p:sp>
        <p:nvSpPr>
          <p:cNvPr id="3" name="Chỗ dành sẵn cho Văn bản 2"/>
          <p:cNvSpPr>
            <a:spLocks noGrp="1"/>
          </p:cNvSpPr>
          <p:nvPr>
            <p:ph type="body" idx="1"/>
          </p:nvPr>
        </p:nvSpPr>
        <p:spPr>
          <a:xfrm>
            <a:off x="603250" y="5864054"/>
            <a:ext cx="10972800" cy="450042"/>
          </a:xfrm>
        </p:spPr>
        <p:txBody>
          <a:bodyPr anchor="ctr"/>
          <a:lstStyle>
            <a:lvl1pPr marL="0" indent="0" latinLnBrk="0">
              <a:spcBef>
                <a:spcPts val="0"/>
              </a:spcBef>
              <a:buNone/>
              <a:defRPr lang="vi-VN" sz="2000">
                <a:solidFill>
                  <a:schemeClr val="tx1">
                    <a:lumMod val="50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0" latinLnBrk="0">
              <a:buNone/>
              <a:defRPr lang="vi-VN" sz="1800">
                <a:solidFill>
                  <a:schemeClr val="tx1">
                    <a:tint val="75000"/>
                  </a:schemeClr>
                </a:solidFill>
              </a:defRPr>
            </a:lvl2pPr>
            <a:lvl3pPr marL="914400" indent="0" latinLnBrk="0">
              <a:buNone/>
              <a:defRPr lang="vi-VN" sz="1600">
                <a:solidFill>
                  <a:schemeClr val="tx1">
                    <a:tint val="75000"/>
                  </a:schemeClr>
                </a:solidFill>
              </a:defRPr>
            </a:lvl3pPr>
            <a:lvl4pPr marL="1371600" indent="0" latinLnBrk="0">
              <a:buNone/>
              <a:defRPr lang="vi-VN" sz="1400">
                <a:solidFill>
                  <a:schemeClr val="tx1">
                    <a:tint val="75000"/>
                  </a:schemeClr>
                </a:solidFill>
              </a:defRPr>
            </a:lvl4pPr>
            <a:lvl5pPr marL="1828800" indent="0" latinLnBrk="0">
              <a:buNone/>
              <a:defRPr lang="vi-VN" sz="1400">
                <a:solidFill>
                  <a:schemeClr val="tx1">
                    <a:tint val="75000"/>
                  </a:schemeClr>
                </a:solidFill>
              </a:defRPr>
            </a:lvl5pPr>
            <a:lvl6pPr marL="2286000" indent="0" latinLnBrk="0">
              <a:buNone/>
              <a:defRPr lang="vi-VN" sz="1400">
                <a:solidFill>
                  <a:schemeClr val="tx1">
                    <a:tint val="75000"/>
                  </a:schemeClr>
                </a:solidFill>
              </a:defRPr>
            </a:lvl6pPr>
            <a:lvl7pPr marL="2743200" indent="0" latinLnBrk="0">
              <a:buNone/>
              <a:defRPr lang="vi-VN" sz="1400">
                <a:solidFill>
                  <a:schemeClr val="tx1">
                    <a:tint val="75000"/>
                  </a:schemeClr>
                </a:solidFill>
              </a:defRPr>
            </a:lvl7pPr>
            <a:lvl8pPr marL="3200400" indent="0" latinLnBrk="0">
              <a:buNone/>
              <a:defRPr lang="vi-VN" sz="1400">
                <a:solidFill>
                  <a:schemeClr val="tx1">
                    <a:tint val="75000"/>
                  </a:schemeClr>
                </a:solidFill>
              </a:defRPr>
            </a:lvl8pPr>
            <a:lvl9pPr marL="3657600" indent="0" latinLnBrk="0">
              <a:buNone/>
              <a:defRPr lang="vi-VN" sz="1400">
                <a:solidFill>
                  <a:schemeClr val="tx1">
                    <a:tint val="75000"/>
                  </a:schemeClr>
                </a:solidFill>
              </a:defRPr>
            </a:lvl9pPr>
          </a:lstStyle>
          <a:p>
            <a:pPr lvl="0"/>
            <a:r>
              <a:rPr lang="vi-VN"/>
              <a:t>Bấm để sửa kiểu văn bản Bản cái</a:t>
            </a:r>
          </a:p>
        </p:txBody>
      </p:sp>
    </p:spTree>
    <p:extLst>
      <p:ext uri="{BB962C8B-B14F-4D97-AF65-F5344CB8AC3E}">
        <p14:creationId xmlns:p14="http://schemas.microsoft.com/office/powerpoint/2010/main" val="293724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p>
        </p:txBody>
      </p:sp>
      <p:sp>
        <p:nvSpPr>
          <p:cNvPr id="3" name="Chỗ dành sẵn cho Nội dung 2"/>
          <p:cNvSpPr>
            <a:spLocks noGrp="1"/>
          </p:cNvSpPr>
          <p:nvPr>
            <p:ph sz="half" idx="1"/>
          </p:nvPr>
        </p:nvSpPr>
        <p:spPr>
          <a:xfrm>
            <a:off x="1066800" y="1714501"/>
            <a:ext cx="4752109" cy="4457700"/>
          </a:xfrm>
        </p:spPr>
        <p:txBody>
          <a:bodyPr>
            <a:normAutofit/>
          </a:bodyPr>
          <a:lstStyle>
            <a:lvl1pPr latinLnBrk="0">
              <a:spcBef>
                <a:spcPts val="2000"/>
              </a:spcBef>
              <a:defRPr lang="vi-VN" sz="2000"/>
            </a:lvl1pPr>
            <a:lvl2pPr latinLnBrk="0">
              <a:defRPr lang="vi-VN" sz="1800"/>
            </a:lvl2pPr>
            <a:lvl3pPr latinLnBrk="0">
              <a:defRPr lang="vi-VN" sz="1600"/>
            </a:lvl3pPr>
            <a:lvl4pPr latinLnBrk="0">
              <a:defRPr lang="vi-VN" sz="1400"/>
            </a:lvl4pPr>
            <a:lvl5pPr latinLnBrk="0">
              <a:defRPr lang="vi-VN" sz="1400"/>
            </a:lvl5pPr>
            <a:lvl6pPr latinLnBrk="0">
              <a:defRPr lang="vi-VN" sz="1400"/>
            </a:lvl6pPr>
            <a:lvl7pPr latinLnBrk="0">
              <a:defRPr lang="vi-VN" sz="1400"/>
            </a:lvl7pPr>
            <a:lvl8pPr latinLnBrk="0">
              <a:defRPr lang="vi-VN" sz="1400"/>
            </a:lvl8pPr>
            <a:lvl9pPr latinLnBrk="0">
              <a:defRPr lang="vi-VN" sz="1400"/>
            </a:lvl9p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ội dung 3"/>
          <p:cNvSpPr>
            <a:spLocks noGrp="1"/>
          </p:cNvSpPr>
          <p:nvPr>
            <p:ph sz="half" idx="2"/>
          </p:nvPr>
        </p:nvSpPr>
        <p:spPr>
          <a:xfrm>
            <a:off x="6373091" y="1714501"/>
            <a:ext cx="4752109" cy="4457700"/>
          </a:xfrm>
        </p:spPr>
        <p:txBody>
          <a:bodyPr>
            <a:normAutofit/>
          </a:bodyPr>
          <a:lstStyle>
            <a:lvl1pPr latinLnBrk="0">
              <a:spcBef>
                <a:spcPts val="2000"/>
              </a:spcBef>
              <a:defRPr lang="vi-VN" sz="2000"/>
            </a:lvl1pPr>
            <a:lvl2pPr latinLnBrk="0">
              <a:defRPr lang="vi-VN" sz="1800"/>
            </a:lvl2pPr>
            <a:lvl3pPr latinLnBrk="0">
              <a:defRPr lang="vi-VN" sz="1600"/>
            </a:lvl3pPr>
            <a:lvl4pPr latinLnBrk="0">
              <a:defRPr lang="vi-VN" sz="1400"/>
            </a:lvl4pPr>
            <a:lvl5pPr latinLnBrk="0">
              <a:defRPr lang="vi-VN" sz="1400"/>
            </a:lvl5pPr>
            <a:lvl6pPr latinLnBrk="0">
              <a:defRPr lang="vi-VN" sz="1400"/>
            </a:lvl6pPr>
            <a:lvl7pPr latinLnBrk="0">
              <a:defRPr lang="vi-VN" sz="1400"/>
            </a:lvl7pPr>
            <a:lvl8pPr latinLnBrk="0">
              <a:defRPr lang="vi-VN" sz="1400"/>
            </a:lvl8pPr>
            <a:lvl9pPr latinLnBrk="0">
              <a:defRPr lang="vi-VN" sz="1400"/>
            </a:lvl9p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5" name="Chỗ dành sẵn cho Ngày 4"/>
          <p:cNvSpPr>
            <a:spLocks noGrp="1"/>
          </p:cNvSpPr>
          <p:nvPr>
            <p:ph type="dt" sz="half" idx="10"/>
          </p:nvPr>
        </p:nvSpPr>
        <p:spPr/>
        <p:txBody>
          <a:bodyPr/>
          <a:lstStyle/>
          <a:p>
            <a:fld id="{9A3D5EEC-703B-4775-B677-06595C515CD5}" type="datetime1">
              <a:rPr lang="vi-VN" smtClean="0"/>
              <a:t>09/12/2013</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Trang chiếu 6"/>
          <p:cNvSpPr>
            <a:spLocks noGrp="1"/>
          </p:cNvSpPr>
          <p:nvPr>
            <p:ph type="sldNum" sz="quarter" idx="12"/>
          </p:nvPr>
        </p:nvSpPr>
        <p:spPr/>
        <p:txBody>
          <a:bodyPr/>
          <a:lstStyle/>
          <a:p>
            <a:fld id="{5F4C9F40-B079-4B71-A627-7266DFEA7F03}" type="slidenum">
              <a:t>‹#›</a:t>
            </a:fld>
            <a:endParaRPr lang="vi-VN"/>
          </a:p>
        </p:txBody>
      </p:sp>
    </p:spTree>
    <p:extLst>
      <p:ext uri="{BB962C8B-B14F-4D97-AF65-F5344CB8AC3E}">
        <p14:creationId xmlns:p14="http://schemas.microsoft.com/office/powerpoint/2010/main" val="407238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o sánh">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p>
        </p:txBody>
      </p:sp>
      <p:sp>
        <p:nvSpPr>
          <p:cNvPr id="3" name="Chỗ dành sẵn cho Văn bản 2"/>
          <p:cNvSpPr>
            <a:spLocks noGrp="1"/>
          </p:cNvSpPr>
          <p:nvPr>
            <p:ph type="body" idx="1"/>
          </p:nvPr>
        </p:nvSpPr>
        <p:spPr>
          <a:xfrm>
            <a:off x="1066800" y="1529541"/>
            <a:ext cx="4754880" cy="811583"/>
          </a:xfrm>
        </p:spPr>
        <p:txBody>
          <a:bodyPr anchor="b"/>
          <a:lstStyle>
            <a:lvl1pPr marL="0" indent="0" latinLnBrk="0">
              <a:lnSpc>
                <a:spcPct val="90000"/>
              </a:lnSpc>
              <a:spcBef>
                <a:spcPts val="0"/>
              </a:spcBef>
              <a:buNone/>
              <a:defRPr lang="vi-VN" sz="2400" b="0"/>
            </a:lvl1pPr>
            <a:lvl2pPr marL="457200" indent="0" latinLnBrk="0">
              <a:buNone/>
              <a:defRPr lang="vi-VN" sz="2000" b="1"/>
            </a:lvl2pPr>
            <a:lvl3pPr marL="914400" indent="0" latinLnBrk="0">
              <a:buNone/>
              <a:defRPr lang="vi-VN" sz="1800" b="1"/>
            </a:lvl3pPr>
            <a:lvl4pPr marL="1371600" indent="0" latinLnBrk="0">
              <a:buNone/>
              <a:defRPr lang="vi-VN" sz="1600" b="1"/>
            </a:lvl4pPr>
            <a:lvl5pPr marL="1828800" indent="0" latinLnBrk="0">
              <a:buNone/>
              <a:defRPr lang="vi-VN" sz="1600" b="1"/>
            </a:lvl5pPr>
            <a:lvl6pPr marL="2286000" indent="0" latinLnBrk="0">
              <a:buNone/>
              <a:defRPr lang="vi-VN" sz="1600" b="1"/>
            </a:lvl6pPr>
            <a:lvl7pPr marL="2743200" indent="0" latinLnBrk="0">
              <a:buNone/>
              <a:defRPr lang="vi-VN" sz="1600" b="1"/>
            </a:lvl7pPr>
            <a:lvl8pPr marL="3200400" indent="0" latinLnBrk="0">
              <a:buNone/>
              <a:defRPr lang="vi-VN" sz="1600" b="1"/>
            </a:lvl8pPr>
            <a:lvl9pPr marL="3657600" indent="0" latinLnBrk="0">
              <a:buNone/>
              <a:defRPr lang="vi-VN" sz="1600" b="1"/>
            </a:lvl9pPr>
          </a:lstStyle>
          <a:p>
            <a:pPr lvl="0"/>
            <a:r>
              <a:rPr lang="vi-VN"/>
              <a:t>Bấm để sửa kiểu văn bản Bản cái</a:t>
            </a:r>
          </a:p>
        </p:txBody>
      </p:sp>
      <p:sp>
        <p:nvSpPr>
          <p:cNvPr id="4" name="Chỗ dành sẵn cho Nội dung 3"/>
          <p:cNvSpPr>
            <a:spLocks noGrp="1"/>
          </p:cNvSpPr>
          <p:nvPr>
            <p:ph sz="half" idx="2"/>
          </p:nvPr>
        </p:nvSpPr>
        <p:spPr>
          <a:xfrm>
            <a:off x="1066800" y="2484692"/>
            <a:ext cx="4754880" cy="3687508"/>
          </a:xfrm>
        </p:spPr>
        <p:txBody>
          <a:bodyPr/>
          <a:lstStyle>
            <a:lvl1pPr latinLnBrk="0">
              <a:spcBef>
                <a:spcPts val="2000"/>
              </a:spcBef>
              <a:defRPr lang="vi-VN" sz="2000"/>
            </a:lvl1pPr>
            <a:lvl2pPr latinLnBrk="0">
              <a:defRPr lang="vi-VN" sz="2000"/>
            </a:lvl2pPr>
            <a:lvl3pPr latinLnBrk="0">
              <a:defRPr lang="vi-VN" sz="1800"/>
            </a:lvl3pPr>
            <a:lvl4pPr latinLnBrk="0">
              <a:defRPr lang="vi-VN" sz="1600"/>
            </a:lvl4pPr>
            <a:lvl5pPr latinLnBrk="0">
              <a:defRPr lang="vi-VN" sz="1600"/>
            </a:lvl5pPr>
            <a:lvl6pPr latinLnBrk="0">
              <a:defRPr lang="vi-VN" sz="1600"/>
            </a:lvl6pPr>
            <a:lvl7pPr latinLnBrk="0">
              <a:defRPr lang="vi-VN" sz="1600"/>
            </a:lvl7pPr>
            <a:lvl8pPr latinLnBrk="0">
              <a:defRPr lang="vi-VN" sz="1600"/>
            </a:lvl8pPr>
            <a:lvl9pPr latinLnBrk="0">
              <a:defRPr lang="vi-VN" sz="1600"/>
            </a:lvl9p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5" name="Chỗ dành sẵn cho Văn bản 4"/>
          <p:cNvSpPr>
            <a:spLocks noGrp="1"/>
          </p:cNvSpPr>
          <p:nvPr>
            <p:ph type="body" sz="quarter" idx="3"/>
          </p:nvPr>
        </p:nvSpPr>
        <p:spPr>
          <a:xfrm>
            <a:off x="6370320" y="1529541"/>
            <a:ext cx="4754880" cy="811583"/>
          </a:xfrm>
        </p:spPr>
        <p:txBody>
          <a:bodyPr anchor="b"/>
          <a:lstStyle>
            <a:lvl1pPr marL="0" indent="0" latinLnBrk="0">
              <a:lnSpc>
                <a:spcPct val="90000"/>
              </a:lnSpc>
              <a:spcBef>
                <a:spcPts val="0"/>
              </a:spcBef>
              <a:buNone/>
              <a:defRPr lang="vi-VN" sz="2400" b="0"/>
            </a:lvl1pPr>
            <a:lvl2pPr marL="457200" indent="0" latinLnBrk="0">
              <a:buNone/>
              <a:defRPr lang="vi-VN" sz="2000" b="1"/>
            </a:lvl2pPr>
            <a:lvl3pPr marL="914400" indent="0" latinLnBrk="0">
              <a:buNone/>
              <a:defRPr lang="vi-VN" sz="1800" b="1"/>
            </a:lvl3pPr>
            <a:lvl4pPr marL="1371600" indent="0" latinLnBrk="0">
              <a:buNone/>
              <a:defRPr lang="vi-VN" sz="1600" b="1"/>
            </a:lvl4pPr>
            <a:lvl5pPr marL="1828800" indent="0" latinLnBrk="0">
              <a:buNone/>
              <a:defRPr lang="vi-VN" sz="1600" b="1"/>
            </a:lvl5pPr>
            <a:lvl6pPr marL="2286000" indent="0" latinLnBrk="0">
              <a:buNone/>
              <a:defRPr lang="vi-VN" sz="1600" b="1"/>
            </a:lvl6pPr>
            <a:lvl7pPr marL="2743200" indent="0" latinLnBrk="0">
              <a:buNone/>
              <a:defRPr lang="vi-VN" sz="1600" b="1"/>
            </a:lvl7pPr>
            <a:lvl8pPr marL="3200400" indent="0" latinLnBrk="0">
              <a:buNone/>
              <a:defRPr lang="vi-VN" sz="1600" b="1"/>
            </a:lvl8pPr>
            <a:lvl9pPr marL="3657600" indent="0" latinLnBrk="0">
              <a:buNone/>
              <a:defRPr lang="vi-VN" sz="1600" b="1"/>
            </a:lvl9pPr>
          </a:lstStyle>
          <a:p>
            <a:pPr lvl="0"/>
            <a:r>
              <a:rPr lang="vi-VN"/>
              <a:t>Bấm để sửa kiểu văn bản Bản cái</a:t>
            </a:r>
          </a:p>
        </p:txBody>
      </p:sp>
      <p:sp>
        <p:nvSpPr>
          <p:cNvPr id="6" name="Chỗ dành sẵn cho Nội dung 5"/>
          <p:cNvSpPr>
            <a:spLocks noGrp="1"/>
          </p:cNvSpPr>
          <p:nvPr>
            <p:ph sz="quarter" idx="4"/>
          </p:nvPr>
        </p:nvSpPr>
        <p:spPr>
          <a:xfrm>
            <a:off x="6370320" y="2484692"/>
            <a:ext cx="4754880" cy="3687508"/>
          </a:xfrm>
        </p:spPr>
        <p:txBody>
          <a:bodyPr/>
          <a:lstStyle>
            <a:lvl1pPr latinLnBrk="0">
              <a:spcBef>
                <a:spcPts val="2000"/>
              </a:spcBef>
              <a:defRPr lang="vi-VN" sz="2000"/>
            </a:lvl1pPr>
            <a:lvl2pPr latinLnBrk="0">
              <a:defRPr lang="vi-VN" sz="2000"/>
            </a:lvl2pPr>
            <a:lvl3pPr latinLnBrk="0">
              <a:defRPr lang="vi-VN" sz="1800"/>
            </a:lvl3pPr>
            <a:lvl4pPr latinLnBrk="0">
              <a:defRPr lang="vi-VN" sz="1600"/>
            </a:lvl4pPr>
            <a:lvl5pPr latinLnBrk="0">
              <a:defRPr lang="vi-VN" sz="1600"/>
            </a:lvl5pPr>
            <a:lvl6pPr latinLnBrk="0">
              <a:defRPr lang="vi-VN" sz="1600"/>
            </a:lvl6pPr>
            <a:lvl7pPr latinLnBrk="0">
              <a:defRPr lang="vi-VN" sz="1600"/>
            </a:lvl7pPr>
            <a:lvl8pPr latinLnBrk="0">
              <a:defRPr lang="vi-VN" sz="1600"/>
            </a:lvl8pPr>
            <a:lvl9pPr latinLnBrk="0">
              <a:defRPr lang="vi-VN" sz="1600"/>
            </a:lvl9p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7" name="Chỗ dành sẵn cho Ngày 6"/>
          <p:cNvSpPr>
            <a:spLocks noGrp="1"/>
          </p:cNvSpPr>
          <p:nvPr>
            <p:ph type="dt" sz="half" idx="10"/>
          </p:nvPr>
        </p:nvSpPr>
        <p:spPr/>
        <p:txBody>
          <a:bodyPr/>
          <a:lstStyle/>
          <a:p>
            <a:fld id="{D78A8302-CEC4-4F24-B768-439EEDD6A612}" type="datetime1">
              <a:rPr lang="vi-VN" smtClean="0"/>
              <a:t>09/12/2013</a:t>
            </a:fld>
            <a:endParaRPr lang="vi-VN"/>
          </a:p>
        </p:txBody>
      </p:sp>
      <p:sp>
        <p:nvSpPr>
          <p:cNvPr id="8" name="Chỗ dành sẵn cho Chân trang 7"/>
          <p:cNvSpPr>
            <a:spLocks noGrp="1"/>
          </p:cNvSpPr>
          <p:nvPr>
            <p:ph type="ftr" sz="quarter" idx="11"/>
          </p:nvPr>
        </p:nvSpPr>
        <p:spPr/>
        <p:txBody>
          <a:bodyPr/>
          <a:lstStyle/>
          <a:p>
            <a:endParaRPr lang="vi-VN"/>
          </a:p>
        </p:txBody>
      </p:sp>
      <p:sp>
        <p:nvSpPr>
          <p:cNvPr id="9" name="Chỗ dành sẵn cho Số Trang chiếu 8"/>
          <p:cNvSpPr>
            <a:spLocks noGrp="1"/>
          </p:cNvSpPr>
          <p:nvPr>
            <p:ph type="sldNum" sz="quarter" idx="12"/>
          </p:nvPr>
        </p:nvSpPr>
        <p:spPr/>
        <p:txBody>
          <a:bodyPr/>
          <a:lstStyle/>
          <a:p>
            <a:fld id="{5F4C9F40-B079-4B71-A627-7266DFEA7F03}" type="slidenum">
              <a:t>‹#›</a:t>
            </a:fld>
            <a:endParaRPr lang="vi-VN"/>
          </a:p>
        </p:txBody>
      </p:sp>
    </p:spTree>
    <p:extLst>
      <p:ext uri="{BB962C8B-B14F-4D97-AF65-F5344CB8AC3E}">
        <p14:creationId xmlns:p14="http://schemas.microsoft.com/office/powerpoint/2010/main" val="96062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p>
        </p:txBody>
      </p:sp>
      <p:sp>
        <p:nvSpPr>
          <p:cNvPr id="3" name="Chỗ dành sẵn cho Ngày 2"/>
          <p:cNvSpPr>
            <a:spLocks noGrp="1"/>
          </p:cNvSpPr>
          <p:nvPr>
            <p:ph type="dt" sz="half" idx="10"/>
          </p:nvPr>
        </p:nvSpPr>
        <p:spPr/>
        <p:txBody>
          <a:bodyPr/>
          <a:lstStyle/>
          <a:p>
            <a:fld id="{604E0C58-80B1-4E75-9073-EE9BC6927C23}" type="datetime1">
              <a:rPr lang="vi-VN" smtClean="0"/>
              <a:t>09/12/2013</a:t>
            </a:fld>
            <a:endParaRPr lang="vi-VN"/>
          </a:p>
        </p:txBody>
      </p:sp>
      <p:sp>
        <p:nvSpPr>
          <p:cNvPr id="4" name="Chỗ dành sẵn cho Chân trang 3"/>
          <p:cNvSpPr>
            <a:spLocks noGrp="1"/>
          </p:cNvSpPr>
          <p:nvPr>
            <p:ph type="ftr" sz="quarter" idx="11"/>
          </p:nvPr>
        </p:nvSpPr>
        <p:spPr/>
        <p:txBody>
          <a:bodyPr/>
          <a:lstStyle/>
          <a:p>
            <a:endParaRPr lang="vi-VN"/>
          </a:p>
        </p:txBody>
      </p:sp>
      <p:sp>
        <p:nvSpPr>
          <p:cNvPr id="5" name="Chỗ dành sẵn cho Số Trang chiếu 4"/>
          <p:cNvSpPr>
            <a:spLocks noGrp="1"/>
          </p:cNvSpPr>
          <p:nvPr>
            <p:ph type="sldNum" sz="quarter" idx="12"/>
          </p:nvPr>
        </p:nvSpPr>
        <p:spPr/>
        <p:txBody>
          <a:bodyPr/>
          <a:lstStyle/>
          <a:p>
            <a:fld id="{5F4C9F40-B079-4B71-A627-7266DFEA7F03}" type="slidenum">
              <a:t>‹#›</a:t>
            </a:fld>
            <a:endParaRPr lang="vi-VN"/>
          </a:p>
        </p:txBody>
      </p:sp>
    </p:spTree>
    <p:extLst>
      <p:ext uri="{BB962C8B-B14F-4D97-AF65-F5344CB8AC3E}">
        <p14:creationId xmlns:p14="http://schemas.microsoft.com/office/powerpoint/2010/main" val="251594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rống">
    <p:spTree>
      <p:nvGrpSpPr>
        <p:cNvPr id="1" name=""/>
        <p:cNvGrpSpPr/>
        <p:nvPr/>
      </p:nvGrpSpPr>
      <p:grpSpPr>
        <a:xfrm>
          <a:off x="0" y="0"/>
          <a:ext cx="0" cy="0"/>
          <a:chOff x="0" y="0"/>
          <a:chExt cx="0" cy="0"/>
        </a:xfrm>
      </p:grpSpPr>
      <p:sp>
        <p:nvSpPr>
          <p:cNvPr id="2" name="Chỗ dành sẵn cho Ngày 1"/>
          <p:cNvSpPr>
            <a:spLocks noGrp="1"/>
          </p:cNvSpPr>
          <p:nvPr>
            <p:ph type="dt" sz="half" idx="10"/>
          </p:nvPr>
        </p:nvSpPr>
        <p:spPr/>
        <p:txBody>
          <a:bodyPr/>
          <a:lstStyle/>
          <a:p>
            <a:fld id="{5F9EF209-DC2F-46A7-BC83-245A6F36CB1F}" type="datetime1">
              <a:rPr lang="vi-VN" smtClean="0"/>
              <a:t>09/12/2013</a:t>
            </a:fld>
            <a:endParaRPr lang="vi-VN"/>
          </a:p>
        </p:txBody>
      </p:sp>
      <p:sp>
        <p:nvSpPr>
          <p:cNvPr id="3" name="Chỗ dành sẵn cho Chân trang 2"/>
          <p:cNvSpPr>
            <a:spLocks noGrp="1"/>
          </p:cNvSpPr>
          <p:nvPr>
            <p:ph type="ftr" sz="quarter" idx="11"/>
          </p:nvPr>
        </p:nvSpPr>
        <p:spPr/>
        <p:txBody>
          <a:bodyPr/>
          <a:lstStyle/>
          <a:p>
            <a:endParaRPr lang="vi-VN"/>
          </a:p>
        </p:txBody>
      </p:sp>
      <p:sp>
        <p:nvSpPr>
          <p:cNvPr id="4" name="Chỗ dành sẵn cho Số Trang chiếu 3"/>
          <p:cNvSpPr>
            <a:spLocks noGrp="1"/>
          </p:cNvSpPr>
          <p:nvPr>
            <p:ph type="sldNum" sz="quarter" idx="12"/>
          </p:nvPr>
        </p:nvSpPr>
        <p:spPr/>
        <p:txBody>
          <a:bodyPr/>
          <a:lstStyle/>
          <a:p>
            <a:fld id="{5F4C9F40-B079-4B71-A627-7266DFEA7F03}" type="slidenum">
              <a:t>‹#›</a:t>
            </a:fld>
            <a:endParaRPr lang="vi-VN"/>
          </a:p>
        </p:txBody>
      </p:sp>
    </p:spTree>
    <p:extLst>
      <p:ext uri="{BB962C8B-B14F-4D97-AF65-F5344CB8AC3E}">
        <p14:creationId xmlns:p14="http://schemas.microsoft.com/office/powerpoint/2010/main" val="275633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Nội dung với Chú thích">
    <p:spTree>
      <p:nvGrpSpPr>
        <p:cNvPr id="1" name=""/>
        <p:cNvGrpSpPr/>
        <p:nvPr/>
      </p:nvGrpSpPr>
      <p:grpSpPr>
        <a:xfrm>
          <a:off x="0" y="0"/>
          <a:ext cx="0" cy="0"/>
          <a:chOff x="0" y="0"/>
          <a:chExt cx="0" cy="0"/>
        </a:xfrm>
      </p:grpSpPr>
      <p:sp>
        <p:nvSpPr>
          <p:cNvPr id="13" name="Hình chữ nhật 12"/>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Segoe UI" panose="020B0502040204020203" pitchFamily="34" charset="0"/>
              <a:ea typeface="Segoe UI" panose="020B0502040204020203" pitchFamily="34" charset="0"/>
              <a:cs typeface="Segoe UI" panose="020B0502040204020203" pitchFamily="34" charset="0"/>
            </a:endParaRPr>
          </a:p>
        </p:txBody>
      </p:sp>
      <p:cxnSp>
        <p:nvCxnSpPr>
          <p:cNvPr id="9" name="Đường nối thẳng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êu đề 1"/>
          <p:cNvSpPr>
            <a:spLocks noGrp="1"/>
          </p:cNvSpPr>
          <p:nvPr>
            <p:ph type="title"/>
          </p:nvPr>
        </p:nvSpPr>
        <p:spPr>
          <a:xfrm>
            <a:off x="380519" y="465512"/>
            <a:ext cx="3506162" cy="1600200"/>
          </a:xfrm>
        </p:spPr>
        <p:txBody>
          <a:bodyPr anchor="t">
            <a:normAutofit/>
          </a:bodyPr>
          <a:lstStyle>
            <a:lvl1pPr latinLnBrk="0">
              <a:defRPr lang="vi-VN" sz="2800" b="0">
                <a:latin typeface="Segoe UI" panose="020B0502040204020203" pitchFamily="34" charset="0"/>
                <a:ea typeface="Segoe UI" panose="020B0502040204020203" pitchFamily="34" charset="0"/>
                <a:cs typeface="Segoe UI" panose="020B0502040204020203" pitchFamily="34" charset="0"/>
              </a:defRPr>
            </a:lvl1pPr>
          </a:lstStyle>
          <a:p>
            <a:r>
              <a:rPr lang="vi-VN"/>
              <a:t>Bấm để sửa kiểu tiêu đề Bản cái</a:t>
            </a:r>
          </a:p>
        </p:txBody>
      </p:sp>
      <p:sp>
        <p:nvSpPr>
          <p:cNvPr id="3" name="Chỗ dành sẵn cho Nội dung 2"/>
          <p:cNvSpPr>
            <a:spLocks noGrp="1"/>
          </p:cNvSpPr>
          <p:nvPr>
            <p:ph idx="1"/>
          </p:nvPr>
        </p:nvSpPr>
        <p:spPr>
          <a:xfrm>
            <a:off x="4699000" y="465513"/>
            <a:ext cx="7048500" cy="5935287"/>
          </a:xfrm>
        </p:spPr>
        <p:txBody>
          <a:bodyPr>
            <a:normAutofit/>
          </a:bodyPr>
          <a:lstStyle>
            <a:lvl1pPr latinLnBrk="0">
              <a:defRPr lang="vi-VN" sz="2200">
                <a:latin typeface="Segoe UI" panose="020B0502040204020203" pitchFamily="34" charset="0"/>
                <a:ea typeface="Segoe UI" panose="020B0502040204020203" pitchFamily="34" charset="0"/>
                <a:cs typeface="Segoe UI" panose="020B0502040204020203" pitchFamily="34" charset="0"/>
              </a:defRPr>
            </a:lvl1pPr>
            <a:lvl2pPr latinLnBrk="0">
              <a:defRPr lang="vi-VN" sz="2000">
                <a:latin typeface="Segoe UI" panose="020B0502040204020203" pitchFamily="34" charset="0"/>
                <a:ea typeface="Segoe UI" panose="020B0502040204020203" pitchFamily="34" charset="0"/>
                <a:cs typeface="Segoe UI" panose="020B0502040204020203" pitchFamily="34" charset="0"/>
              </a:defRPr>
            </a:lvl2pPr>
            <a:lvl3pPr latinLnBrk="0">
              <a:defRPr lang="vi-VN" sz="1800">
                <a:latin typeface="Segoe UI" panose="020B0502040204020203" pitchFamily="34" charset="0"/>
                <a:ea typeface="Segoe UI" panose="020B0502040204020203" pitchFamily="34" charset="0"/>
                <a:cs typeface="Segoe UI" panose="020B0502040204020203" pitchFamily="34" charset="0"/>
              </a:defRPr>
            </a:lvl3pPr>
            <a:lvl4pPr latinLnBrk="0">
              <a:defRPr lang="vi-VN" sz="1600">
                <a:latin typeface="Segoe UI" panose="020B0502040204020203" pitchFamily="34" charset="0"/>
                <a:ea typeface="Segoe UI" panose="020B0502040204020203" pitchFamily="34" charset="0"/>
                <a:cs typeface="Segoe UI" panose="020B0502040204020203" pitchFamily="34" charset="0"/>
              </a:defRPr>
            </a:lvl4pPr>
            <a:lvl5pPr latinLnBrk="0">
              <a:defRPr lang="vi-VN" sz="1600">
                <a:latin typeface="Segoe UI" panose="020B0502040204020203" pitchFamily="34" charset="0"/>
                <a:ea typeface="Segoe UI" panose="020B0502040204020203" pitchFamily="34" charset="0"/>
                <a:cs typeface="Segoe UI" panose="020B0502040204020203" pitchFamily="34" charset="0"/>
              </a:defRPr>
            </a:lvl5pPr>
            <a:lvl6pPr latinLnBrk="0">
              <a:defRPr lang="vi-VN" sz="1600"/>
            </a:lvl6pPr>
            <a:lvl7pPr latinLnBrk="0">
              <a:defRPr lang="vi-VN" sz="1600"/>
            </a:lvl7pPr>
            <a:lvl8pPr latinLnBrk="0">
              <a:defRPr lang="vi-VN" sz="1600"/>
            </a:lvl8pPr>
            <a:lvl9pPr latinLnBrk="0">
              <a:defRPr lang="vi-VN" sz="1600"/>
            </a:lvl9p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Văn bản 3"/>
          <p:cNvSpPr>
            <a:spLocks noGrp="1"/>
          </p:cNvSpPr>
          <p:nvPr>
            <p:ph type="body" sz="half" idx="2"/>
          </p:nvPr>
        </p:nvSpPr>
        <p:spPr>
          <a:xfrm>
            <a:off x="380519" y="3746500"/>
            <a:ext cx="3506162" cy="2425700"/>
          </a:xfrm>
        </p:spPr>
        <p:txBody>
          <a:bodyPr anchor="b">
            <a:normAutofit/>
          </a:bodyPr>
          <a:lstStyle>
            <a:lvl1pPr marL="0" indent="0" latinLnBrk="0">
              <a:spcBef>
                <a:spcPts val="1200"/>
              </a:spcBef>
              <a:buNone/>
              <a:defRPr lang="vi-VN" sz="1600">
                <a:latin typeface="Segoe UI" panose="020B0502040204020203" pitchFamily="34" charset="0"/>
                <a:ea typeface="Segoe UI" panose="020B0502040204020203" pitchFamily="34" charset="0"/>
                <a:cs typeface="Segoe UI" panose="020B0502040204020203" pitchFamily="34" charset="0"/>
              </a:defRPr>
            </a:lvl1pPr>
            <a:lvl2pPr marL="457200" indent="0" latinLnBrk="0">
              <a:buNone/>
              <a:defRPr lang="vi-VN" sz="1200"/>
            </a:lvl2pPr>
            <a:lvl3pPr marL="914400" indent="0" latinLnBrk="0">
              <a:buNone/>
              <a:defRPr lang="vi-VN" sz="1000"/>
            </a:lvl3pPr>
            <a:lvl4pPr marL="1371600" indent="0" latinLnBrk="0">
              <a:buNone/>
              <a:defRPr lang="vi-VN" sz="900"/>
            </a:lvl4pPr>
            <a:lvl5pPr marL="1828800" indent="0" latinLnBrk="0">
              <a:buNone/>
              <a:defRPr lang="vi-VN" sz="900"/>
            </a:lvl5pPr>
            <a:lvl6pPr marL="2286000" indent="0" latinLnBrk="0">
              <a:buNone/>
              <a:defRPr lang="vi-VN" sz="900"/>
            </a:lvl6pPr>
            <a:lvl7pPr marL="2743200" indent="0" latinLnBrk="0">
              <a:buNone/>
              <a:defRPr lang="vi-VN" sz="900"/>
            </a:lvl7pPr>
            <a:lvl8pPr marL="3200400" indent="0" latinLnBrk="0">
              <a:buNone/>
              <a:defRPr lang="vi-VN" sz="900"/>
            </a:lvl8pPr>
            <a:lvl9pPr marL="3657600" indent="0" latinLnBrk="0">
              <a:buNone/>
              <a:defRPr lang="vi-VN" sz="900"/>
            </a:lvl9pPr>
          </a:lstStyle>
          <a:p>
            <a:pPr lvl="0"/>
            <a:r>
              <a:rPr lang="vi-VN"/>
              <a:t>Bấm để sửa kiểu văn bản Bản cái</a:t>
            </a:r>
          </a:p>
        </p:txBody>
      </p:sp>
    </p:spTree>
    <p:extLst>
      <p:ext uri="{BB962C8B-B14F-4D97-AF65-F5344CB8AC3E}">
        <p14:creationId xmlns:p14="http://schemas.microsoft.com/office/powerpoint/2010/main" val="30020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688">
          <p15:clr>
            <a:srgbClr val="FBAE40"/>
          </p15:clr>
        </p15:guide>
        <p15:guide id="2" orient="horz" pos="288">
          <p15:clr>
            <a:srgbClr val="FBAE40"/>
          </p15:clr>
        </p15:guide>
        <p15:guide id="3" orient="horz" pos="4032">
          <p15:clr>
            <a:srgbClr val="FBAE40"/>
          </p15:clr>
        </p15:guide>
        <p15:guide id="4" pos="29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nh với Chú thích">
    <p:spTree>
      <p:nvGrpSpPr>
        <p:cNvPr id="1" name=""/>
        <p:cNvGrpSpPr/>
        <p:nvPr/>
      </p:nvGrpSpPr>
      <p:grpSpPr>
        <a:xfrm>
          <a:off x="0" y="0"/>
          <a:ext cx="0" cy="0"/>
          <a:chOff x="0" y="0"/>
          <a:chExt cx="0" cy="0"/>
        </a:xfrm>
      </p:grpSpPr>
      <p:sp>
        <p:nvSpPr>
          <p:cNvPr id="8" name="Hình chữ nhật 7"/>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Segoe UI" panose="020B0502040204020203" pitchFamily="34" charset="0"/>
              <a:ea typeface="Segoe UI" panose="020B0502040204020203" pitchFamily="34" charset="0"/>
              <a:cs typeface="Segoe UI" panose="020B0502040204020203" pitchFamily="34" charset="0"/>
            </a:endParaRPr>
          </a:p>
        </p:txBody>
      </p:sp>
      <p:cxnSp>
        <p:nvCxnSpPr>
          <p:cNvPr id="9" name="Đường nối thẳng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êu đề 1"/>
          <p:cNvSpPr>
            <a:spLocks noGrp="1"/>
          </p:cNvSpPr>
          <p:nvPr>
            <p:ph type="title"/>
          </p:nvPr>
        </p:nvSpPr>
        <p:spPr>
          <a:xfrm>
            <a:off x="384048" y="466344"/>
            <a:ext cx="3502152" cy="1600200"/>
          </a:xfrm>
        </p:spPr>
        <p:txBody>
          <a:bodyPr anchor="t">
            <a:normAutofit/>
          </a:bodyPr>
          <a:lstStyle>
            <a:lvl1pPr latinLnBrk="0">
              <a:defRPr lang="vi-VN" sz="2800" b="0">
                <a:latin typeface="Segoe UI" panose="020B0502040204020203" pitchFamily="34" charset="0"/>
                <a:ea typeface="Segoe UI" panose="020B0502040204020203" pitchFamily="34" charset="0"/>
                <a:cs typeface="Segoe UI" panose="020B0502040204020203" pitchFamily="34" charset="0"/>
              </a:defRPr>
            </a:lvl1pPr>
          </a:lstStyle>
          <a:p>
            <a:r>
              <a:rPr lang="vi-VN"/>
              <a:t>Bấm để sửa kiểu tiêu đề Bản cái</a:t>
            </a:r>
          </a:p>
        </p:txBody>
      </p:sp>
      <p:sp>
        <p:nvSpPr>
          <p:cNvPr id="3" name="Chỗ dành sẵn cho Ảnh 2"/>
          <p:cNvSpPr>
            <a:spLocks noGrp="1"/>
          </p:cNvSpPr>
          <p:nvPr>
            <p:ph type="pic" idx="1"/>
          </p:nvPr>
        </p:nvSpPr>
        <p:spPr>
          <a:xfrm>
            <a:off x="4309872" y="0"/>
            <a:ext cx="7882128" cy="6858000"/>
          </a:xfrm>
        </p:spPr>
        <p:txBody>
          <a:bodyPr tIns="731520">
            <a:normAutofit/>
          </a:bodyPr>
          <a:lstStyle>
            <a:lvl1pPr marL="0" indent="0" algn="ctr" latinLnBrk="0">
              <a:buNone/>
              <a:defRPr lang="vi-VN" sz="2400">
                <a:latin typeface="Segoe UI" panose="020B0502040204020203" pitchFamily="34" charset="0"/>
                <a:ea typeface="Segoe UI" panose="020B0502040204020203" pitchFamily="34" charset="0"/>
                <a:cs typeface="Segoe UI" panose="020B0502040204020203" pitchFamily="34" charset="0"/>
              </a:defRPr>
            </a:lvl1pPr>
            <a:lvl2pPr marL="457200" indent="0" latinLnBrk="0">
              <a:buNone/>
              <a:defRPr lang="vi-VN" sz="2800"/>
            </a:lvl2pPr>
            <a:lvl3pPr marL="914400" indent="0" latinLnBrk="0">
              <a:buNone/>
              <a:defRPr lang="vi-VN" sz="2400"/>
            </a:lvl3pPr>
            <a:lvl4pPr marL="1371600" indent="0" latinLnBrk="0">
              <a:buNone/>
              <a:defRPr lang="vi-VN" sz="2000"/>
            </a:lvl4pPr>
            <a:lvl5pPr marL="1828800" indent="0" latinLnBrk="0">
              <a:buNone/>
              <a:defRPr lang="vi-VN" sz="2000"/>
            </a:lvl5pPr>
            <a:lvl6pPr marL="2286000" indent="0" latinLnBrk="0">
              <a:buNone/>
              <a:defRPr lang="vi-VN" sz="2000"/>
            </a:lvl6pPr>
            <a:lvl7pPr marL="2743200" indent="0" latinLnBrk="0">
              <a:buNone/>
              <a:defRPr lang="vi-VN" sz="2000"/>
            </a:lvl7pPr>
            <a:lvl8pPr marL="3200400" indent="0" latinLnBrk="0">
              <a:buNone/>
              <a:defRPr lang="vi-VN" sz="2000"/>
            </a:lvl8pPr>
            <a:lvl9pPr marL="3657600" indent="0" latinLnBrk="0">
              <a:buNone/>
              <a:defRPr lang="vi-VN" sz="2000"/>
            </a:lvl9pPr>
          </a:lstStyle>
          <a:p>
            <a:endParaRPr lang="vi-VN"/>
          </a:p>
        </p:txBody>
      </p:sp>
      <p:sp>
        <p:nvSpPr>
          <p:cNvPr id="4" name="Chỗ dành sẵn cho Văn bản 3"/>
          <p:cNvSpPr>
            <a:spLocks noGrp="1"/>
          </p:cNvSpPr>
          <p:nvPr>
            <p:ph type="body" sz="half" idx="2"/>
          </p:nvPr>
        </p:nvSpPr>
        <p:spPr>
          <a:xfrm>
            <a:off x="384048" y="3749040"/>
            <a:ext cx="3502152" cy="2423160"/>
          </a:xfrm>
        </p:spPr>
        <p:txBody>
          <a:bodyPr anchor="b">
            <a:normAutofit/>
          </a:bodyPr>
          <a:lstStyle>
            <a:lvl1pPr marL="0" indent="0" latinLnBrk="0">
              <a:spcBef>
                <a:spcPts val="1200"/>
              </a:spcBef>
              <a:buNone/>
              <a:defRPr lang="vi-VN" sz="1600">
                <a:latin typeface="Segoe UI" panose="020B0502040204020203" pitchFamily="34" charset="0"/>
                <a:ea typeface="Segoe UI" panose="020B0502040204020203" pitchFamily="34" charset="0"/>
                <a:cs typeface="Segoe UI" panose="020B0502040204020203" pitchFamily="34" charset="0"/>
              </a:defRPr>
            </a:lvl1pPr>
            <a:lvl2pPr marL="457200" indent="0" latinLnBrk="0">
              <a:buNone/>
              <a:defRPr lang="vi-VN" sz="1200"/>
            </a:lvl2pPr>
            <a:lvl3pPr marL="914400" indent="0" latinLnBrk="0">
              <a:buNone/>
              <a:defRPr lang="vi-VN" sz="1000"/>
            </a:lvl3pPr>
            <a:lvl4pPr marL="1371600" indent="0" latinLnBrk="0">
              <a:buNone/>
              <a:defRPr lang="vi-VN" sz="900"/>
            </a:lvl4pPr>
            <a:lvl5pPr marL="1828800" indent="0" latinLnBrk="0">
              <a:buNone/>
              <a:defRPr lang="vi-VN" sz="900"/>
            </a:lvl5pPr>
            <a:lvl6pPr marL="2286000" indent="0" latinLnBrk="0">
              <a:buNone/>
              <a:defRPr lang="vi-VN" sz="900"/>
            </a:lvl6pPr>
            <a:lvl7pPr marL="2743200" indent="0" latinLnBrk="0">
              <a:buNone/>
              <a:defRPr lang="vi-VN" sz="900"/>
            </a:lvl7pPr>
            <a:lvl8pPr marL="3200400" indent="0" latinLnBrk="0">
              <a:buNone/>
              <a:defRPr lang="vi-VN" sz="900"/>
            </a:lvl8pPr>
            <a:lvl9pPr marL="3657600" indent="0" latinLnBrk="0">
              <a:buNone/>
              <a:defRPr lang="vi-VN" sz="900"/>
            </a:lvl9pPr>
          </a:lstStyle>
          <a:p>
            <a:pPr lvl="0"/>
            <a:r>
              <a:rPr lang="vi-VN"/>
              <a:t>Bấm để sửa kiểu văn bản Bản cái</a:t>
            </a:r>
          </a:p>
        </p:txBody>
      </p:sp>
    </p:spTree>
    <p:extLst>
      <p:ext uri="{BB962C8B-B14F-4D97-AF65-F5344CB8AC3E}">
        <p14:creationId xmlns:p14="http://schemas.microsoft.com/office/powerpoint/2010/main" val="93493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Hình chữ nhật 6"/>
          <p:cNvSpPr/>
          <p:nvPr/>
        </p:nvSpPr>
        <p:spPr bwMode="ltGray">
          <a:xfrm>
            <a:off x="0" y="0"/>
            <a:ext cx="1219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Segoe UI" panose="020B0502040204020203" pitchFamily="34" charset="0"/>
              <a:ea typeface="Segoe UI" panose="020B0502040204020203" pitchFamily="34" charset="0"/>
              <a:cs typeface="Segoe UI" panose="020B0502040204020203" pitchFamily="34" charset="0"/>
            </a:endParaRPr>
          </a:p>
        </p:txBody>
      </p:sp>
      <p:cxnSp>
        <p:nvCxnSpPr>
          <p:cNvPr id="9" name="Đường nối thẳng 8"/>
          <p:cNvCxnSpPr/>
          <p:nvPr/>
        </p:nvCxnSpPr>
        <p:spPr>
          <a:xfrm>
            <a:off x="0" y="13716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Chỗ dành sẵn cho Tiêu đề 1"/>
          <p:cNvSpPr>
            <a:spLocks noGrp="1"/>
          </p:cNvSpPr>
          <p:nvPr>
            <p:ph type="title"/>
          </p:nvPr>
        </p:nvSpPr>
        <p:spPr bwMode="auto">
          <a:xfrm>
            <a:off x="1066800" y="127000"/>
            <a:ext cx="10058400" cy="1097280"/>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p:cNvSpPr>
            <a:spLocks noGrp="1"/>
          </p:cNvSpPr>
          <p:nvPr>
            <p:ph type="body" idx="1"/>
          </p:nvPr>
        </p:nvSpPr>
        <p:spPr>
          <a:xfrm>
            <a:off x="1066800" y="1714500"/>
            <a:ext cx="10058400" cy="4457700"/>
          </a:xfrm>
          <a:prstGeom prst="rect">
            <a:avLst/>
          </a:prstGeom>
        </p:spPr>
        <p:txBody>
          <a:bodyPr vert="horz" lIns="91440" tIns="45720" rIns="91440" bIns="45720" rtlCol="0">
            <a:normAutofit/>
          </a:body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gày 3"/>
          <p:cNvSpPr>
            <a:spLocks noGrp="1"/>
          </p:cNvSpPr>
          <p:nvPr>
            <p:ph type="dt" sz="half" idx="2"/>
          </p:nvPr>
        </p:nvSpPr>
        <p:spPr>
          <a:xfrm>
            <a:off x="9486900" y="6394450"/>
            <a:ext cx="2324100" cy="274320"/>
          </a:xfrm>
          <a:prstGeom prst="rect">
            <a:avLst/>
          </a:prstGeom>
        </p:spPr>
        <p:txBody>
          <a:bodyPr vert="horz" lIns="91440" tIns="45720" rIns="91440" bIns="45720" rtlCol="0" anchor="ctr"/>
          <a:lstStyle>
            <a:lvl1pPr algn="r" latinLnBrk="0">
              <a:defRPr lang="vi-VN" sz="1200">
                <a:solidFill>
                  <a:schemeClr val="tx1">
                    <a:lumMod val="50000"/>
                  </a:schemeClr>
                </a:solidFill>
                <a:latin typeface="Segoe UI" panose="020B0502040204020203" pitchFamily="34" charset="0"/>
                <a:ea typeface="Segoe UI" panose="020B0502040204020203" pitchFamily="34" charset="0"/>
                <a:cs typeface="Segoe UI" panose="020B0502040204020203" pitchFamily="34" charset="0"/>
              </a:defRPr>
            </a:lvl1pPr>
          </a:lstStyle>
          <a:p>
            <a:fld id="{D424A1C1-8A90-4E7F-9F12-DD440B52ACB3}" type="datetime1">
              <a:rPr lang="vi-VN" smtClean="0"/>
              <a:t>09/12/2013</a:t>
            </a:fld>
            <a:endParaRPr lang="en-US"/>
          </a:p>
        </p:txBody>
      </p:sp>
      <p:sp>
        <p:nvSpPr>
          <p:cNvPr id="5" name="Chỗ dành sẵn cho Chân trang 4"/>
          <p:cNvSpPr>
            <a:spLocks noGrp="1"/>
          </p:cNvSpPr>
          <p:nvPr>
            <p:ph type="ftr" sz="quarter" idx="3"/>
          </p:nvPr>
        </p:nvSpPr>
        <p:spPr>
          <a:xfrm>
            <a:off x="809625" y="6394450"/>
            <a:ext cx="8134350" cy="274320"/>
          </a:xfrm>
          <a:prstGeom prst="rect">
            <a:avLst/>
          </a:prstGeom>
        </p:spPr>
        <p:txBody>
          <a:bodyPr vert="horz" lIns="91440" tIns="45720" rIns="91440" bIns="45720" rtlCol="0" anchor="ctr"/>
          <a:lstStyle>
            <a:lvl1pPr algn="l" latinLnBrk="0">
              <a:defRPr lang="vi-VN" sz="1200">
                <a:solidFill>
                  <a:schemeClr val="tx1">
                    <a:lumMod val="50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a:p>
        </p:txBody>
      </p:sp>
      <p:sp>
        <p:nvSpPr>
          <p:cNvPr id="6" name="Chỗ dành sẵn cho Số Trang chiếu 5"/>
          <p:cNvSpPr>
            <a:spLocks noGrp="1"/>
          </p:cNvSpPr>
          <p:nvPr>
            <p:ph type="sldNum" sz="quarter" idx="4"/>
          </p:nvPr>
        </p:nvSpPr>
        <p:spPr>
          <a:xfrm>
            <a:off x="85724" y="6394450"/>
            <a:ext cx="523875" cy="274320"/>
          </a:xfrm>
          <a:prstGeom prst="rect">
            <a:avLst/>
          </a:prstGeom>
        </p:spPr>
        <p:txBody>
          <a:bodyPr vert="horz" lIns="91440" tIns="45720" rIns="91440" bIns="45720" rtlCol="0" anchor="ctr"/>
          <a:lstStyle>
            <a:lvl1pPr algn="r" latinLnBrk="0">
              <a:defRPr lang="vi-VN" sz="1200">
                <a:solidFill>
                  <a:schemeClr val="tx1">
                    <a:lumMod val="50000"/>
                  </a:schemeClr>
                </a:solidFill>
                <a:latin typeface="Segoe UI" panose="020B0502040204020203" pitchFamily="34" charset="0"/>
                <a:ea typeface="Segoe UI" panose="020B0502040204020203" pitchFamily="34" charset="0"/>
                <a:cs typeface="Segoe UI" panose="020B0502040204020203" pitchFamily="34" charset="0"/>
              </a:defRPr>
            </a:lvl1pPr>
          </a:lstStyle>
          <a:p>
            <a:fld id="{5F4C9F40-B079-4B71-A627-7266DFEA7F03}" type="slidenum">
              <a:rPr lang="en-US" smtClean="0"/>
              <a:pPr/>
              <a:t>‹#›</a:t>
            </a:fld>
            <a:endParaRPr lang="en-US"/>
          </a:p>
        </p:txBody>
      </p:sp>
    </p:spTree>
    <p:extLst>
      <p:ext uri="{BB962C8B-B14F-4D97-AF65-F5344CB8AC3E}">
        <p14:creationId xmlns:p14="http://schemas.microsoft.com/office/powerpoint/2010/main" val="12759584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lang="vi-VN" sz="3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274320" indent="-274320" algn="l" defTabSz="914400" rtl="0" eaLnBrk="1" latinLnBrk="0" hangingPunct="1">
        <a:spcBef>
          <a:spcPts val="2200"/>
        </a:spcBef>
        <a:buClr>
          <a:schemeClr val="tx1">
            <a:lumMod val="65000"/>
          </a:schemeClr>
        </a:buClr>
        <a:buFont typeface="Arial" pitchFamily="34" charset="0"/>
        <a:buChar char="•"/>
        <a:defRPr lang="vi-VN" sz="22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594360" indent="-274320" algn="l" defTabSz="914400" rtl="0" eaLnBrk="1" latinLnBrk="0" hangingPunct="1">
        <a:spcBef>
          <a:spcPts val="1600"/>
        </a:spcBef>
        <a:buClr>
          <a:schemeClr val="tx1">
            <a:lumMod val="65000"/>
          </a:schemeClr>
        </a:buClr>
        <a:buFont typeface="Arial" pitchFamily="34" charset="0"/>
        <a:buChar char="•"/>
        <a:defRPr lang="vi-VN"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868680" indent="-228600" algn="l" defTabSz="914400" rtl="0" eaLnBrk="1" latinLnBrk="0" hangingPunct="1">
        <a:spcBef>
          <a:spcPts val="1200"/>
        </a:spcBef>
        <a:buClr>
          <a:schemeClr val="tx1">
            <a:lumMod val="65000"/>
          </a:schemeClr>
        </a:buClr>
        <a:buFont typeface="Arial" pitchFamily="34" charset="0"/>
        <a:buChar char="•"/>
        <a:defRPr lang="vi-VN"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188720" indent="-228600" algn="l" defTabSz="914400" rtl="0" eaLnBrk="1" latinLnBrk="0" hangingPunct="1">
        <a:spcBef>
          <a:spcPts val="1000"/>
        </a:spcBef>
        <a:buClr>
          <a:schemeClr val="tx1">
            <a:lumMod val="65000"/>
          </a:schemeClr>
        </a:buClr>
        <a:buFont typeface="Arial" pitchFamily="34" charset="0"/>
        <a:buChar char="•"/>
        <a:defRPr lang="vi-VN"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417320" indent="-228600" algn="l" defTabSz="914400" rtl="0" eaLnBrk="1" latinLnBrk="0" hangingPunct="1">
        <a:spcBef>
          <a:spcPts val="800"/>
        </a:spcBef>
        <a:buClr>
          <a:schemeClr val="tx1">
            <a:lumMod val="65000"/>
          </a:schemeClr>
        </a:buClr>
        <a:buFont typeface="Arial" pitchFamily="34" charset="0"/>
        <a:buChar char="•"/>
        <a:defRPr lang="vi-VN"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1645920" indent="-228600" algn="l" defTabSz="914400" rtl="0" eaLnBrk="1" latinLnBrk="0" hangingPunct="1">
        <a:spcBef>
          <a:spcPts val="600"/>
        </a:spcBef>
        <a:buClr>
          <a:schemeClr val="tx1">
            <a:lumMod val="65000"/>
          </a:schemeClr>
        </a:buClr>
        <a:buFont typeface="Arial" pitchFamily="34" charset="0"/>
        <a:buChar char="•"/>
        <a:defRPr lang="vi-VN" sz="1600" kern="1200">
          <a:solidFill>
            <a:schemeClr val="tx1"/>
          </a:solidFill>
          <a:latin typeface="+mn-lt"/>
          <a:ea typeface="+mn-ea"/>
          <a:cs typeface="+mn-cs"/>
        </a:defRPr>
      </a:lvl6pPr>
      <a:lvl7pPr marL="1874520" indent="-228600" algn="l" defTabSz="914400" rtl="0" eaLnBrk="1" latinLnBrk="0" hangingPunct="1">
        <a:spcBef>
          <a:spcPts val="600"/>
        </a:spcBef>
        <a:buClr>
          <a:schemeClr val="tx1">
            <a:lumMod val="65000"/>
          </a:schemeClr>
        </a:buClr>
        <a:buFont typeface="Arial" pitchFamily="34" charset="0"/>
        <a:buChar char="•"/>
        <a:defRPr lang="vi-VN" sz="1600" kern="1200">
          <a:solidFill>
            <a:schemeClr val="tx1"/>
          </a:solidFill>
          <a:latin typeface="+mn-lt"/>
          <a:ea typeface="+mn-ea"/>
          <a:cs typeface="+mn-cs"/>
        </a:defRPr>
      </a:lvl7pPr>
      <a:lvl8pPr marL="2103120" indent="-228600" algn="l" defTabSz="914400" rtl="0" eaLnBrk="1" latinLnBrk="0" hangingPunct="1">
        <a:spcBef>
          <a:spcPts val="600"/>
        </a:spcBef>
        <a:buClr>
          <a:schemeClr val="tx1">
            <a:lumMod val="65000"/>
          </a:schemeClr>
        </a:buClr>
        <a:buFont typeface="Arial" pitchFamily="34" charset="0"/>
        <a:buChar char="•"/>
        <a:defRPr lang="vi-VN" sz="1600" kern="1200">
          <a:solidFill>
            <a:schemeClr val="tx1"/>
          </a:solidFill>
          <a:latin typeface="+mn-lt"/>
          <a:ea typeface="+mn-ea"/>
          <a:cs typeface="+mn-cs"/>
        </a:defRPr>
      </a:lvl8pPr>
      <a:lvl9pPr marL="2331720" indent="-228600" algn="l" defTabSz="914400" rtl="0" eaLnBrk="1" latinLnBrk="0" hangingPunct="1">
        <a:spcBef>
          <a:spcPts val="600"/>
        </a:spcBef>
        <a:buClr>
          <a:schemeClr val="tx1">
            <a:lumMod val="65000"/>
          </a:schemeClr>
        </a:buClr>
        <a:buFont typeface="Arial" pitchFamily="34" charset="0"/>
        <a:buChar char="•"/>
        <a:defRPr lang="vi-VN" sz="1600" kern="1200">
          <a:solidFill>
            <a:schemeClr val="tx1"/>
          </a:solidFill>
          <a:latin typeface="+mn-lt"/>
          <a:ea typeface="+mn-ea"/>
          <a:cs typeface="+mn-cs"/>
        </a:defRPr>
      </a:lvl9pPr>
    </p:bodyStyle>
    <p:otherStyle>
      <a:defPPr>
        <a:defRPr lang="vi-VN"/>
      </a:defPPr>
      <a:lvl1pPr marL="0" algn="l" defTabSz="914400" rtl="0" eaLnBrk="1" latinLnBrk="0" hangingPunct="1">
        <a:defRPr lang="vi-VN" sz="1800" kern="1200">
          <a:solidFill>
            <a:schemeClr val="tx1"/>
          </a:solidFill>
          <a:latin typeface="+mn-lt"/>
          <a:ea typeface="+mn-ea"/>
          <a:cs typeface="+mn-cs"/>
        </a:defRPr>
      </a:lvl1pPr>
      <a:lvl2pPr marL="457200" algn="l" defTabSz="914400" rtl="0" eaLnBrk="1" latinLnBrk="0" hangingPunct="1">
        <a:defRPr lang="vi-VN" sz="1800" kern="1200">
          <a:solidFill>
            <a:schemeClr val="tx1"/>
          </a:solidFill>
          <a:latin typeface="+mn-lt"/>
          <a:ea typeface="+mn-ea"/>
          <a:cs typeface="+mn-cs"/>
        </a:defRPr>
      </a:lvl2pPr>
      <a:lvl3pPr marL="914400" algn="l" defTabSz="914400" rtl="0" eaLnBrk="1" latinLnBrk="0" hangingPunct="1">
        <a:defRPr lang="vi-VN" sz="1800" kern="1200">
          <a:solidFill>
            <a:schemeClr val="tx1"/>
          </a:solidFill>
          <a:latin typeface="+mn-lt"/>
          <a:ea typeface="+mn-ea"/>
          <a:cs typeface="+mn-cs"/>
        </a:defRPr>
      </a:lvl3pPr>
      <a:lvl4pPr marL="1371600" algn="l" defTabSz="914400" rtl="0" eaLnBrk="1" latinLnBrk="0" hangingPunct="1">
        <a:defRPr lang="vi-VN" sz="1800" kern="1200">
          <a:solidFill>
            <a:schemeClr val="tx1"/>
          </a:solidFill>
          <a:latin typeface="+mn-lt"/>
          <a:ea typeface="+mn-ea"/>
          <a:cs typeface="+mn-cs"/>
        </a:defRPr>
      </a:lvl4pPr>
      <a:lvl5pPr marL="1828800" algn="l" defTabSz="914400" rtl="0" eaLnBrk="1" latinLnBrk="0" hangingPunct="1">
        <a:defRPr lang="vi-VN" sz="1800" kern="1200">
          <a:solidFill>
            <a:schemeClr val="tx1"/>
          </a:solidFill>
          <a:latin typeface="+mn-lt"/>
          <a:ea typeface="+mn-ea"/>
          <a:cs typeface="+mn-cs"/>
        </a:defRPr>
      </a:lvl5pPr>
      <a:lvl6pPr marL="2286000" algn="l" defTabSz="914400" rtl="0" eaLnBrk="1" latinLnBrk="0" hangingPunct="1">
        <a:defRPr lang="vi-VN" sz="1800" kern="1200">
          <a:solidFill>
            <a:schemeClr val="tx1"/>
          </a:solidFill>
          <a:latin typeface="+mn-lt"/>
          <a:ea typeface="+mn-ea"/>
          <a:cs typeface="+mn-cs"/>
        </a:defRPr>
      </a:lvl6pPr>
      <a:lvl7pPr marL="2743200" algn="l" defTabSz="914400" rtl="0" eaLnBrk="1" latinLnBrk="0" hangingPunct="1">
        <a:defRPr lang="vi-VN" sz="1800" kern="1200">
          <a:solidFill>
            <a:schemeClr val="tx1"/>
          </a:solidFill>
          <a:latin typeface="+mn-lt"/>
          <a:ea typeface="+mn-ea"/>
          <a:cs typeface="+mn-cs"/>
        </a:defRPr>
      </a:lvl7pPr>
      <a:lvl8pPr marL="3200400" algn="l" defTabSz="914400" rtl="0" eaLnBrk="1" latinLnBrk="0" hangingPunct="1">
        <a:defRPr lang="vi-VN" sz="1800" kern="1200">
          <a:solidFill>
            <a:schemeClr val="tx1"/>
          </a:solidFill>
          <a:latin typeface="+mn-lt"/>
          <a:ea typeface="+mn-ea"/>
          <a:cs typeface="+mn-cs"/>
        </a:defRPr>
      </a:lvl8pPr>
      <a:lvl9pPr marL="3657600" algn="l" defTabSz="914400" rtl="0" eaLnBrk="1" latinLnBrk="0" hangingPunct="1">
        <a:defRPr lang="vi-VN"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ctrTitle"/>
          </p:nvPr>
        </p:nvSpPr>
        <p:spPr/>
        <p:txBody>
          <a:bodyPr>
            <a:normAutofit/>
          </a:bodyPr>
          <a:lstStyle/>
          <a:p>
            <a:r>
              <a:rPr lang="vi-VN"/>
              <a:t>Bố trí Tiêu đề</a:t>
            </a:r>
          </a:p>
        </p:txBody>
      </p:sp>
      <p:sp>
        <p:nvSpPr>
          <p:cNvPr id="3" name="Tiêu đề phụ 2"/>
          <p:cNvSpPr>
            <a:spLocks noGrp="1"/>
          </p:cNvSpPr>
          <p:nvPr>
            <p:ph type="subTitle" idx="1"/>
          </p:nvPr>
        </p:nvSpPr>
        <p:spPr/>
        <p:txBody>
          <a:bodyPr/>
          <a:lstStyle/>
          <a:p>
            <a:r>
              <a:rPr lang="vi-VN"/>
              <a:t>Tiêu đề phụ</a:t>
            </a:r>
          </a:p>
        </p:txBody>
      </p:sp>
    </p:spTree>
    <p:extLst>
      <p:ext uri="{BB962C8B-B14F-4D97-AF65-F5344CB8AC3E}">
        <p14:creationId xmlns:p14="http://schemas.microsoft.com/office/powerpoint/2010/main" val="142078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endParaRPr lang="en-US"/>
          </a:p>
        </p:txBody>
      </p:sp>
      <p:sp>
        <p:nvSpPr>
          <p:cNvPr id="3" name="Chỗ dành sẵn cho Nội dung 2"/>
          <p:cNvSpPr>
            <a:spLocks noGrp="1"/>
          </p:cNvSpPr>
          <p:nvPr>
            <p:ph idx="1"/>
          </p:nvPr>
        </p:nvSpPr>
        <p:spPr/>
        <p:txBody>
          <a:bodyPr/>
          <a:lstStyle/>
          <a:p>
            <a:endParaRPr lang="en-US"/>
          </a:p>
        </p:txBody>
      </p:sp>
      <p:sp>
        <p:nvSpPr>
          <p:cNvPr id="4" name="Chỗ dành sẵn cho Văn bản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846805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endParaRPr lang="en-US"/>
          </a:p>
        </p:txBody>
      </p:sp>
      <p:sp>
        <p:nvSpPr>
          <p:cNvPr id="3" name="Chỗ dành sẵn cho Hình ảnh 2"/>
          <p:cNvSpPr>
            <a:spLocks noGrp="1"/>
          </p:cNvSpPr>
          <p:nvPr>
            <p:ph type="pic" idx="1"/>
          </p:nvPr>
        </p:nvSpPr>
        <p:spPr/>
      </p:sp>
      <p:sp>
        <p:nvSpPr>
          <p:cNvPr id="4" name="Chỗ dành sẵn cho Văn bản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48965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Bố trí Nội dung và Tiêu đề với Danh sách</a:t>
            </a:r>
          </a:p>
        </p:txBody>
      </p:sp>
      <p:sp>
        <p:nvSpPr>
          <p:cNvPr id="3" name="Chỗ dành sẵn cho Nội dung 2"/>
          <p:cNvSpPr>
            <a:spLocks noGrp="1"/>
          </p:cNvSpPr>
          <p:nvPr>
            <p:ph idx="1"/>
          </p:nvPr>
        </p:nvSpPr>
        <p:spPr/>
        <p:txBody>
          <a:bodyPr/>
          <a:lstStyle/>
          <a:p>
            <a:r>
              <a:rPr lang="vi-VN"/>
              <a:t>Thêm dấu đầu dòng thứ nhất tại đây</a:t>
            </a:r>
          </a:p>
          <a:p>
            <a:r>
              <a:rPr lang="vi-VN"/>
              <a:t>Thêm dấu đầu dòng thứ hai tại đây</a:t>
            </a:r>
          </a:p>
          <a:p>
            <a:r>
              <a:rPr lang="vi-VN"/>
              <a:t>Thêm dấu đầu dòng thứ ba tại đây</a:t>
            </a:r>
          </a:p>
        </p:txBody>
      </p:sp>
    </p:spTree>
    <p:extLst>
      <p:ext uri="{BB962C8B-B14F-4D97-AF65-F5344CB8AC3E}">
        <p14:creationId xmlns:p14="http://schemas.microsoft.com/office/powerpoint/2010/main" val="242293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dirty="0"/>
              <a:t>Bố trí nội dung và tiêu đề với biểu đồ</a:t>
            </a:r>
            <a:endParaRPr lang="en-US" dirty="0"/>
          </a:p>
        </p:txBody>
      </p:sp>
      <p:graphicFrame>
        <p:nvGraphicFramePr>
          <p:cNvPr id="6" name="Chỗ dành sẵn cho Nội dung 5" descr="Biểu đồ Cột Liên cụm" title="Biểu đồ"/>
          <p:cNvGraphicFramePr>
            <a:graphicFrameLocks noGrp="1"/>
          </p:cNvGraphicFramePr>
          <p:nvPr>
            <p:ph idx="1"/>
            <p:extLst>
              <p:ext uri="{D42A27DB-BD31-4B8C-83A1-F6EECF244321}">
                <p14:modId xmlns:p14="http://schemas.microsoft.com/office/powerpoint/2010/main" val="2889927830"/>
              </p:ext>
            </p:extLst>
          </p:nvPr>
        </p:nvGraphicFramePr>
        <p:xfrm>
          <a:off x="1066800" y="1714500"/>
          <a:ext cx="10058400" cy="4457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397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Bố trí Hai Nội dung với Bảng</a:t>
            </a:r>
          </a:p>
        </p:txBody>
      </p:sp>
      <p:sp>
        <p:nvSpPr>
          <p:cNvPr id="3" name="Chỗ dành sẵn cho Nội dung 2"/>
          <p:cNvSpPr>
            <a:spLocks noGrp="1"/>
          </p:cNvSpPr>
          <p:nvPr>
            <p:ph sz="half" idx="1"/>
          </p:nvPr>
        </p:nvSpPr>
        <p:spPr/>
        <p:txBody>
          <a:bodyPr/>
          <a:lstStyle/>
          <a:p>
            <a:r>
              <a:rPr lang="vi-VN"/>
              <a:t>Dấu đầu dòng thứ nhất tại đây</a:t>
            </a:r>
          </a:p>
          <a:p>
            <a:r>
              <a:rPr lang="vi-VN"/>
              <a:t>Dấu đầu dòng thứ hai tại đây</a:t>
            </a:r>
          </a:p>
          <a:p>
            <a:r>
              <a:rPr lang="vi-VN"/>
              <a:t>Dấu đầu dòng thứ ba tại đây</a:t>
            </a:r>
          </a:p>
        </p:txBody>
      </p:sp>
      <p:graphicFrame>
        <p:nvGraphicFramePr>
          <p:cNvPr id="5" name="Chỗ dành sẵn cho Nội dung 4" descr="Bảng mẫu với 3 cột, 4 hàng" title="Bảng"/>
          <p:cNvGraphicFramePr>
            <a:graphicFrameLocks noGrp="1"/>
          </p:cNvGraphicFramePr>
          <p:nvPr>
            <p:ph sz="half" idx="2"/>
            <p:extLst>
              <p:ext uri="{D42A27DB-BD31-4B8C-83A1-F6EECF244321}">
                <p14:modId xmlns:p14="http://schemas.microsoft.com/office/powerpoint/2010/main" val="2925164899"/>
              </p:ext>
            </p:extLst>
          </p:nvPr>
        </p:nvGraphicFramePr>
        <p:xfrm>
          <a:off x="6373813" y="1714498"/>
          <a:ext cx="4751388" cy="2209108"/>
        </p:xfrm>
        <a:graphic>
          <a:graphicData uri="http://schemas.openxmlformats.org/drawingml/2006/table">
            <a:tbl>
              <a:tblPr firstRow="1" bandRow="1">
                <a:tableStyleId>{69012ECD-51FC-41F1-AA8D-1B2483CD663E}</a:tableStyleId>
              </a:tblPr>
              <a:tblGrid>
                <a:gridCol w="1583796"/>
                <a:gridCol w="1583796"/>
                <a:gridCol w="1583796"/>
              </a:tblGrid>
              <a:tr h="552277">
                <a:tc>
                  <a:txBody>
                    <a:bodyPr/>
                    <a:lstStyle/>
                    <a:p>
                      <a:pPr algn="ctr"/>
                      <a:endParaRPr lang="vi-VN" dirty="0">
                        <a:latin typeface="Segoe UI" panose="020B0502040204020203" pitchFamily="34" charset="0"/>
                        <a:ea typeface="Segoe UI" panose="020B0502040204020203" pitchFamily="34" charset="0"/>
                        <a:cs typeface="Segoe UI" panose="020B0502040204020203" pitchFamily="34" charset="0"/>
                      </a:endParaRPr>
                    </a:p>
                  </a:txBody>
                  <a:tcPr anchor="ctr"/>
                </a:tc>
                <a:tc>
                  <a:txBody>
                    <a:bodyPr/>
                    <a:lstStyle/>
                    <a:p>
                      <a:pPr algn="ctr"/>
                      <a:r>
                        <a:rPr lang="vi-VN" dirty="0">
                          <a:latin typeface="Segoe UI" panose="020B0502040204020203" pitchFamily="34" charset="0"/>
                          <a:ea typeface="Segoe UI" panose="020B0502040204020203" pitchFamily="34" charset="0"/>
                          <a:cs typeface="Segoe UI" panose="020B0502040204020203" pitchFamily="34" charset="0"/>
                        </a:rPr>
                        <a:t>Nhóm 1</a:t>
                      </a:r>
                    </a:p>
                  </a:txBody>
                  <a:tcPr anchor="ctr"/>
                </a:tc>
                <a:tc>
                  <a:txBody>
                    <a:bodyPr/>
                    <a:lstStyle/>
                    <a:p>
                      <a:pPr algn="ctr"/>
                      <a:r>
                        <a:rPr lang="vi-VN" dirty="0">
                          <a:latin typeface="Segoe UI" panose="020B0502040204020203" pitchFamily="34" charset="0"/>
                          <a:ea typeface="Segoe UI" panose="020B0502040204020203" pitchFamily="34" charset="0"/>
                          <a:cs typeface="Segoe UI" panose="020B0502040204020203" pitchFamily="34" charset="0"/>
                        </a:rPr>
                        <a:t>Nhóm 2</a:t>
                      </a:r>
                    </a:p>
                  </a:txBody>
                  <a:tcPr anchor="ctr"/>
                </a:tc>
              </a:tr>
              <a:tr h="552277">
                <a:tc>
                  <a:txBody>
                    <a:bodyPr/>
                    <a:lstStyle/>
                    <a:p>
                      <a:r>
                        <a:rPr lang="vi-VN" dirty="0">
                          <a:latin typeface="Segoe UI" panose="020B0502040204020203" pitchFamily="34" charset="0"/>
                          <a:ea typeface="Segoe UI" panose="020B0502040204020203" pitchFamily="34" charset="0"/>
                          <a:cs typeface="Segoe UI" panose="020B0502040204020203" pitchFamily="34" charset="0"/>
                        </a:rPr>
                        <a:t>Lớp 1</a:t>
                      </a:r>
                    </a:p>
                  </a:txBody>
                  <a:tcPr anchor="ctr"/>
                </a:tc>
                <a:tc>
                  <a:txBody>
                    <a:bodyPr/>
                    <a:lstStyle/>
                    <a:p>
                      <a:pPr algn="ctr"/>
                      <a:r>
                        <a:rPr lang="vi-VN">
                          <a:latin typeface="Segoe UI" panose="020B0502040204020203" pitchFamily="34" charset="0"/>
                          <a:ea typeface="Segoe UI" panose="020B0502040204020203" pitchFamily="34" charset="0"/>
                          <a:cs typeface="Segoe UI" panose="020B0502040204020203" pitchFamily="34" charset="0"/>
                        </a:rPr>
                        <a:t>82</a:t>
                      </a:r>
                    </a:p>
                  </a:txBody>
                  <a:tcPr anchor="ctr"/>
                </a:tc>
                <a:tc>
                  <a:txBody>
                    <a:bodyPr/>
                    <a:lstStyle/>
                    <a:p>
                      <a:pPr algn="ctr"/>
                      <a:r>
                        <a:rPr lang="vi-VN" dirty="0">
                          <a:latin typeface="Segoe UI" panose="020B0502040204020203" pitchFamily="34" charset="0"/>
                          <a:ea typeface="Segoe UI" panose="020B0502040204020203" pitchFamily="34" charset="0"/>
                          <a:cs typeface="Segoe UI" panose="020B0502040204020203" pitchFamily="34" charset="0"/>
                        </a:rPr>
                        <a:t>95</a:t>
                      </a:r>
                    </a:p>
                  </a:txBody>
                  <a:tcPr anchor="ctr"/>
                </a:tc>
              </a:tr>
              <a:tr h="552277">
                <a:tc>
                  <a:txBody>
                    <a:bodyPr/>
                    <a:lstStyle/>
                    <a:p>
                      <a:r>
                        <a:rPr lang="vi-VN">
                          <a:latin typeface="Segoe UI" panose="020B0502040204020203" pitchFamily="34" charset="0"/>
                          <a:ea typeface="Segoe UI" panose="020B0502040204020203" pitchFamily="34" charset="0"/>
                          <a:cs typeface="Segoe UI" panose="020B0502040204020203" pitchFamily="34" charset="0"/>
                        </a:rPr>
                        <a:t>Lớp 2</a:t>
                      </a:r>
                    </a:p>
                  </a:txBody>
                  <a:tcPr anchor="ctr"/>
                </a:tc>
                <a:tc>
                  <a:txBody>
                    <a:bodyPr/>
                    <a:lstStyle/>
                    <a:p>
                      <a:pPr algn="ctr"/>
                      <a:r>
                        <a:rPr lang="vi-VN" dirty="0">
                          <a:latin typeface="Segoe UI" panose="020B0502040204020203" pitchFamily="34" charset="0"/>
                          <a:ea typeface="Segoe UI" panose="020B0502040204020203" pitchFamily="34" charset="0"/>
                          <a:cs typeface="Segoe UI" panose="020B0502040204020203" pitchFamily="34" charset="0"/>
                        </a:rPr>
                        <a:t>76</a:t>
                      </a:r>
                    </a:p>
                  </a:txBody>
                  <a:tcPr anchor="ctr"/>
                </a:tc>
                <a:tc>
                  <a:txBody>
                    <a:bodyPr/>
                    <a:lstStyle/>
                    <a:p>
                      <a:pPr algn="ctr"/>
                      <a:r>
                        <a:rPr lang="vi-VN" dirty="0">
                          <a:latin typeface="Segoe UI" panose="020B0502040204020203" pitchFamily="34" charset="0"/>
                          <a:ea typeface="Segoe UI" panose="020B0502040204020203" pitchFamily="34" charset="0"/>
                          <a:cs typeface="Segoe UI" panose="020B0502040204020203" pitchFamily="34" charset="0"/>
                        </a:rPr>
                        <a:t>88</a:t>
                      </a:r>
                    </a:p>
                  </a:txBody>
                  <a:tcPr anchor="ctr"/>
                </a:tc>
              </a:tr>
              <a:tr h="552277">
                <a:tc>
                  <a:txBody>
                    <a:bodyPr/>
                    <a:lstStyle/>
                    <a:p>
                      <a:r>
                        <a:rPr lang="vi-VN">
                          <a:latin typeface="Segoe UI" panose="020B0502040204020203" pitchFamily="34" charset="0"/>
                          <a:ea typeface="Segoe UI" panose="020B0502040204020203" pitchFamily="34" charset="0"/>
                          <a:cs typeface="Segoe UI" panose="020B0502040204020203" pitchFamily="34" charset="0"/>
                        </a:rPr>
                        <a:t>Lớp 3</a:t>
                      </a:r>
                    </a:p>
                  </a:txBody>
                  <a:tcPr anchor="ctr"/>
                </a:tc>
                <a:tc>
                  <a:txBody>
                    <a:bodyPr/>
                    <a:lstStyle/>
                    <a:p>
                      <a:pPr algn="ctr"/>
                      <a:r>
                        <a:rPr lang="vi-VN">
                          <a:latin typeface="Segoe UI" panose="020B0502040204020203" pitchFamily="34" charset="0"/>
                          <a:ea typeface="Segoe UI" panose="020B0502040204020203" pitchFamily="34" charset="0"/>
                          <a:cs typeface="Segoe UI" panose="020B0502040204020203" pitchFamily="34" charset="0"/>
                        </a:rPr>
                        <a:t>84</a:t>
                      </a:r>
                    </a:p>
                  </a:txBody>
                  <a:tcPr anchor="ctr"/>
                </a:tc>
                <a:tc>
                  <a:txBody>
                    <a:bodyPr/>
                    <a:lstStyle/>
                    <a:p>
                      <a:pPr algn="ctr"/>
                      <a:r>
                        <a:rPr lang="vi-VN" dirty="0">
                          <a:latin typeface="Segoe UI" panose="020B0502040204020203" pitchFamily="34" charset="0"/>
                          <a:ea typeface="Segoe UI" panose="020B0502040204020203" pitchFamily="34" charset="0"/>
                          <a:cs typeface="Segoe UI" panose="020B0502040204020203" pitchFamily="34" charset="0"/>
                        </a:rPr>
                        <a:t>90</a:t>
                      </a:r>
                    </a:p>
                  </a:txBody>
                  <a:tcPr anchor="ctr"/>
                </a:tc>
              </a:tr>
            </a:tbl>
          </a:graphicData>
        </a:graphic>
      </p:graphicFrame>
    </p:spTree>
    <p:extLst>
      <p:ext uri="{BB962C8B-B14F-4D97-AF65-F5344CB8AC3E}">
        <p14:creationId xmlns:p14="http://schemas.microsoft.com/office/powerpoint/2010/main" val="92168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Bố trí Hai Nội dung với SmartArt</a:t>
            </a:r>
          </a:p>
        </p:txBody>
      </p:sp>
      <p:sp>
        <p:nvSpPr>
          <p:cNvPr id="7" name="Chỗ dành sẵn cho Nội dung 6"/>
          <p:cNvSpPr>
            <a:spLocks noGrp="1"/>
          </p:cNvSpPr>
          <p:nvPr>
            <p:ph sz="half" idx="1"/>
          </p:nvPr>
        </p:nvSpPr>
        <p:spPr/>
        <p:txBody>
          <a:bodyPr/>
          <a:lstStyle/>
          <a:p>
            <a:r>
              <a:rPr lang="vi-VN"/>
              <a:t>Dấu đầu dòng thứ nhất tại đây</a:t>
            </a:r>
          </a:p>
          <a:p>
            <a:r>
              <a:rPr lang="vi-VN"/>
              <a:t>Dấu đầu dòng thứ hai tại đây</a:t>
            </a:r>
          </a:p>
          <a:p>
            <a:r>
              <a:rPr lang="vi-VN"/>
              <a:t>Dấu đầu dòng thứ ba tại đây</a:t>
            </a:r>
          </a:p>
        </p:txBody>
      </p:sp>
      <p:graphicFrame>
        <p:nvGraphicFramePr>
          <p:cNvPr id="19" name="Chỗ dành sẵn cho Nội dung 18" descr="Lục giác Hướng tâm" title="SmartArt"/>
          <p:cNvGraphicFramePr>
            <a:graphicFrameLocks noGrp="1"/>
          </p:cNvGraphicFramePr>
          <p:nvPr>
            <p:ph sz="half" idx="2"/>
            <p:extLst>
              <p:ext uri="{D42A27DB-BD31-4B8C-83A1-F6EECF244321}">
                <p14:modId xmlns:p14="http://schemas.microsoft.com/office/powerpoint/2010/main" val="4208336069"/>
              </p:ext>
            </p:extLst>
          </p:nvPr>
        </p:nvGraphicFramePr>
        <p:xfrm>
          <a:off x="6373369" y="1719072"/>
          <a:ext cx="4751832" cy="4453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161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endParaRPr lang="en-US"/>
          </a:p>
        </p:txBody>
      </p:sp>
      <p:sp>
        <p:nvSpPr>
          <p:cNvPr id="3" name="Chỗ dành sẵn cho Văn bản 2"/>
          <p:cNvSpPr>
            <a:spLocks noGrp="1"/>
          </p:cNvSpPr>
          <p:nvPr>
            <p:ph type="body" idx="1"/>
          </p:nvPr>
        </p:nvSpPr>
        <p:spPr/>
        <p:txBody>
          <a:bodyPr/>
          <a:lstStyle/>
          <a:p>
            <a:endParaRPr lang="en-US"/>
          </a:p>
        </p:txBody>
      </p:sp>
    </p:spTree>
    <p:extLst>
      <p:ext uri="{BB962C8B-B14F-4D97-AF65-F5344CB8AC3E}">
        <p14:creationId xmlns:p14="http://schemas.microsoft.com/office/powerpoint/2010/main" val="3042700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endParaRPr lang="en-US"/>
          </a:p>
        </p:txBody>
      </p:sp>
      <p:sp>
        <p:nvSpPr>
          <p:cNvPr id="3" name="Chỗ dành sẵn cho Văn bản 2"/>
          <p:cNvSpPr>
            <a:spLocks noGrp="1"/>
          </p:cNvSpPr>
          <p:nvPr>
            <p:ph type="body" idx="1"/>
          </p:nvPr>
        </p:nvSpPr>
        <p:spPr/>
        <p:txBody>
          <a:bodyPr/>
          <a:lstStyle/>
          <a:p>
            <a:endParaRPr lang="en-US"/>
          </a:p>
        </p:txBody>
      </p:sp>
      <p:sp>
        <p:nvSpPr>
          <p:cNvPr id="4" name="Chỗ dành sẵn cho Nội dung 3"/>
          <p:cNvSpPr>
            <a:spLocks noGrp="1"/>
          </p:cNvSpPr>
          <p:nvPr>
            <p:ph sz="half" idx="2"/>
          </p:nvPr>
        </p:nvSpPr>
        <p:spPr/>
        <p:txBody>
          <a:bodyPr/>
          <a:lstStyle/>
          <a:p>
            <a:endParaRPr lang="en-US"/>
          </a:p>
        </p:txBody>
      </p:sp>
      <p:sp>
        <p:nvSpPr>
          <p:cNvPr id="5" name="Chỗ dành sẵn cho Văn bản 4"/>
          <p:cNvSpPr>
            <a:spLocks noGrp="1"/>
          </p:cNvSpPr>
          <p:nvPr>
            <p:ph type="body" sz="quarter" idx="3"/>
          </p:nvPr>
        </p:nvSpPr>
        <p:spPr/>
        <p:txBody>
          <a:bodyPr/>
          <a:lstStyle/>
          <a:p>
            <a:endParaRPr lang="en-US"/>
          </a:p>
        </p:txBody>
      </p:sp>
      <p:sp>
        <p:nvSpPr>
          <p:cNvPr id="6" name="Chỗ dành sẵn cho Nội dung 5"/>
          <p:cNvSpPr>
            <a:spLocks noGrp="1"/>
          </p:cNvSpPr>
          <p:nvPr>
            <p:ph sz="quarter" idx="4"/>
          </p:nvPr>
        </p:nvSpPr>
        <p:spPr/>
        <p:txBody>
          <a:bodyPr/>
          <a:lstStyle/>
          <a:p>
            <a:endParaRPr lang="en-US"/>
          </a:p>
        </p:txBody>
      </p:sp>
    </p:spTree>
    <p:extLst>
      <p:ext uri="{BB962C8B-B14F-4D97-AF65-F5344CB8AC3E}">
        <p14:creationId xmlns:p14="http://schemas.microsoft.com/office/powerpoint/2010/main" val="915632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endParaRPr lang="en-US"/>
          </a:p>
        </p:txBody>
      </p:sp>
    </p:spTree>
    <p:extLst>
      <p:ext uri="{BB962C8B-B14F-4D97-AF65-F5344CB8AC3E}">
        <p14:creationId xmlns:p14="http://schemas.microsoft.com/office/powerpoint/2010/main" val="283337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31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Khoa học Học thuật 16x9">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Giá trị này hiển thị số lần lưu hoặc chỉnh sửa. Ứng dụng chịu trách nhiệm cập nhật giá trị này sau mỗi lần chỉnh sửa.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8A42F9-EA1C-4AE0-B145-92202BC19667}">
  <ds:schemaRefs>
    <ds:schemaRef ds:uri="http://schemas.microsoft.com/office/2006/documentManagement/types"/>
    <ds:schemaRef ds:uri="http://schemas.openxmlformats.org/package/2006/metadata/core-properties"/>
    <ds:schemaRef ds:uri="http://purl.org/dc/dcmitype/"/>
    <ds:schemaRef ds:uri="http://purl.org/dc/elements/1.1/"/>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2DA5445-9D6A-4236-B701-C2BEABD564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691BA38-0070-4F38-9E14-0C61B01B16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TotalTime>
  <Words>137</Words>
  <Application>Microsoft Office PowerPoint</Application>
  <PresentationFormat>Màn hình rộng</PresentationFormat>
  <Paragraphs>33</Paragraphs>
  <Slides>11</Slides>
  <Notes>0</Notes>
  <HiddenSlides>0</HiddenSlides>
  <MMClips>0</MMClips>
  <ScaleCrop>false</ScaleCrop>
  <HeadingPairs>
    <vt:vector size="6" baseType="variant">
      <vt:variant>
        <vt:lpstr>Phông được Dùng</vt:lpstr>
      </vt:variant>
      <vt:variant>
        <vt:i4>3</vt:i4>
      </vt:variant>
      <vt:variant>
        <vt:lpstr>Chủ đề</vt:lpstr>
      </vt:variant>
      <vt:variant>
        <vt:i4>1</vt:i4>
      </vt:variant>
      <vt:variant>
        <vt:lpstr>Tiêu đề Bản chiếu</vt:lpstr>
      </vt:variant>
      <vt:variant>
        <vt:i4>11</vt:i4>
      </vt:variant>
    </vt:vector>
  </HeadingPairs>
  <TitlesOfParts>
    <vt:vector size="15" baseType="lpstr">
      <vt:lpstr>Arial</vt:lpstr>
      <vt:lpstr>Segoe UI</vt:lpstr>
      <vt:lpstr>Verdana</vt:lpstr>
      <vt:lpstr>Khoa học Học thuật 16x9</vt:lpstr>
      <vt:lpstr>Bố trí Tiêu đề</vt:lpstr>
      <vt:lpstr>Bố trí Nội dung và Tiêu đề với Danh sách</vt:lpstr>
      <vt:lpstr>Bố trí nội dung và tiêu đề với biểu đồ</vt:lpstr>
      <vt:lpstr>Bố trí Hai Nội dung với Bảng</vt:lpstr>
      <vt:lpstr>Bố trí Hai Nội dung với SmartArt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Bố trí Tiêu đề</dc:title>
  <dc:creator/>
  <cp:lastModifiedBy/>
  <cp:revision>11</cp:revision>
  <dcterms:created xsi:type="dcterms:W3CDTF">2013-04-05T19:51:53Z</dcterms:created>
  <dcterms:modified xsi:type="dcterms:W3CDTF">2013-12-09T04:46:33Z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