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1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autoCompressPictures="0" rtl="false">
  <p:sldMasterIdLst>
    <p:sldMasterId id="2147483648" r:id="rId1"/>
  </p:sldMasterIdLst>
  <p:sldIdLst>
    <p:sldId id="256" r:id="rId2"/>
  </p:sldIdLst>
  <p:sldSz cx="12192000" cy="6858000"/>
  <p:notesSz cx="6858000" cy="9144000"/>
  <p:defaultTextStyle>
    <a:defPPr rtl="false">
      <a:defRPr lang="vi-VN"/>
    </a:defPPr>
    <a:lvl1pPr marL="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Ảnh toàn cảnh có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Hình ảnh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Hình ảnh 8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Hình chữ nhật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Hình chữ nhật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 rtlCol="false">
            <a:normAutofit/>
          </a:bodyPr>
          <a:lstStyle>
            <a:lvl1pPr>
              <a:defRPr sz="2400"/>
            </a:lvl1pPr>
          </a:lstStyle>
          <a:p>
            <a:pPr rtl="false"/>
            <a:r>
              <a:rPr lang="vi"/>
              <a:t>Bấm để chỉnh sửa kiểu tiêu đề Bản cái</a:t>
            </a:r>
            <a:endParaRPr lang="en-US" dirty="0"/>
          </a:p>
        </p:txBody>
      </p:sp>
      <p:sp>
        <p:nvSpPr>
          <p:cNvPr id="3" name="Chỗ dành sẵn cho Hình ảnh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 rtlCol="false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false"/>
            <a:r>
              <a:rPr lang="vi"/>
              <a:t>Bấm vào biểu tượng để thêm ảnh</a:t>
            </a:r>
            <a:endParaRPr lang="en-US" dirty="0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 rtlCol="false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vi"/>
              <a:t>Chỉnh sửa kiểu văn bản Bản cái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46C117F-5CCF-4837-BE5F-2B92066CAFAF}" type="datetimeFigureOut">
              <a:rPr lang="en-US" dirty="0"/>
              <a:t>21/9/2015</a:t>
            </a:fld>
            <a:endParaRPr lang="en-US" dirty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a="http://schemas.openxmlformats.org/drawingml/2006/main" xmlns:r="http://schemas.openxmlformats.org/officeDocument/2006/relationships" type="title" preserve="1">
  <p:cSld name="Trang chiếu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Hình ảnh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Hình ảnh 7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Hình chữ nhật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Hình chữ nhật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êu đề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 rtlCol="false">
            <a:noAutofit/>
          </a:bodyPr>
          <a:lstStyle>
            <a:lvl1pPr algn="r">
              <a:defRPr sz="5400"/>
            </a:lvl1pPr>
          </a:lstStyle>
          <a:p>
            <a:pPr rtl="false"/>
            <a:r>
              <a:rPr lang="vi"/>
              <a:t>Bấm để chỉnh sửa kiểu tiêu đề Bản cái</a:t>
            </a:r>
            <a:endParaRPr lang="en-US" dirty="0"/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 rtlCol="false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false"/>
            <a:r>
              <a:rPr lang="vi"/>
              <a:t>Bấm để chỉnh sửa kiểu phụ đề của Bản cái</a:t>
            </a:r>
            <a:endParaRPr lang="en-US" dirty="0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78ABE3C1-DBE1-495D-B57B-2849774B866A}" type="datetimeFigureOut">
              <a:rPr lang="en-US" dirty="0"/>
              <a:t>21/9/2015</a:t>
            </a:fld>
            <a:endParaRPr lang="en-US" dirty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1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Tiêu đề và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Hình ảnh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Hình ảnh 8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Hình chữ nhật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Hình chữ nhật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 rtlCol="false"/>
          <a:lstStyle>
            <a:lvl1pPr>
              <a:defRPr sz="3200"/>
            </a:lvl1pPr>
          </a:lstStyle>
          <a:p>
            <a:pPr rtl="false"/>
            <a:r>
              <a:rPr lang="vi"/>
              <a:t>Bấm để chỉnh sửa kiểu tiêu đề Bản cái</a:t>
            </a:r>
            <a:endParaRPr lang="en-US" dirty="0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 rtlCol="false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vi"/>
              <a:t>Chỉnh sửa kiểu văn bản Bản cái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84EB90BD-B6CE-46B7-997F-7313B992CCDC}" type="datetimeFigureOut">
              <a:rPr lang="en-US" dirty="0"/>
              <a:t>21/9/2015</a:t>
            </a:fld>
            <a:endParaRPr lang="en-US" dirty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Trích dẫn vớ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Hình ảnh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Hình ảnh 12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Hình chữ nhật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Hình chữ nhật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 rtlCol="false"/>
          <a:lstStyle>
            <a:lvl1pPr>
              <a:defRPr sz="3200"/>
            </a:lvl1pPr>
          </a:lstStyle>
          <a:p>
            <a:pPr rtl="false"/>
            <a:r>
              <a:rPr lang="vi"/>
              <a:t>Bấm để chỉnh sửa kiểu tiêu đề Bản cái</a:t>
            </a:r>
            <a:endParaRPr lang="en-US" dirty="0"/>
          </a:p>
        </p:txBody>
      </p:sp>
      <p:sp>
        <p:nvSpPr>
          <p:cNvPr id="12" name="Chỗ dành sẵn cho Văn bản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vi"/>
              <a:t>Chỉnh sửa kiểu văn bản Bản cái</a:t>
            </a:r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 rtlCol="false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vi"/>
              <a:t>Chỉnh sửa kiểu văn bản Bản cái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CDB9D11F-B188-461D-B23F-39381795C052}" type="datetimeFigureOut">
              <a:rPr lang="en-US" dirty="0"/>
              <a:t>21/9/2015</a:t>
            </a:fld>
            <a:endParaRPr lang="en-US" dirty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Hộp văn bản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false"/>
            <a:r>
              <a:rPr lang="vi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Hộp văn bản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false"/>
            <a:r>
              <a:rPr lang="vi" sz="72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Danh thiế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Hình ảnh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Hình ảnh 9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Hình chữ nhật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Hình chữ nhật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 rtlCol="false"/>
          <a:lstStyle>
            <a:lvl1pPr>
              <a:defRPr sz="3200"/>
            </a:lvl1pPr>
          </a:lstStyle>
          <a:p>
            <a:pPr rtl="false"/>
            <a:r>
              <a:rPr lang="vi"/>
              <a:t>Bấm để chỉnh sửa kiểu tiêu đề Bản cái</a:t>
            </a:r>
            <a:endParaRPr lang="en-US" dirty="0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 rtlCol="false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vi"/>
              <a:t>Chỉnh sửa kiểu văn bản Bản cái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52E6D8D9-55A2-4063-B0F3-121F44549695}" type="datetimeFigureOut">
              <a:rPr lang="en-US" dirty="0"/>
              <a:t>21/9/2015</a:t>
            </a:fld>
            <a:endParaRPr lang="en-US" dirty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1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Cộ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Hình ảnh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Hình ảnh 13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Hình chữ nhật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Hình chữ nhật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êu đề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 rtlCol="false"/>
          <a:lstStyle/>
          <a:p>
            <a:pPr rtl="false"/>
            <a:r>
              <a:rPr lang="vi"/>
              <a:t>Bấm để chỉnh sửa kiểu tiêu đề Bản cái</a:t>
            </a:r>
            <a:endParaRPr lang="en-US" dirty="0"/>
          </a:p>
        </p:txBody>
      </p:sp>
      <p:sp>
        <p:nvSpPr>
          <p:cNvPr id="7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vi"/>
              <a:t>Chỉnh sửa kiểu văn bản Bản cái</a:t>
            </a:r>
          </a:p>
        </p:txBody>
      </p:sp>
      <p:sp>
        <p:nvSpPr>
          <p:cNvPr id="8" name="Chỗ dành sẵn cho Văn bản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vi"/>
              <a:t>Chỉnh sửa kiểu văn bản Bản cái</a:t>
            </a:r>
          </a:p>
        </p:txBody>
      </p:sp>
      <p:sp>
        <p:nvSpPr>
          <p:cNvPr id="9" name="Chỗ dành sẵn cho Văn bản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vi"/>
              <a:t>Chỉnh sửa kiểu văn bản Bản cái</a:t>
            </a:r>
          </a:p>
        </p:txBody>
      </p:sp>
      <p:sp>
        <p:nvSpPr>
          <p:cNvPr id="10" name="Chỗ dành sẵn cho Văn bản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vi"/>
              <a:t>Chỉnh sửa kiểu văn bản Bản cái</a:t>
            </a:r>
          </a:p>
        </p:txBody>
      </p:sp>
      <p:sp>
        <p:nvSpPr>
          <p:cNvPr id="11" name="Chỗ dành sẵn cho Văn bản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vi"/>
              <a:t>Chỉnh sửa kiểu văn bản Bản cái</a:t>
            </a:r>
          </a:p>
        </p:txBody>
      </p:sp>
      <p:sp>
        <p:nvSpPr>
          <p:cNvPr id="12" name="Chỗ dành sẵn cho Văn bản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vi"/>
              <a:t>Chỉnh sửa kiểu văn bản Bản cái</a:t>
            </a:r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D4B24536-994D-4021-A283-9F449C0DB509}" type="datetimeFigureOut">
              <a:rPr lang="en-US" dirty="0"/>
              <a:t>21/9/2015</a:t>
            </a:fld>
            <a:endParaRPr lang="en-US" dirty="0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1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Cột 3 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Hình ảnh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Hình ảnh 15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Hình chữ nhật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Hình chữ nhật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êu đề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 rtlCol="false"/>
          <a:lstStyle/>
          <a:p>
            <a:pPr rtl="false"/>
            <a:r>
              <a:rPr lang="vi"/>
              <a:t>Bấm để chỉnh sửa kiểu tiêu đề Bản cái</a:t>
            </a:r>
            <a:endParaRPr lang="en-US" dirty="0"/>
          </a:p>
        </p:txBody>
      </p:sp>
      <p:sp>
        <p:nvSpPr>
          <p:cNvPr id="19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vi"/>
              <a:t>Chỉnh sửa kiểu văn bản Bản cái</a:t>
            </a:r>
          </a:p>
        </p:txBody>
      </p:sp>
      <p:sp>
        <p:nvSpPr>
          <p:cNvPr id="20" name="Chỗ dành sẵn cho Hình ảnh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 rtlCol="false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false"/>
            <a:r>
              <a:rPr lang="vi"/>
              <a:t>Bấm vào biểu tượng để thêm ảnh</a:t>
            </a:r>
            <a:endParaRPr lang="en-US" dirty="0"/>
          </a:p>
        </p:txBody>
      </p:sp>
      <p:sp>
        <p:nvSpPr>
          <p:cNvPr id="21" name="Chỗ dành sẵn cho Văn bản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vi"/>
              <a:t>Chỉnh sửa kiểu văn bản Bản cái</a:t>
            </a:r>
          </a:p>
        </p:txBody>
      </p:sp>
      <p:sp>
        <p:nvSpPr>
          <p:cNvPr id="22" name="Chỗ dành sẵn cho Văn bản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vi"/>
              <a:t>Chỉnh sửa kiểu văn bản Bản cái</a:t>
            </a:r>
          </a:p>
        </p:txBody>
      </p:sp>
      <p:sp>
        <p:nvSpPr>
          <p:cNvPr id="23" name="Chỗ dành sẵn cho Hình ảnh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 rtlCol="false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false"/>
            <a:r>
              <a:rPr lang="vi"/>
              <a:t>Bấm vào biểu tượng để thêm ảnh</a:t>
            </a:r>
            <a:endParaRPr lang="en-US" dirty="0"/>
          </a:p>
        </p:txBody>
      </p:sp>
      <p:sp>
        <p:nvSpPr>
          <p:cNvPr id="24" name="Chỗ dành sẵn cho Văn bản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vi"/>
              <a:t>Chỉnh sửa kiểu văn bản Bản cái</a:t>
            </a:r>
          </a:p>
        </p:txBody>
      </p:sp>
      <p:sp>
        <p:nvSpPr>
          <p:cNvPr id="25" name="Chỗ dành sẵn cho Văn bản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vi"/>
              <a:t>Chỉnh sửa kiểu văn bản Bản cái</a:t>
            </a:r>
          </a:p>
        </p:txBody>
      </p:sp>
      <p:sp>
        <p:nvSpPr>
          <p:cNvPr id="26" name="Chỗ dành sẵn cho Hình ảnh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 rtlCol="false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false"/>
            <a:r>
              <a:rPr lang="vi"/>
              <a:t>Bấm vào biểu tượng để thêm ảnh</a:t>
            </a:r>
            <a:endParaRPr lang="en-US" dirty="0"/>
          </a:p>
        </p:txBody>
      </p:sp>
      <p:sp>
        <p:nvSpPr>
          <p:cNvPr id="27" name="Chỗ dành sẵn cho Văn bản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vi"/>
              <a:t>Chỉnh sửa kiểu văn bản Bản cái</a:t>
            </a:r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3CBBBB78-C96F-47B7-AB17-D852CA960AC9}" type="datetimeFigureOut">
              <a:rPr lang="en-US" dirty="0"/>
              <a:t>21/9/2015</a:t>
            </a:fld>
            <a:endParaRPr lang="en-US" dirty="0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9.xml><?xml version="1.0" encoding="utf-8"?>
<p:sldLayout xmlns:p="http://schemas.openxmlformats.org/presentationml/2006/main" xmlns:a="http://schemas.openxmlformats.org/drawingml/2006/main" xmlns:r="http://schemas.openxmlformats.org/officeDocument/2006/relationships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Hình ảnh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Hình ảnh 7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Hình chữ nhật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Hình chữ nhật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 rtlCol="false"/>
          <a:lstStyle>
            <a:lvl1pPr algn="r">
              <a:defRPr/>
            </a:lvl1pPr>
          </a:lstStyle>
          <a:p>
            <a:pPr rtl="false"/>
            <a:r>
              <a:rPr lang="vi"/>
              <a:t>Bấm để chỉnh sửa kiểu tiêu đề Bản cái</a:t>
            </a:r>
            <a:endParaRPr lang="en-US" dirty="0"/>
          </a:p>
        </p:txBody>
      </p:sp>
      <p:sp>
        <p:nvSpPr>
          <p:cNvPr id="3" name="Chỗ dành sẵn cho Văn bản Dọc 2"/>
          <p:cNvSpPr>
            <a:spLocks noGrp="1"/>
          </p:cNvSpPr>
          <p:nvPr>
            <p:ph type="body" orient="vert" idx="1"/>
          </p:nvPr>
        </p:nvSpPr>
        <p:spPr/>
        <p:txBody>
          <a:bodyPr vert="eaVert" rtlCol="false"/>
          <a:lstStyle/>
          <a:p>
            <a:pPr lvl="0" rtl="false"/>
            <a:r>
              <a:rPr lang="vi"/>
              <a:t>Chỉnh sửa kiểu văn bản Bản cái</a:t>
            </a:r>
          </a:p>
          <a:p>
            <a:pPr lvl="1" rtl="false"/>
            <a:r>
              <a:rPr lang="vi"/>
              <a:t>Mức hai</a:t>
            </a:r>
          </a:p>
          <a:p>
            <a:pPr lvl="2" rtl="false"/>
            <a:r>
              <a:rPr lang="vi"/>
              <a:t>Mức ba</a:t>
            </a:r>
          </a:p>
          <a:p>
            <a:pPr lvl="3" rtl="false"/>
            <a:r>
              <a:rPr lang="vi"/>
              <a:t>Mức bốn</a:t>
            </a:r>
          </a:p>
          <a:p>
            <a:pPr lvl="4" rtl="false"/>
            <a:r>
              <a:rPr lang="vi"/>
              <a:t>Mức năm</a:t>
            </a:r>
            <a:endParaRPr lang="en-US" dirty="0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1FA3F48C-C7C6-4055-9F49-3777875E72AE}" type="datetimeFigureOut">
              <a:rPr lang="en-US" dirty="0"/>
              <a:t>21/9/2015</a:t>
            </a:fld>
            <a:endParaRPr lang="en-US" dirty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7.xml><?xml version="1.0" encoding="utf-8"?>
<p:sldLayout xmlns:p="http://schemas.openxmlformats.org/presentationml/2006/main" xmlns:a="http://schemas.openxmlformats.org/drawingml/2006/main" xmlns:r="http://schemas.openxmlformats.org/officeDocument/2006/relationships" type="vertTitleAnd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ình chữ nhật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Hình chữ nhật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 rtlCol="false"/>
          <a:lstStyle/>
          <a:p>
            <a:pPr rtl="false"/>
            <a:r>
              <a:rPr lang="vi"/>
              <a:t>Bấm để chỉnh sửa kiểu tiêu đề Bản cái</a:t>
            </a:r>
            <a:endParaRPr lang="en-US" dirty="0"/>
          </a:p>
        </p:txBody>
      </p:sp>
      <p:sp>
        <p:nvSpPr>
          <p:cNvPr id="3" name="Chỗ dành sẵn cho Văn bản Dọc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 rtlCol="false"/>
          <a:lstStyle/>
          <a:p>
            <a:pPr lvl="0" rtl="false"/>
            <a:r>
              <a:rPr lang="vi"/>
              <a:t>Chỉnh sửa kiểu văn bản Bản cái</a:t>
            </a:r>
          </a:p>
          <a:p>
            <a:pPr lvl="1" rtl="false"/>
            <a:r>
              <a:rPr lang="vi"/>
              <a:t>Mức hai</a:t>
            </a:r>
          </a:p>
          <a:p>
            <a:pPr lvl="2" rtl="false"/>
            <a:r>
              <a:rPr lang="vi"/>
              <a:t>Mức ba</a:t>
            </a:r>
          </a:p>
          <a:p>
            <a:pPr lvl="3" rtl="false"/>
            <a:r>
              <a:rPr lang="vi"/>
              <a:t>Mức bốn</a:t>
            </a:r>
          </a:p>
          <a:p>
            <a:pPr lvl="4" rtl="false"/>
            <a:r>
              <a:rPr lang="vi"/>
              <a:t>Mức năm</a:t>
            </a:r>
            <a:endParaRPr lang="en-US" dirty="0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false"/>
          <a:lstStyle/>
          <a:p>
            <a:pPr rtl="false"/>
            <a:fld id="{6178E61D-D431-422C-9764-11DAFE33AB63}" type="datetimeFigureOut">
              <a:rPr lang="en-US" dirty="0"/>
              <a:t>21/9/2015</a:t>
            </a:fld>
            <a:endParaRPr lang="en-US" dirty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 rtlCol="false"/>
          <a:lstStyle>
            <a:lvl1pPr algn="ctr">
              <a:defRPr/>
            </a:lvl1pPr>
          </a:lstStyle>
          <a:p>
            <a:pPr rtl="false"/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p="http://schemas.openxmlformats.org/presentationml/2006/main" xmlns:a="http://schemas.openxmlformats.org/drawingml/2006/main" xmlns:r="http://schemas.openxmlformats.org/officeDocument/2006/relationships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Hình ảnh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Hình ảnh 15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Hình chữ nhật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Hình chữ nhật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vi"/>
              <a:t>Bấm để chỉnh sửa kiểu tiêu đề Bản cái</a:t>
            </a:r>
            <a:endParaRPr lang="en-US" dirty="0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/>
        <p:txBody>
          <a:bodyPr rtlCol="false"/>
          <a:lstStyle/>
          <a:p>
            <a:pPr lvl="0" rtl="false"/>
            <a:r>
              <a:rPr lang="vi"/>
              <a:t>Chỉnh sửa kiểu văn bản Bản cái</a:t>
            </a:r>
          </a:p>
          <a:p>
            <a:pPr lvl="1" rtl="false"/>
            <a:r>
              <a:rPr lang="vi"/>
              <a:t>Mức hai</a:t>
            </a:r>
          </a:p>
          <a:p>
            <a:pPr lvl="2" rtl="false"/>
            <a:r>
              <a:rPr lang="vi"/>
              <a:t>Mức ba</a:t>
            </a:r>
          </a:p>
          <a:p>
            <a:pPr lvl="3" rtl="false"/>
            <a:r>
              <a:rPr lang="vi"/>
              <a:t>Mức bốn</a:t>
            </a:r>
          </a:p>
          <a:p>
            <a:pPr lvl="4" rtl="false"/>
            <a:r>
              <a:rPr lang="vi"/>
              <a:t>Mức năm</a:t>
            </a:r>
            <a:endParaRPr lang="en-US" dirty="0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12DE42F4-6EEF-4EF7-8ED4-2208F0F89A08}" type="datetimeFigureOut">
              <a:rPr lang="en-US" dirty="0"/>
              <a:t>21/9/2015</a:t>
            </a:fld>
            <a:endParaRPr lang="en-US" dirty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p="http://schemas.openxmlformats.org/presentationml/2006/main" xmlns:a="http://schemas.openxmlformats.org/drawingml/2006/main" xmlns:r="http://schemas.openxmlformats.org/officeDocument/2006/relationships" type="secHead" preserve="1">
  <p:cSld name="Tiêu đề Mụ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Hình ảnh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Hình ảnh 7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Hình chữ nhật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Hình chữ nhật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 rtlCol="false">
            <a:normAutofit/>
          </a:bodyPr>
          <a:lstStyle>
            <a:lvl1pPr algn="r">
              <a:defRPr sz="3600"/>
            </a:lvl1pPr>
          </a:lstStyle>
          <a:p>
            <a:pPr rtl="false"/>
            <a:r>
              <a:rPr lang="vi"/>
              <a:t>Bấm để chỉnh sửa kiểu tiêu đề Bản cái</a:t>
            </a:r>
            <a:endParaRPr lang="en-US" dirty="0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 rtlCol="false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vi"/>
              <a:t>Chỉnh sửa kiểu văn bản Bản cái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30578ACC-22D6-47C1-A373-4FD133E34F3C}" type="datetimeFigureOut">
              <a:rPr lang="en-US" dirty="0"/>
              <a:t>21/9/2015</a:t>
            </a:fld>
            <a:endParaRPr lang="en-US" dirty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5.xml><?xml version="1.0" encoding="utf-8"?>
<p:sldLayout xmlns:p="http://schemas.openxmlformats.org/presentationml/2006/main" xmlns:a="http://schemas.openxmlformats.org/drawingml/2006/main" xmlns:r="http://schemas.openxmlformats.org/officeDocument/2006/relationships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Hình ảnh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Hình ảnh 8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Hình chữ nhật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Hình chữ nhật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vi"/>
              <a:t>Bấm để chỉnh sửa kiểu tiêu đề Bản cái</a:t>
            </a:r>
            <a:endParaRPr lang="en-US" dirty="0"/>
          </a:p>
        </p:txBody>
      </p:sp>
      <p:sp>
        <p:nvSpPr>
          <p:cNvPr id="3" name="Chỗ dành sẵn cho Nội dung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 rtlCol="false"/>
          <a:lstStyle/>
          <a:p>
            <a:pPr lvl="0" rtl="false"/>
            <a:r>
              <a:rPr lang="vi"/>
              <a:t>Chỉnh sửa kiểu văn bản Bản cái</a:t>
            </a:r>
          </a:p>
          <a:p>
            <a:pPr lvl="1" rtl="false"/>
            <a:r>
              <a:rPr lang="vi"/>
              <a:t>Mức hai</a:t>
            </a:r>
          </a:p>
          <a:p>
            <a:pPr lvl="2" rtl="false"/>
            <a:r>
              <a:rPr lang="vi"/>
              <a:t>Mức ba</a:t>
            </a:r>
          </a:p>
          <a:p>
            <a:pPr lvl="3" rtl="false"/>
            <a:r>
              <a:rPr lang="vi"/>
              <a:t>Mức bốn</a:t>
            </a:r>
          </a:p>
          <a:p>
            <a:pPr lvl="4" rtl="false"/>
            <a:r>
              <a:rPr lang="vi"/>
              <a:t>Mức năm</a:t>
            </a:r>
            <a:endParaRPr lang="en-US" dirty="0"/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 rtlCol="false"/>
          <a:lstStyle/>
          <a:p>
            <a:pPr lvl="0" rtl="false"/>
            <a:r>
              <a:rPr lang="vi"/>
              <a:t>Chỉnh sửa kiểu văn bản Bản cái</a:t>
            </a:r>
          </a:p>
          <a:p>
            <a:pPr lvl="1" rtl="false"/>
            <a:r>
              <a:rPr lang="vi"/>
              <a:t>Mức hai</a:t>
            </a:r>
          </a:p>
          <a:p>
            <a:pPr lvl="2" rtl="false"/>
            <a:r>
              <a:rPr lang="vi"/>
              <a:t>Mức ba</a:t>
            </a:r>
          </a:p>
          <a:p>
            <a:pPr lvl="3" rtl="false"/>
            <a:r>
              <a:rPr lang="vi"/>
              <a:t>Mức bốn</a:t>
            </a:r>
          </a:p>
          <a:p>
            <a:pPr lvl="4" rtl="false"/>
            <a:r>
              <a:rPr lang="vi"/>
              <a:t>Mức năm</a:t>
            </a:r>
            <a:endParaRPr lang="en-US" dirty="0"/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E5A6C69-6797-4E8A-BF37-F2C3751466E9}" type="datetimeFigureOut">
              <a:rPr lang="en-US" dirty="0"/>
              <a:t>21/9/2015</a:t>
            </a:fld>
            <a:endParaRPr lang="en-US" dirty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2.xml><?xml version="1.0" encoding="utf-8"?>
<p:sldLayout xmlns:p="http://schemas.openxmlformats.org/presentationml/2006/main" xmlns:a="http://schemas.openxmlformats.org/drawingml/2006/main" xmlns:r="http://schemas.openxmlformats.org/officeDocument/2006/relationships" type="twoTxTwoObj" preserve="1">
  <p:cSld name="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Hình ảnh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Hình ảnh 10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Hình chữ nhật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Hình chữ nhật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 rtlCol="false"/>
          <a:lstStyle/>
          <a:p>
            <a:pPr rtl="false"/>
            <a:r>
              <a:rPr lang="vi"/>
              <a:t>Bấm để chỉnh sửa kiểu tiêu đề Bản cái</a:t>
            </a:r>
            <a:endParaRPr lang="en-US" dirty="0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 rtlCol="false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vi"/>
              <a:t>Chỉnh sửa kiểu văn bản Bản cái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 rtlCol="false"/>
          <a:lstStyle/>
          <a:p>
            <a:pPr lvl="0" rtl="false"/>
            <a:r>
              <a:rPr lang="vi"/>
              <a:t>Chỉnh sửa kiểu văn bản Bản cái</a:t>
            </a:r>
          </a:p>
          <a:p>
            <a:pPr lvl="1" rtl="false"/>
            <a:r>
              <a:rPr lang="vi"/>
              <a:t>Mức hai</a:t>
            </a:r>
          </a:p>
          <a:p>
            <a:pPr lvl="2" rtl="false"/>
            <a:r>
              <a:rPr lang="vi"/>
              <a:t>Mức ba</a:t>
            </a:r>
          </a:p>
          <a:p>
            <a:pPr lvl="3" rtl="false"/>
            <a:r>
              <a:rPr lang="vi"/>
              <a:t>Mức bốn</a:t>
            </a:r>
          </a:p>
          <a:p>
            <a:pPr lvl="4" rtl="false"/>
            <a:r>
              <a:rPr lang="vi"/>
              <a:t>Mức năm</a:t>
            </a:r>
            <a:endParaRPr lang="en-US" dirty="0"/>
          </a:p>
        </p:txBody>
      </p:sp>
      <p:sp>
        <p:nvSpPr>
          <p:cNvPr id="5" name="Chỗ dành sẵn cho Văn bản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 rtlCol="false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vi"/>
              <a:t>Chỉnh sửa kiểu văn bản Bản cái</a:t>
            </a:r>
          </a:p>
        </p:txBody>
      </p:sp>
      <p:sp>
        <p:nvSpPr>
          <p:cNvPr id="6" name="Chỗ dành sẵn cho Nội dung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 rtlCol="false"/>
          <a:lstStyle/>
          <a:p>
            <a:pPr lvl="0" rtl="false"/>
            <a:r>
              <a:rPr lang="vi"/>
              <a:t>Chỉnh sửa kiểu văn bản Bản cái</a:t>
            </a:r>
          </a:p>
          <a:p>
            <a:pPr lvl="1" rtl="false"/>
            <a:r>
              <a:rPr lang="vi"/>
              <a:t>Mức hai</a:t>
            </a:r>
          </a:p>
          <a:p>
            <a:pPr lvl="2" rtl="false"/>
            <a:r>
              <a:rPr lang="vi"/>
              <a:t>Mức ba</a:t>
            </a:r>
          </a:p>
          <a:p>
            <a:pPr lvl="3" rtl="false"/>
            <a:r>
              <a:rPr lang="vi"/>
              <a:t>Mức bốn</a:t>
            </a:r>
          </a:p>
          <a:p>
            <a:pPr lvl="4" rtl="false"/>
            <a:r>
              <a:rPr lang="vi"/>
              <a:t>Mức năm</a:t>
            </a:r>
            <a:endParaRPr lang="en-US" dirty="0"/>
          </a:p>
        </p:txBody>
      </p:sp>
      <p:sp>
        <p:nvSpPr>
          <p:cNvPr id="7" name="Chỗ dành sẵn cho Ngày tháng 6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D82014A1-A632-4878-A0D3-F52BA7563730}" type="datetimeFigureOut">
              <a:rPr lang="en-US" dirty="0"/>
              <a:t>21/9/2015</a:t>
            </a:fld>
            <a:endParaRPr lang="en-US" dirty="0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9" name="Chỗ dành sẵn cho Số hiệu Bản chiếu 8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0.xml><?xml version="1.0" encoding="utf-8"?>
<p:sldLayout xmlns:p="http://schemas.openxmlformats.org/presentationml/2006/main" xmlns:a="http://schemas.openxmlformats.org/drawingml/2006/main" xmlns:r="http://schemas.openxmlformats.org/officeDocument/2006/relationships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Hình ảnh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Hình ảnh 6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Hình chữ nhật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Hình chữ nhật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vi"/>
              <a:t>Bấm để chỉnh sửa kiểu tiêu đề Bản cái</a:t>
            </a:r>
            <a:endParaRPr lang="en-US" dirty="0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CE99F462-093F-4566-844B-4C71F2739DA5}" type="datetimeFigureOut">
              <a:rPr lang="en-US" dirty="0"/>
              <a:t>21/9/2015</a:t>
            </a:fld>
            <a:endParaRPr lang="en-US" dirty="0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p="http://schemas.openxmlformats.org/presentationml/2006/main" xmlns:a="http://schemas.openxmlformats.org/drawingml/2006/main" xmlns:r="http://schemas.openxmlformats.org/officeDocument/2006/relationships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Hình chữ nhật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hỗ dành sẵn cho Ngày tháng 1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3D24A7AC-904D-4781-85BA-7D10C17ED021}" type="datetimeFigureOut">
              <a:rPr lang="en-US" dirty="0"/>
              <a:t>21/9/2015</a:t>
            </a:fld>
            <a:endParaRPr lang="en-US" dirty="0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p="http://schemas.openxmlformats.org/presentationml/2006/main" xmlns:a="http://schemas.openxmlformats.org/drawingml/2006/main" xmlns:r="http://schemas.openxmlformats.org/officeDocument/2006/relationships" type="objTx" preserve="1">
  <p:cSld name="Nội dung có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Hình ảnh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Hình ảnh 8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Hình chữ nhật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Hình chữ nhật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 rtlCol="false">
            <a:normAutofit/>
          </a:bodyPr>
          <a:lstStyle>
            <a:lvl1pPr>
              <a:defRPr sz="3600"/>
            </a:lvl1pPr>
          </a:lstStyle>
          <a:p>
            <a:pPr rtl="false"/>
            <a:r>
              <a:rPr lang="vi"/>
              <a:t>Bấm để chỉnh sửa kiểu tiêu đề Bản cái</a:t>
            </a:r>
            <a:endParaRPr lang="en-US" dirty="0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 rtlCol="false"/>
          <a:lstStyle/>
          <a:p>
            <a:pPr lvl="0" rtl="false"/>
            <a:r>
              <a:rPr lang="vi"/>
              <a:t>Chỉnh sửa kiểu văn bản Bản cái</a:t>
            </a:r>
          </a:p>
          <a:p>
            <a:pPr lvl="1" rtl="false"/>
            <a:r>
              <a:rPr lang="vi"/>
              <a:t>Mức hai</a:t>
            </a:r>
          </a:p>
          <a:p>
            <a:pPr lvl="2" rtl="false"/>
            <a:r>
              <a:rPr lang="vi"/>
              <a:t>Mức ba</a:t>
            </a:r>
          </a:p>
          <a:p>
            <a:pPr lvl="3" rtl="false"/>
            <a:r>
              <a:rPr lang="vi"/>
              <a:t>Mức bốn</a:t>
            </a:r>
          </a:p>
          <a:p>
            <a:pPr lvl="4" rtl="false"/>
            <a:r>
              <a:rPr lang="vi"/>
              <a:t>Mức năm</a:t>
            </a:r>
            <a:endParaRPr lang="en-US" dirty="0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 rtlCol="false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vi"/>
              <a:t>Chỉnh sửa kiểu văn bản Bản cái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E331444B-B92B-4E27-8C94-BB93EAF5CB18}" type="datetimeFigureOut">
              <a:rPr lang="en-US" dirty="0"/>
              <a:t>21/9/2015</a:t>
            </a:fld>
            <a:endParaRPr lang="en-US" dirty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16.xml><?xml version="1.0" encoding="utf-8"?>
<p:sldLayout xmlns:p="http://schemas.openxmlformats.org/presentationml/2006/main" xmlns:a="http://schemas.openxmlformats.org/drawingml/2006/main" xmlns:r="http://schemas.openxmlformats.org/officeDocument/2006/relationships" type="picTx" preserve="1">
  <p:cSld name="Ảnh có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Hình ảnh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Hình ảnh 8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Hình chữ nhật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Hình chữ nhật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 rtlCol="false">
            <a:normAutofit/>
          </a:bodyPr>
          <a:lstStyle>
            <a:lvl1pPr>
              <a:defRPr sz="3600"/>
            </a:lvl1pPr>
          </a:lstStyle>
          <a:p>
            <a:pPr rtl="false"/>
            <a:r>
              <a:rPr lang="vi"/>
              <a:t>Bấm để chỉnh sửa kiểu tiêu đề Bản cái</a:t>
            </a:r>
            <a:endParaRPr lang="en-US" dirty="0"/>
          </a:p>
        </p:txBody>
      </p:sp>
      <p:sp>
        <p:nvSpPr>
          <p:cNvPr id="3" name="Chỗ dành sẵn cho Hình ảnh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 rtlCol="false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false"/>
            <a:r>
              <a:rPr lang="vi"/>
              <a:t>Bấm vào biểu tượng để thêm ảnh</a:t>
            </a:r>
            <a:endParaRPr lang="en-US" dirty="0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 rtlCol="false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vi"/>
              <a:t>Chỉnh sửa kiểu văn bản Bản cái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363EFA5E-FA76-400D-B3DC-F0BA90E6D107}" type="datetimeFigureOut">
              <a:rPr lang="en-US" dirty="0"/>
              <a:t>21/9/2015</a:t>
            </a:fld>
            <a:endParaRPr lang="en-US" dirty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1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13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Hình ảnh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hỗ dành sẵn cho Tiêu đề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/>
          <a:p>
            <a:pPr rtl="false"/>
            <a:r>
              <a:rPr lang="vi"/>
              <a:t>Bấm để chỉnh sửa kiểu tiêu đề Bản cái</a:t>
            </a:r>
            <a:endParaRPr lang="en-US" dirty="0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false">
            <a:normAutofit/>
          </a:bodyPr>
          <a:lstStyle/>
          <a:p>
            <a:pPr lvl="0" rtl="false"/>
            <a:r>
              <a:rPr lang="vi"/>
              <a:t>Chỉnh sửa kiểu văn bản Bản cái</a:t>
            </a:r>
          </a:p>
          <a:p>
            <a:pPr lvl="1" rtl="false"/>
            <a:r>
              <a:rPr lang="vi"/>
              <a:t>Mức hai</a:t>
            </a:r>
          </a:p>
          <a:p>
            <a:pPr lvl="2" rtl="false"/>
            <a:r>
              <a:rPr lang="vi"/>
              <a:t>Mức ba</a:t>
            </a:r>
          </a:p>
          <a:p>
            <a:pPr lvl="3" rtl="false"/>
            <a:r>
              <a:rPr lang="vi"/>
              <a:t>Mức bốn</a:t>
            </a:r>
          </a:p>
          <a:p>
            <a:pPr lvl="4" rtl="false"/>
            <a:r>
              <a:rPr lang="vi"/>
              <a:t>Mức năm</a:t>
            </a:r>
            <a:endParaRPr lang="en-US" dirty="0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false"/>
            <a:fld id="{9D6E9DEC-419B-4CC5-A080-3B06BD5A8291}" type="datetimeFigureOut">
              <a:rPr lang="en-US" dirty="0"/>
              <a:t>21/9/2015</a:t>
            </a:fld>
            <a:endParaRPr lang="en-US" dirty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false"/>
            <a:endParaRPr lang="en-US" dirty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false"/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/>
        <p:txBody>
          <a:bodyPr rtlCol="false"/>
          <a:lstStyle/>
          <a:p>
            <a:pPr rtl="false"/>
            <a:endParaRPr lang="en-US"/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/>
        <p:txBody>
          <a:bodyPr rtlCol="false"/>
          <a:lstStyle/>
          <a:p>
            <a:pPr rtl="false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21"/>
      </p:ext>
    </p:extLst>
  </p:cSld>
  <p:clrMapOvr>
    <a:masterClrMapping/>
  </p:clrMapOvr>
</p:sld>
</file>

<file path=ppt/theme/theme11.xml><?xml version="1.0" encoding="utf-8"?>
<a:theme xmlns:a="http://schemas.openxmlformats.org/drawingml/2006/main" name="TM04033917[[fn=Berlin]]_novariants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4033917[[fn=Berlin]]_novariants" id="{309C13C0-3BE0-4E8F-8916-1D5516B3B5DD}" vid="{18E1BE87-7240-45DF-8788-3CAEB7F17AB1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TM00001032</ap:Template>
  <ap:TotalTime>0</ap:TotalTime>
  <ap:Words>0</ap:Words>
  <ap:Application>Microsoft Office PowerPoint</ap:Application>
  <ap:PresentationFormat>Widescreen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4">
      <vt:lpstr>Arial</vt:lpstr>
      <vt:lpstr>Trebuchet MS</vt:lpstr>
      <vt:lpstr>TM04033917[[fn=Berlin]]_novariants</vt:lpstr>
      <vt:lpstr>PowerPoint 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2015-09-21T23:12:49Z</dcterms:created>
  <dcterms:modified xsi:type="dcterms:W3CDTF">2015-09-21T23:13:18Z</dcterms:modified>
</cp:coreProperties>
</file>