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DCD5EBD-C616-4121-9DAE-B88DB20D57A7}" type="datetimeFigureOut">
              <a:rPr lang="vi-VN" smtClean="0"/>
              <a:t>12/07/2013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89ED90CB-459C-4B12-B364-B0CA1993A9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251D991-21AC-415A-AB20-722F3BCDD040}" type="datetimeFigureOut">
              <a:t>7/12/2013</a:t>
            </a:fld>
            <a:endParaRPr lang="vi-VN"/>
          </a:p>
        </p:txBody>
      </p:sp>
      <p:sp>
        <p:nvSpPr>
          <p:cNvPr id="4" name="Chỗ dành sẵn cho Ảnh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4E5863F8-513E-44B9-9F9C-A7685A64A6AB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Ảnh Trang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Bạn muốn một thiệp chúc mừng khác? </a:t>
            </a:r>
            <a:r>
              <a:rPr lang="vi-VN" smtClean="0"/>
              <a:t>Để thêm thông điệp của riêng bạn, chỉ cần chọn phần văn bản và nhập nội dung của bạn vào </a:t>
            </a:r>
            <a:r>
              <a:rPr lang="vi-VN" baseline="0" smtClean="0"/>
              <a:t>thông điệp.</a:t>
            </a:r>
            <a:endParaRPr lang="vi-VN" dirty="0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g Ngoà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̉nh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Hình tự do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êu đề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vi-VN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vi-VN"/>
              <a:t>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2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 smtClean="0"/>
              <a:t>09/07/2013</a:t>
            </a:r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vi-VN" sz="102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2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C82D12-5F29-4581-8EFF-8BE3A8E3C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vi-VN" sz="374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vi-VN" sz="238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204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vi-V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774310" y="6503803"/>
            <a:ext cx="4889810" cy="3144644"/>
          </a:xfrm>
        </p:spPr>
        <p:txBody>
          <a:bodyPr>
            <a:noAutofit/>
          </a:bodyPr>
          <a:lstStyle/>
          <a:p>
            <a:r>
              <a:rPr lang="vi-VN" sz="10000" dirty="0" smtClean="0"/>
              <a:t>CHÚC MỪNG</a:t>
            </a:r>
            <a:r>
              <a:rPr lang="vi-VN" sz="8800" dirty="0" smtClean="0"/>
              <a:t> </a:t>
            </a:r>
            <a:r>
              <a:rPr lang="vi-VN" sz="7600" dirty="0"/>
              <a:t>sinh </a:t>
            </a:r>
            <a:r>
              <a:rPr lang="vi-VN" sz="7600" dirty="0" err="1"/>
              <a:t>nhật</a:t>
            </a:r>
            <a:r>
              <a:rPr lang="vi-VN" sz="7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ệp sinh nhật có màu xanh đen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Giá trị này hiển thị số lần lưu hoặc chỉnh sửa. Ứng dụng chịu trách nhiệm cập nhật giá trị này sau mỗi lần chỉnh sửa.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Microsoft Office PowerPoint</Application>
  <PresentationFormat>Tùy chỉnh</PresentationFormat>
  <Paragraphs>3</Paragraphs>
  <Slides>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Times New Roman</vt:lpstr>
      <vt:lpstr>Thiệp sinh nhật có màu xanh đen</vt:lpstr>
      <vt:lpstr>CHÚC MỪNG sinh nhật!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CHÚC MỪNG sinh nhật!</dc:title>
  <dc:creator/>
  <cp:lastModifiedBy/>
  <cp:revision>2</cp:revision>
  <dcterms:created xsi:type="dcterms:W3CDTF">2013-05-02T14:44:20Z</dcterms:created>
  <dcterms:modified xsi:type="dcterms:W3CDTF">2013-07-12T07:54:17Z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