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97" d="100"/>
          <a:sy n="97" d="100"/>
        </p:scale>
        <p:origin x="176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vl1pPr>
          </a:lstStyle>
          <a:p>
            <a:endParaRPr lang="vi-VN"/>
          </a:p>
        </p:txBody>
      </p:sp>
      <p:sp>
        <p:nvSpPr>
          <p:cNvPr id="3" name="Chỗ dành sẵn cho Ngà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vi-VN" sz="1200"/>
            </a:lvl1pPr>
          </a:lstStyle>
          <a:p>
            <a:fld id="{AA7F96A5-B40C-4591-A94D-05A85DE82A47}" type="datetimeFigureOut">
              <a:rPr lang="vi-VN"/>
              <a:t>21/08/2013</a:t>
            </a:fld>
            <a:endParaRPr lang="vi-VN"/>
          </a:p>
        </p:txBody>
      </p:sp>
      <p:sp>
        <p:nvSpPr>
          <p:cNvPr id="4" name="Chỗ dành sẵn cho Chân trang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vi-VN" sz="1200"/>
            </a:lvl1pPr>
          </a:lstStyle>
          <a:p>
            <a:endParaRPr lang="vi-VN"/>
          </a:p>
        </p:txBody>
      </p:sp>
      <p:sp>
        <p:nvSpPr>
          <p:cNvPr id="5" name="Chỗ dành sẵn cho Số Trang chiế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vi-VN" sz="1200"/>
            </a:lvl1pPr>
          </a:lstStyle>
          <a:p>
            <a:fld id="{8AE55127-CA2D-4BC4-8CFE-F19148CDFE65}" type="slidenum">
              <a:rPr lang="vi-VN"/>
              <a:t>‹#›</a:t>
            </a:fld>
            <a:endParaRPr lang="vi-VN"/>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vi-VN" sz="1200"/>
            </a:lvl1pPr>
          </a:lstStyle>
          <a:p>
            <a:endParaRPr lang="vi-VN"/>
          </a:p>
        </p:txBody>
      </p:sp>
      <p:sp>
        <p:nvSpPr>
          <p:cNvPr id="3" name="Chỗ dành sẵn cho Ngà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vi-VN" sz="1200"/>
            </a:lvl1pPr>
          </a:lstStyle>
          <a:p>
            <a:fld id="{A27FC828-8F12-4CF0-9AF3-FA4FDDB6EB28}" type="datetimeFigureOut">
              <a:t>8/21/2013</a:t>
            </a:fld>
            <a:endParaRPr lang="vi-VN"/>
          </a:p>
        </p:txBody>
      </p:sp>
      <p:sp>
        <p:nvSpPr>
          <p:cNvPr id="4" name="Chỗ dành sẵn cho Ảnh Bản chiế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Bấm để sửa kiểu văn bản Chủ</a:t>
            </a:r>
          </a:p>
          <a:p>
            <a:pPr lvl="1"/>
            <a:r>
              <a:rPr lang="vi-VN"/>
              <a:t>Mức hai</a:t>
            </a:r>
          </a:p>
          <a:p>
            <a:pPr lvl="2"/>
            <a:r>
              <a:rPr lang="vi-VN"/>
              <a:t>Mức ba</a:t>
            </a:r>
          </a:p>
          <a:p>
            <a:pPr lvl="3"/>
            <a:r>
              <a:rPr lang="vi-VN"/>
              <a:t>Mức bốn</a:t>
            </a:r>
          </a:p>
          <a:p>
            <a:pPr lvl="4"/>
            <a:r>
              <a:rPr lang="vi-VN"/>
              <a:t>Mức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vi-VN" sz="1200"/>
            </a:lvl1pPr>
          </a:lstStyle>
          <a:p>
            <a:endParaRPr lang="vi-VN"/>
          </a:p>
        </p:txBody>
      </p:sp>
      <p:sp>
        <p:nvSpPr>
          <p:cNvPr id="7" name="Chỗ dành sẵn cho Số Trang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vi-VN" sz="1200"/>
            </a:lvl1pPr>
          </a:lstStyle>
          <a:p>
            <a:fld id="{746B6C3F-CB80-4F8D-9D19-17AA7E3C7BEF}" type="slidenum">
              <a:t>‹#›</a:t>
            </a:fld>
            <a:endParaRPr lang="vi-VN"/>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vi-VN" sz="1200" kern="1200">
        <a:solidFill>
          <a:schemeClr val="tx1"/>
        </a:solidFill>
        <a:latin typeface="+mn-lt"/>
        <a:ea typeface="+mn-ea"/>
        <a:cs typeface="+mn-cs"/>
      </a:defRPr>
    </a:lvl1pPr>
    <a:lvl2pPr marL="457200" algn="l" defTabSz="914400" rtl="0" eaLnBrk="1" latinLnBrk="0" hangingPunct="1">
      <a:defRPr lang="vi-VN" sz="1200" kern="1200">
        <a:solidFill>
          <a:schemeClr val="tx1"/>
        </a:solidFill>
        <a:latin typeface="+mn-lt"/>
        <a:ea typeface="+mn-ea"/>
        <a:cs typeface="+mn-cs"/>
      </a:defRPr>
    </a:lvl2pPr>
    <a:lvl3pPr marL="914400" algn="l" defTabSz="914400" rtl="0" eaLnBrk="1" latinLnBrk="0" hangingPunct="1">
      <a:defRPr lang="vi-VN" sz="1200" kern="1200">
        <a:solidFill>
          <a:schemeClr val="tx1"/>
        </a:solidFill>
        <a:latin typeface="+mn-lt"/>
        <a:ea typeface="+mn-ea"/>
        <a:cs typeface="+mn-cs"/>
      </a:defRPr>
    </a:lvl3pPr>
    <a:lvl4pPr marL="1371600" algn="l" defTabSz="914400" rtl="0" eaLnBrk="1" latinLnBrk="0" hangingPunct="1">
      <a:defRPr lang="vi-VN" sz="1200" kern="1200">
        <a:solidFill>
          <a:schemeClr val="tx1"/>
        </a:solidFill>
        <a:latin typeface="+mn-lt"/>
        <a:ea typeface="+mn-ea"/>
        <a:cs typeface="+mn-cs"/>
      </a:defRPr>
    </a:lvl4pPr>
    <a:lvl5pPr marL="1828800" algn="l" defTabSz="914400" rtl="0" eaLnBrk="1" latinLnBrk="0" hangingPunct="1">
      <a:defRPr lang="vi-VN" sz="1200" kern="1200">
        <a:solidFill>
          <a:schemeClr val="tx1"/>
        </a:solidFill>
        <a:latin typeface="+mn-lt"/>
        <a:ea typeface="+mn-ea"/>
        <a:cs typeface="+mn-cs"/>
      </a:defRPr>
    </a:lvl5pPr>
    <a:lvl6pPr marL="2286000" algn="l" defTabSz="914400" rtl="0" eaLnBrk="1" latinLnBrk="0" hangingPunct="1">
      <a:defRPr lang="vi-VN" sz="1200" kern="1200">
        <a:solidFill>
          <a:schemeClr val="tx1"/>
        </a:solidFill>
        <a:latin typeface="+mn-lt"/>
        <a:ea typeface="+mn-ea"/>
        <a:cs typeface="+mn-cs"/>
      </a:defRPr>
    </a:lvl6pPr>
    <a:lvl7pPr marL="2743200" algn="l" defTabSz="914400" rtl="0" eaLnBrk="1" latinLnBrk="0" hangingPunct="1">
      <a:defRPr lang="vi-VN" sz="1200" kern="1200">
        <a:solidFill>
          <a:schemeClr val="tx1"/>
        </a:solidFill>
        <a:latin typeface="+mn-lt"/>
        <a:ea typeface="+mn-ea"/>
        <a:cs typeface="+mn-cs"/>
      </a:defRPr>
    </a:lvl7pPr>
    <a:lvl8pPr marL="3200400" algn="l" defTabSz="914400" rtl="0" eaLnBrk="1" latinLnBrk="0" hangingPunct="1">
      <a:defRPr lang="vi-VN" sz="1200" kern="1200">
        <a:solidFill>
          <a:schemeClr val="tx1"/>
        </a:solidFill>
        <a:latin typeface="+mn-lt"/>
        <a:ea typeface="+mn-ea"/>
        <a:cs typeface="+mn-cs"/>
      </a:defRPr>
    </a:lvl8pPr>
    <a:lvl9pPr marL="3657600" algn="l" defTabSz="914400" rtl="0" eaLnBrk="1" latinLnBrk="0" hangingPunct="1">
      <a:defRPr lang="vi-VN"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Ảnh Trang chiếu 1"/>
          <p:cNvSpPr>
            <a:spLocks noGrp="1" noRot="1" noChangeAspect="1"/>
          </p:cNvSpPr>
          <p:nvPr>
            <p:ph type="sldImg"/>
          </p:nvPr>
        </p:nvSpPr>
        <p:spPr/>
      </p:sp>
      <p:sp>
        <p:nvSpPr>
          <p:cNvPr id="3" name="Chỗ dành sẵn cho Ghi chú 2"/>
          <p:cNvSpPr>
            <a:spLocks noGrp="1"/>
          </p:cNvSpPr>
          <p:nvPr>
            <p:ph type="body" idx="1"/>
          </p:nvPr>
        </p:nvSpPr>
        <p:spPr/>
        <p:txBody>
          <a:bodyPr/>
          <a:lstStyle/>
          <a:p>
            <a:r>
              <a:rPr lang="vi-VN" dirty="0">
                <a:latin typeface="Times New Roman" panose="02020603050405020304" pitchFamily="18" charset="0"/>
                <a:cs typeface="Times New Roman" panose="02020603050405020304" pitchFamily="18" charset="0"/>
              </a:rPr>
              <a:t>Để thay đổi sách mỏng quảng cáo này, hãy thay thế nội dung mẫu của chúng tôi bằng nội dung của riêng bạn. Hoặc, nếu bạn muốn bắt đầu từ một phiến sạch, hãy nhấn nút Trang chiếu Mới trên tab Trang đầu để chèn một trang mới. Bây giờ bạn hãy nhập văn bản và ảnh trong các chỗ dành sẵn trống. Nếu bạn cần nhiều chỗ dành sẵn hơn cho tiêu đề, tiêu đề phụ hoặc phần nội dung, hãy sao chép bất kỳ chỗ dành sẵn hiện có nào, sau đó kéo chỗ dành sẵn mới vào vị trí đó.</a:t>
            </a:r>
          </a:p>
          <a:p>
            <a:endParaRPr lang="vi-VN" dirty="0">
              <a:latin typeface="Times New Roman" panose="02020603050405020304" pitchFamily="18" charset="0"/>
              <a:cs typeface="Times New Roman" panose="02020603050405020304" pitchFamily="18" charset="0"/>
            </a:endParaRPr>
          </a:p>
          <a:p>
            <a:endParaRPr lang="vi-VN" dirty="0">
              <a:latin typeface="Times New Roman" panose="02020603050405020304" pitchFamily="18" charset="0"/>
              <a:cs typeface="Times New Roman" panose="02020603050405020304" pitchFamily="18" charset="0"/>
            </a:endParaRPr>
          </a:p>
        </p:txBody>
      </p:sp>
      <p:sp>
        <p:nvSpPr>
          <p:cNvPr id="4" name="Chỗ dành sẵn cho Số Trang chiếu 3"/>
          <p:cNvSpPr>
            <a:spLocks noGrp="1"/>
          </p:cNvSpPr>
          <p:nvPr>
            <p:ph type="sldNum" sz="quarter" idx="10"/>
          </p:nvPr>
        </p:nvSpPr>
        <p:spPr/>
        <p:txBody>
          <a:bodyPr/>
          <a:lstStyle/>
          <a:p>
            <a:fld id="{746B6C3F-CB80-4F8D-9D19-17AA7E3C7BEF}" type="slidenum">
              <a:rPr lang="vi-VN" smtClean="0"/>
              <a:t>1</a:t>
            </a:fld>
            <a:endParaRPr lang="vi-VN"/>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Ảnh Trang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dirty="0">
              <a:latin typeface="Times New Roman" panose="02020603050405020304" pitchFamily="18" charset="0"/>
              <a:cs typeface="Times New Roman" panose="02020603050405020304" pitchFamily="18" charset="0"/>
            </a:endParaRPr>
          </a:p>
        </p:txBody>
      </p:sp>
      <p:sp>
        <p:nvSpPr>
          <p:cNvPr id="4" name="Chỗ dành sẵn cho Số Trang chiếu 3"/>
          <p:cNvSpPr>
            <a:spLocks noGrp="1"/>
          </p:cNvSpPr>
          <p:nvPr>
            <p:ph type="sldNum" sz="quarter" idx="10"/>
          </p:nvPr>
        </p:nvSpPr>
        <p:spPr/>
        <p:txBody>
          <a:bodyPr/>
          <a:lstStyle/>
          <a:p>
            <a:fld id="{746B6C3F-CB80-4F8D-9D19-17AA7E3C7BEF}" type="slidenum">
              <a:rPr lang="vi-VN" smtClean="0"/>
              <a:t>2</a:t>
            </a:fld>
            <a:endParaRPr lang="vi-VN"/>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g Ngoài">
    <p:spTree>
      <p:nvGrpSpPr>
        <p:cNvPr id="1" name=""/>
        <p:cNvGrpSpPr/>
        <p:nvPr/>
      </p:nvGrpSpPr>
      <p:grpSpPr>
        <a:xfrm>
          <a:off x="0" y="0"/>
          <a:ext cx="0" cy="0"/>
          <a:chOff x="0" y="0"/>
          <a:chExt cx="0" cy="0"/>
        </a:xfrm>
      </p:grpSpPr>
      <p:sp>
        <p:nvSpPr>
          <p:cNvPr id="12" name="Hình chữ nhật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0" name="Chỗ dành sẵn cho Văn bản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vi-VN" sz="1800">
                <a:solidFill>
                  <a:schemeClr val="bg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11" name="Chỗ dành sẵn cho Văn bản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vi-VN" sz="1000">
                <a:solidFill>
                  <a:schemeClr val="bg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13" name="Hình chữ nhật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5" name="Hình chữ nhật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20" name="Chỗ dành sẵn cho Văn bản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vi-VN" sz="3000" b="1">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22" name="Chỗ dành sẵn cho Ảnh 21"/>
          <p:cNvSpPr>
            <a:spLocks noGrp="1"/>
          </p:cNvSpPr>
          <p:nvPr>
            <p:ph type="pic" sz="quarter" idx="13"/>
          </p:nvPr>
        </p:nvSpPr>
        <p:spPr>
          <a:xfrm>
            <a:off x="7124700" y="2740819"/>
            <a:ext cx="2468563" cy="4208621"/>
          </a:xfrm>
        </p:spPr>
        <p:txBody>
          <a:bodyPr>
            <a:normAutofit/>
          </a:bodyPr>
          <a:lstStyle>
            <a:lvl1pPr marL="0" indent="0" latinLnBrk="0">
              <a:buNone/>
              <a:defRPr lang="vi-VN" sz="1600">
                <a:solidFill>
                  <a:schemeClr val="tx1">
                    <a:lumMod val="65000"/>
                    <a:lumOff val="35000"/>
                  </a:schemeClr>
                </a:solidFill>
                <a:latin typeface="Times New Roman" panose="02020603050405020304" pitchFamily="18" charset="0"/>
                <a:cs typeface="Times New Roman" panose="02020603050405020304" pitchFamily="18" charset="0"/>
              </a:defRPr>
            </a:lvl1pPr>
          </a:lstStyle>
          <a:p>
            <a:r>
              <a:rPr lang="vi-VN" smtClean="0"/>
              <a:t>Bấm biểu tượng để thêm hình ảnh</a:t>
            </a:r>
            <a:endParaRPr lang="vi-VN"/>
          </a:p>
        </p:txBody>
      </p:sp>
      <p:sp>
        <p:nvSpPr>
          <p:cNvPr id="24" name="Chỗ dành sẵn cho Văn bản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vi-VN" sz="800" b="0">
                <a:solidFill>
                  <a:schemeClr val="accent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26" name="Chỗ dành sẵn cho Văn bản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vi-VN" sz="900" b="0" baseline="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[Tên Công ty]</a:t>
            </a:r>
            <a:r>
              <a:t/>
            </a:r>
            <a:br/>
            <a:r>
              <a:rPr lang="vi-VN"/>
              <a:t>[Địa chỉ Đường phố]</a:t>
            </a:r>
            <a:r>
              <a:t/>
            </a:r>
            <a:br/>
            <a:r>
              <a:rPr lang="vi-VN"/>
              <a:t>[Thành phố, Đường phố, Mã Zip]</a:t>
            </a:r>
          </a:p>
        </p:txBody>
      </p:sp>
      <p:sp>
        <p:nvSpPr>
          <p:cNvPr id="29" name="Chỗ dành sẵn cho Văn bản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vi-VN" sz="900" b="0" baseline="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[Tên Người nhận]</a:t>
            </a:r>
            <a:r>
              <a:t/>
            </a:r>
            <a:br/>
            <a:r>
              <a:rPr lang="vi-VN"/>
              <a:t>[Địa chỉ]</a:t>
            </a:r>
            <a:r>
              <a:t/>
            </a:r>
            <a:br/>
            <a:r>
              <a:rPr lang="vi-VN"/>
              <a:t>[Thành phố, Đường phố, Mã Zip]</a:t>
            </a:r>
          </a:p>
        </p:txBody>
      </p:sp>
      <p:sp>
        <p:nvSpPr>
          <p:cNvPr id="32" name="Hình chữ nhật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vi-VN" sz="800">
                <a:solidFill>
                  <a:schemeClr val="bg1">
                    <a:lumMod val="85000"/>
                  </a:schemeClr>
                </a:solidFill>
                <a:latin typeface="Times New Roman" panose="02020603050405020304" pitchFamily="18" charset="0"/>
                <a:cs typeface="Times New Roman" panose="02020603050405020304" pitchFamily="18" charset="0"/>
              </a:rPr>
              <a:t>DÁN</a:t>
            </a:r>
            <a:br>
              <a:rPr lang="vi-VN" sz="800">
                <a:solidFill>
                  <a:schemeClr val="bg1">
                    <a:lumMod val="85000"/>
                  </a:schemeClr>
                </a:solidFill>
                <a:latin typeface="Times New Roman" panose="02020603050405020304" pitchFamily="18" charset="0"/>
                <a:cs typeface="Times New Roman" panose="02020603050405020304" pitchFamily="18" charset="0"/>
              </a:rPr>
            </a:br>
            <a:r>
              <a:rPr lang="vi-VN" sz="800">
                <a:solidFill>
                  <a:schemeClr val="bg1">
                    <a:lumMod val="85000"/>
                  </a:schemeClr>
                </a:solidFill>
                <a:latin typeface="Times New Roman" panose="02020603050405020304" pitchFamily="18" charset="0"/>
                <a:cs typeface="Times New Roman" panose="02020603050405020304" pitchFamily="18" charset="0"/>
              </a:rPr>
              <a:t>TEM</a:t>
            </a:r>
            <a:br>
              <a:rPr lang="vi-VN" sz="800">
                <a:solidFill>
                  <a:schemeClr val="bg1">
                    <a:lumMod val="85000"/>
                  </a:schemeClr>
                </a:solidFill>
                <a:latin typeface="Times New Roman" panose="02020603050405020304" pitchFamily="18" charset="0"/>
                <a:cs typeface="Times New Roman" panose="02020603050405020304" pitchFamily="18" charset="0"/>
              </a:rPr>
            </a:br>
            <a:r>
              <a:rPr lang="vi-VN" sz="800">
                <a:solidFill>
                  <a:schemeClr val="bg1">
                    <a:lumMod val="85000"/>
                  </a:schemeClr>
                </a:solidFill>
                <a:latin typeface="Times New Roman" panose="02020603050405020304" pitchFamily="18" charset="0"/>
                <a:cs typeface="Times New Roman" panose="02020603050405020304" pitchFamily="18" charset="0"/>
              </a:rPr>
              <a:t>Ở ĐÂY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rang Trong">
    <p:spTree>
      <p:nvGrpSpPr>
        <p:cNvPr id="1" name=""/>
        <p:cNvGrpSpPr/>
        <p:nvPr/>
      </p:nvGrpSpPr>
      <p:grpSpPr>
        <a:xfrm>
          <a:off x="0" y="0"/>
          <a:ext cx="0" cy="0"/>
          <a:chOff x="0" y="0"/>
          <a:chExt cx="0" cy="0"/>
        </a:xfrm>
      </p:grpSpPr>
      <p:sp>
        <p:nvSpPr>
          <p:cNvPr id="10" name="Chỗ dành sẵn cho Văn bản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vi-VN" sz="1500">
                <a:solidFill>
                  <a:schemeClr val="accent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Bấm để chỉnh sửa văn bản</a:t>
            </a:r>
          </a:p>
        </p:txBody>
      </p:sp>
      <p:sp>
        <p:nvSpPr>
          <p:cNvPr id="11" name="Chỗ dành sẵn cho Văn bản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13" name="Hình chữ nhật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19" name="Chỗ dành sẵn cho Ảnh 21"/>
          <p:cNvSpPr>
            <a:spLocks noGrp="1"/>
          </p:cNvSpPr>
          <p:nvPr>
            <p:ph type="pic" sz="quarter" idx="19"/>
          </p:nvPr>
        </p:nvSpPr>
        <p:spPr>
          <a:xfrm>
            <a:off x="457199" y="457200"/>
            <a:ext cx="3200400" cy="2606040"/>
          </a:xfrm>
        </p:spPr>
        <p:txBody>
          <a:bodyPr>
            <a:normAutofit/>
          </a:bodyPr>
          <a:lstStyle>
            <a:lvl1pPr marL="0" indent="0" latinLnBrk="0">
              <a:buNone/>
              <a:defRPr lang="vi-VN" sz="1600">
                <a:solidFill>
                  <a:schemeClr val="tx1">
                    <a:lumMod val="65000"/>
                    <a:lumOff val="35000"/>
                  </a:schemeClr>
                </a:solidFill>
                <a:latin typeface="Times New Roman" panose="02020603050405020304" pitchFamily="18" charset="0"/>
                <a:cs typeface="Times New Roman" panose="02020603050405020304" pitchFamily="18" charset="0"/>
              </a:defRPr>
            </a:lvl1pPr>
          </a:lstStyle>
          <a:p>
            <a:r>
              <a:rPr lang="vi-VN" smtClean="0"/>
              <a:t>Bấm biểu tượng để thêm hình ảnh</a:t>
            </a:r>
            <a:endParaRPr lang="vi-VN"/>
          </a:p>
        </p:txBody>
      </p:sp>
      <p:sp>
        <p:nvSpPr>
          <p:cNvPr id="21" name="Chỗ dành sẵn cho Văn bản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vi-VN" sz="800" b="1">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23" name="Chỗ dành sẵn cho Văn bản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25" name="Hình chữ nhật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0" name="Chỗ dành sẵn cho Văn bản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vi-VN" sz="1100">
                <a:solidFill>
                  <a:schemeClr val="bg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35" name="Chỗ dành sẵn cho Văn bản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36" name="Chỗ dành sẵn cho Văn bản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37" name="Chỗ dành sẵn cho Văn bản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vi-VN" sz="1500">
                <a:solidFill>
                  <a:schemeClr val="accent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Bấm để chỉnh sửa văn bản</a:t>
            </a:r>
          </a:p>
        </p:txBody>
      </p:sp>
      <p:sp>
        <p:nvSpPr>
          <p:cNvPr id="38" name="Chỗ dành sẵn cho Văn bản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vi-VN" sz="800" b="1">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39" name="Chỗ dành sẵn cho Văn bản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40" name="Chỗ dành sẵn cho Văn bản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vi-VN" sz="800" b="1">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41" name="Chỗ dành sẵn cho Văn bản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42" name="Chỗ dành sẵn cho Văn bản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vi-VN" sz="1500">
                <a:solidFill>
                  <a:schemeClr val="accent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Bấm để chỉnh sửa văn bản</a:t>
            </a:r>
          </a:p>
        </p:txBody>
      </p:sp>
      <p:sp>
        <p:nvSpPr>
          <p:cNvPr id="43" name="Chỗ dành sẵn cho Văn bản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vi-VN" sz="80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smtClean="0"/>
              <a:t>Bấm để sửa kiểu văn bản Bản cái</a:t>
            </a:r>
          </a:p>
        </p:txBody>
      </p:sp>
      <p:sp>
        <p:nvSpPr>
          <p:cNvPr id="45" name="Chỗ dành sẵn cho Văn bản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vi-VN" sz="800" b="0" baseline="0">
                <a:solidFill>
                  <a:schemeClr val="tx1">
                    <a:lumMod val="65000"/>
                    <a:lumOff val="35000"/>
                  </a:schemeClr>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[Tên Công ty]</a:t>
            </a:r>
            <a:r>
              <a:t/>
            </a:r>
            <a:br/>
            <a:r>
              <a:rPr lang="vi-VN"/>
              <a:t>[Địa chỉ Đường phố]</a:t>
            </a:r>
            <a:r>
              <a:t/>
            </a:r>
            <a:br/>
            <a:r>
              <a:rPr lang="vi-VN"/>
              <a:t>[Thành phố, Đường phố, Mã Zip]</a:t>
            </a:r>
            <a:r>
              <a:t/>
            </a:r>
            <a:br/>
            <a:r>
              <a:rPr lang="vi-VN"/>
              <a:t>[Điện thoại]</a:t>
            </a:r>
            <a:r>
              <a:t/>
            </a:r>
            <a:br/>
            <a:r>
              <a:rPr lang="vi-VN"/>
              <a:t>[Địa chỉ Email]</a:t>
            </a:r>
          </a:p>
        </p:txBody>
      </p:sp>
      <p:sp>
        <p:nvSpPr>
          <p:cNvPr id="50" name="Chỗ dành sẵn cho Văn bản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vi-VN" sz="800" b="0" baseline="0">
                <a:solidFill>
                  <a:schemeClr val="accent1"/>
                </a:solidFill>
                <a:latin typeface="Times New Roman" panose="02020603050405020304" pitchFamily="18" charset="0"/>
                <a:cs typeface="Times New Roman" panose="02020603050405020304" pitchFamily="18" charset="0"/>
              </a:defRPr>
            </a:lvl1pPr>
            <a:lvl2pPr marL="0" indent="0" latinLnBrk="0">
              <a:spcBef>
                <a:spcPts val="0"/>
              </a:spcBef>
              <a:buNone/>
              <a:defRPr lang="vi-VN" sz="1800"/>
            </a:lvl2pPr>
            <a:lvl3pPr marL="0" indent="0" latinLnBrk="0">
              <a:spcBef>
                <a:spcPts val="0"/>
              </a:spcBef>
              <a:buNone/>
              <a:defRPr lang="vi-VN" sz="1800"/>
            </a:lvl3pPr>
            <a:lvl4pPr marL="0" indent="0" latinLnBrk="0">
              <a:spcBef>
                <a:spcPts val="0"/>
              </a:spcBef>
              <a:buNone/>
              <a:defRPr lang="vi-VN" sz="1800"/>
            </a:lvl4pPr>
            <a:lvl5pPr marL="0" indent="0" latinLnBrk="0">
              <a:spcBef>
                <a:spcPts val="0"/>
              </a:spcBef>
              <a:buNone/>
              <a:defRPr lang="vi-VN" sz="1800"/>
            </a:lvl5pPr>
          </a:lstStyle>
          <a:p>
            <a:pPr lvl="0"/>
            <a:r>
              <a:rPr lang="vi-VN"/>
              <a:t>[Địa chỉ trang Web]</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vi-VN"/>
              <a:t>Bấm để sửa kiểu văn bản Chủ</a:t>
            </a:r>
          </a:p>
          <a:p>
            <a:pPr lvl="1"/>
            <a:r>
              <a:rPr lang="vi-VN"/>
              <a:t>Mức hai</a:t>
            </a:r>
          </a:p>
          <a:p>
            <a:pPr lvl="2"/>
            <a:r>
              <a:rPr lang="vi-VN"/>
              <a:t>Mức ba</a:t>
            </a:r>
          </a:p>
          <a:p>
            <a:pPr lvl="3"/>
            <a:r>
              <a:rPr lang="vi-VN"/>
              <a:t>Mức bốn</a:t>
            </a:r>
          </a:p>
          <a:p>
            <a:pPr lvl="4"/>
            <a:r>
              <a:rPr lang="vi-VN"/>
              <a:t>Mức năm</a:t>
            </a:r>
          </a:p>
        </p:txBody>
      </p:sp>
      <p:sp>
        <p:nvSpPr>
          <p:cNvPr id="4" name="Chỗ dành sẵn cho Ngày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vi-VN" sz="1320">
                <a:solidFill>
                  <a:schemeClr val="tx1">
                    <a:tint val="75000"/>
                  </a:schemeClr>
                </a:solidFill>
                <a:latin typeface="Times New Roman" panose="02020603050405020304" pitchFamily="18" charset="0"/>
                <a:cs typeface="Times New Roman" panose="02020603050405020304" pitchFamily="18" charset="0"/>
              </a:defRPr>
            </a:lvl1pPr>
          </a:lstStyle>
          <a:p>
            <a:r>
              <a:rPr lang="vi-VN" dirty="0" smtClean="0"/>
              <a:t>09/07/2013</a:t>
            </a:r>
            <a:endParaRPr lang="vi-VN" dirty="0"/>
          </a:p>
        </p:txBody>
      </p:sp>
      <p:sp>
        <p:nvSpPr>
          <p:cNvPr id="5" name="Chỗ dành sẵn cho Chân trang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vi-VN" sz="1320">
                <a:solidFill>
                  <a:schemeClr val="tx1">
                    <a:tint val="75000"/>
                  </a:schemeClr>
                </a:solidFill>
                <a:latin typeface="Times New Roman" panose="02020603050405020304" pitchFamily="18" charset="0"/>
                <a:cs typeface="Times New Roman" panose="02020603050405020304" pitchFamily="18" charset="0"/>
              </a:defRPr>
            </a:lvl1pPr>
          </a:lstStyle>
          <a:p>
            <a:endParaRPr lang="vi-VN"/>
          </a:p>
        </p:txBody>
      </p:sp>
      <p:sp>
        <p:nvSpPr>
          <p:cNvPr id="6" name="Chỗ dành sẵn cho Số Bản chiế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vi-VN" sz="1320">
                <a:solidFill>
                  <a:schemeClr val="tx1">
                    <a:tint val="75000"/>
                  </a:schemeClr>
                </a:solidFill>
                <a:latin typeface="Times New Roman" panose="02020603050405020304" pitchFamily="18" charset="0"/>
                <a:cs typeface="Times New Roman" panose="02020603050405020304" pitchFamily="18" charset="0"/>
              </a:defRPr>
            </a:lvl1pPr>
          </a:lstStyle>
          <a:p>
            <a:fld id="{ED236ED2-EF9B-4B9B-9B58-09E1C1CBDE09}" type="slidenum">
              <a:rPr lang="vi-VN" smtClean="0"/>
              <a:pPr/>
              <a:t>‹#›</a:t>
            </a:fld>
            <a:endParaRPr lang="vi-VN"/>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vi-VN" sz="484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vi-VN" sz="3080" kern="1200">
          <a:solidFill>
            <a:schemeClr val="tx1"/>
          </a:solidFill>
          <a:latin typeface="Times New Roman" panose="02020603050405020304" pitchFamily="18" charset="0"/>
          <a:ea typeface="+mn-ea"/>
          <a:cs typeface="Times New Roman" panose="02020603050405020304" pitchFamily="18" charset="0"/>
        </a:defRPr>
      </a:lvl1pPr>
      <a:lvl2pPr marL="754380" indent="-251460" algn="l" defTabSz="1005840" rtl="0" eaLnBrk="1" latinLnBrk="0" hangingPunct="1">
        <a:lnSpc>
          <a:spcPct val="90000"/>
        </a:lnSpc>
        <a:spcBef>
          <a:spcPts val="550"/>
        </a:spcBef>
        <a:buFont typeface="Arial" panose="020B0604020202020204" pitchFamily="34" charset="0"/>
        <a:buChar char="•"/>
        <a:defRPr lang="vi-VN" sz="2640" kern="1200">
          <a:solidFill>
            <a:schemeClr val="tx1"/>
          </a:solidFill>
          <a:latin typeface="Times New Roman" panose="02020603050405020304" pitchFamily="18" charset="0"/>
          <a:ea typeface="+mn-ea"/>
          <a:cs typeface="Times New Roman" panose="02020603050405020304" pitchFamily="18" charset="0"/>
        </a:defRPr>
      </a:lvl2pPr>
      <a:lvl3pPr marL="1257300" indent="-251460" algn="l" defTabSz="1005840" rtl="0" eaLnBrk="1" latinLnBrk="0" hangingPunct="1">
        <a:lnSpc>
          <a:spcPct val="90000"/>
        </a:lnSpc>
        <a:spcBef>
          <a:spcPts val="550"/>
        </a:spcBef>
        <a:buFont typeface="Arial" panose="020B0604020202020204" pitchFamily="34" charset="0"/>
        <a:buChar char="•"/>
        <a:defRPr lang="vi-VN" sz="2200" kern="1200">
          <a:solidFill>
            <a:schemeClr val="tx1"/>
          </a:solidFill>
          <a:latin typeface="Times New Roman" panose="02020603050405020304" pitchFamily="18" charset="0"/>
          <a:ea typeface="+mn-ea"/>
          <a:cs typeface="Times New Roman" panose="02020603050405020304" pitchFamily="18" charset="0"/>
        </a:defRPr>
      </a:lvl3pPr>
      <a:lvl4pPr marL="176022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Times New Roman" panose="02020603050405020304" pitchFamily="18" charset="0"/>
          <a:ea typeface="+mn-ea"/>
          <a:cs typeface="Times New Roman" panose="02020603050405020304" pitchFamily="18" charset="0"/>
        </a:defRPr>
      </a:lvl4pPr>
      <a:lvl5pPr marL="226314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Times New Roman" panose="02020603050405020304" pitchFamily="18" charset="0"/>
          <a:ea typeface="+mn-ea"/>
          <a:cs typeface="Times New Roman" panose="02020603050405020304" pitchFamily="18" charset="0"/>
        </a:defRPr>
      </a:lvl5pPr>
      <a:lvl6pPr marL="276606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vi-VN" sz="1980" kern="1200">
          <a:solidFill>
            <a:schemeClr val="tx1"/>
          </a:solidFill>
          <a:latin typeface="+mn-lt"/>
          <a:ea typeface="+mn-ea"/>
          <a:cs typeface="+mn-cs"/>
        </a:defRPr>
      </a:lvl9pPr>
    </p:bodyStyle>
    <p:otherStyle>
      <a:defPPr>
        <a:defRPr lang="vi-VN"/>
      </a:defPPr>
      <a:lvl1pPr marL="0" algn="l" defTabSz="1005840" rtl="0" eaLnBrk="1" latinLnBrk="0" hangingPunct="1">
        <a:defRPr lang="vi-VN" sz="1980" kern="1200">
          <a:solidFill>
            <a:schemeClr val="tx1"/>
          </a:solidFill>
          <a:latin typeface="+mn-lt"/>
          <a:ea typeface="+mn-ea"/>
          <a:cs typeface="+mn-cs"/>
        </a:defRPr>
      </a:lvl1pPr>
      <a:lvl2pPr marL="502920" algn="l" defTabSz="1005840" rtl="0" eaLnBrk="1" latinLnBrk="0" hangingPunct="1">
        <a:defRPr lang="vi-VN" sz="1980" kern="1200">
          <a:solidFill>
            <a:schemeClr val="tx1"/>
          </a:solidFill>
          <a:latin typeface="+mn-lt"/>
          <a:ea typeface="+mn-ea"/>
          <a:cs typeface="+mn-cs"/>
        </a:defRPr>
      </a:lvl2pPr>
      <a:lvl3pPr marL="1005840" algn="l" defTabSz="1005840" rtl="0" eaLnBrk="1" latinLnBrk="0" hangingPunct="1">
        <a:defRPr lang="vi-VN" sz="1980" kern="1200">
          <a:solidFill>
            <a:schemeClr val="tx1"/>
          </a:solidFill>
          <a:latin typeface="+mn-lt"/>
          <a:ea typeface="+mn-ea"/>
          <a:cs typeface="+mn-cs"/>
        </a:defRPr>
      </a:lvl3pPr>
      <a:lvl4pPr marL="1508760" algn="l" defTabSz="1005840" rtl="0" eaLnBrk="1" latinLnBrk="0" hangingPunct="1">
        <a:defRPr lang="vi-VN" sz="1980" kern="1200">
          <a:solidFill>
            <a:schemeClr val="tx1"/>
          </a:solidFill>
          <a:latin typeface="+mn-lt"/>
          <a:ea typeface="+mn-ea"/>
          <a:cs typeface="+mn-cs"/>
        </a:defRPr>
      </a:lvl4pPr>
      <a:lvl5pPr marL="2011680" algn="l" defTabSz="1005840" rtl="0" eaLnBrk="1" latinLnBrk="0" hangingPunct="1">
        <a:defRPr lang="vi-VN" sz="1980" kern="1200">
          <a:solidFill>
            <a:schemeClr val="tx1"/>
          </a:solidFill>
          <a:latin typeface="+mn-lt"/>
          <a:ea typeface="+mn-ea"/>
          <a:cs typeface="+mn-cs"/>
        </a:defRPr>
      </a:lvl5pPr>
      <a:lvl6pPr marL="2514600" algn="l" defTabSz="1005840" rtl="0" eaLnBrk="1" latinLnBrk="0" hangingPunct="1">
        <a:defRPr lang="vi-VN" sz="1980" kern="1200">
          <a:solidFill>
            <a:schemeClr val="tx1"/>
          </a:solidFill>
          <a:latin typeface="+mn-lt"/>
          <a:ea typeface="+mn-ea"/>
          <a:cs typeface="+mn-cs"/>
        </a:defRPr>
      </a:lvl6pPr>
      <a:lvl7pPr marL="3017520" algn="l" defTabSz="1005840" rtl="0" eaLnBrk="1" latinLnBrk="0" hangingPunct="1">
        <a:defRPr lang="vi-VN" sz="1980" kern="1200">
          <a:solidFill>
            <a:schemeClr val="tx1"/>
          </a:solidFill>
          <a:latin typeface="+mn-lt"/>
          <a:ea typeface="+mn-ea"/>
          <a:cs typeface="+mn-cs"/>
        </a:defRPr>
      </a:lvl7pPr>
      <a:lvl8pPr marL="3520440" algn="l" defTabSz="1005840" rtl="0" eaLnBrk="1" latinLnBrk="0" hangingPunct="1">
        <a:defRPr lang="vi-VN" sz="1980" kern="1200">
          <a:solidFill>
            <a:schemeClr val="tx1"/>
          </a:solidFill>
          <a:latin typeface="+mn-lt"/>
          <a:ea typeface="+mn-ea"/>
          <a:cs typeface="+mn-cs"/>
        </a:defRPr>
      </a:lvl8pPr>
      <a:lvl9pPr marL="4023360" algn="l" defTabSz="1005840" rtl="0" eaLnBrk="1" latinLnBrk="0" hangingPunct="1">
        <a:defRPr lang="vi-VN"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Văn bản 1"/>
          <p:cNvSpPr>
            <a:spLocks noGrp="1"/>
          </p:cNvSpPr>
          <p:nvPr>
            <p:ph type="body" sz="quarter" idx="10"/>
          </p:nvPr>
        </p:nvSpPr>
        <p:spPr/>
        <p:txBody>
          <a:bodyPr/>
          <a:lstStyle/>
          <a:p>
            <a:r>
              <a:rPr lang="vi-VN" dirty="0"/>
              <a:t>Đây là nơi tuyệt vời để đặt tuyên ngôn sứ mạng.</a:t>
            </a:r>
          </a:p>
        </p:txBody>
      </p:sp>
      <p:sp>
        <p:nvSpPr>
          <p:cNvPr id="3" name="Chỗ dành sẵn cho Văn bản 2"/>
          <p:cNvSpPr>
            <a:spLocks noGrp="1"/>
          </p:cNvSpPr>
          <p:nvPr>
            <p:ph type="body" sz="quarter" idx="11"/>
          </p:nvPr>
        </p:nvSpPr>
        <p:spPr/>
        <p:txBody>
          <a:bodyPr/>
          <a:lstStyle/>
          <a:p>
            <a:r>
              <a:rPr lang="vi-VN" dirty="0"/>
              <a:t>Bạn có thể sử dụng tập sách nhỏ quảng cáo chuyên nghiệp và mới mẻ này với thiết kế sẵn có hoặc dễ dàng tùy chỉnh.</a:t>
            </a:r>
          </a:p>
          <a:p>
            <a:r>
              <a:rPr lang="vi-VN" dirty="0"/>
              <a:t>Trên trang tiếp theo, chúng tôi đã thêm một số mẹo (như mẹo này) để giúp bạn bắt đầu.</a:t>
            </a:r>
          </a:p>
          <a:p>
            <a:pPr lvl="0"/>
            <a:r>
              <a:rPr lang="vi-VN" dirty="0"/>
              <a:t>(Nhân tiện, để thay ảnh trong sách nhỏ quảng cáo, hãy chọn một ảnh và xóa ảnh. Sau đó, bấm vào biểu tượng Chèn Ảnh trong chỗ dành sẵn để chèn ảnh riêng của bạn vào).</a:t>
            </a:r>
          </a:p>
        </p:txBody>
      </p:sp>
      <p:sp>
        <p:nvSpPr>
          <p:cNvPr id="4" name="Chỗ dành sẵn cho Văn bản 3"/>
          <p:cNvSpPr>
            <a:spLocks noGrp="1"/>
          </p:cNvSpPr>
          <p:nvPr>
            <p:ph type="body" sz="quarter" idx="12"/>
          </p:nvPr>
        </p:nvSpPr>
        <p:spPr/>
        <p:txBody>
          <a:bodyPr/>
          <a:lstStyle/>
          <a:p>
            <a:r>
              <a:rPr lang="vi-VN" dirty="0"/>
              <a:t>Sách nhỏ quảng cáo của Công ty bạn</a:t>
            </a:r>
          </a:p>
        </p:txBody>
      </p:sp>
      <p:pic>
        <p:nvPicPr>
          <p:cNvPr id="13" name="Chỗ dành sẵn cho Ảnh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Chỗ dành sẵn cho Văn bản 5"/>
          <p:cNvSpPr>
            <a:spLocks noGrp="1"/>
          </p:cNvSpPr>
          <p:nvPr>
            <p:ph type="body" sz="quarter" idx="14"/>
          </p:nvPr>
        </p:nvSpPr>
        <p:spPr/>
        <p:txBody>
          <a:bodyPr/>
          <a:lstStyle/>
          <a:p>
            <a:r>
              <a:rPr lang="vi-VN" dirty="0"/>
              <a:t>Bản mô tả ngắn gọn hoặc khẩu hiệu ngắn của công ty của bạn sẽ phát huy tác dụng tại đây</a:t>
            </a:r>
          </a:p>
        </p:txBody>
      </p:sp>
      <p:sp>
        <p:nvSpPr>
          <p:cNvPr id="7" name="Chỗ dành sẵn cho Văn bản 6"/>
          <p:cNvSpPr>
            <a:spLocks noGrp="1"/>
          </p:cNvSpPr>
          <p:nvPr>
            <p:ph type="body" sz="quarter" idx="15"/>
          </p:nvPr>
        </p:nvSpPr>
        <p:spPr/>
        <p:txBody>
          <a:bodyPr/>
          <a:lstStyle/>
          <a:p>
            <a:r>
              <a:rPr lang="vi-VN" b="1" dirty="0"/>
              <a:t>[Tên Công ty]</a:t>
            </a:r>
          </a:p>
          <a:p>
            <a:r>
              <a:rPr lang="vi-VN" dirty="0"/>
              <a:t>[Địa chỉ Đường phố]</a:t>
            </a:r>
          </a:p>
          <a:p>
            <a:r>
              <a:rPr lang="vi-VN" dirty="0"/>
              <a:t>[Thành phố, Đường phố, Mã </a:t>
            </a:r>
            <a:r>
              <a:rPr lang="vi-VN" dirty="0" err="1"/>
              <a:t>Zip</a:t>
            </a:r>
            <a:r>
              <a:rPr lang="vi-VN" dirty="0"/>
              <a:t>]</a:t>
            </a:r>
            <a:r>
              <a:rPr dirty="0"/>
              <a:t/>
            </a:r>
            <a:br>
              <a:rPr dirty="0"/>
            </a:br>
            <a:endParaRPr lang="vi-VN" dirty="0"/>
          </a:p>
        </p:txBody>
      </p:sp>
      <p:sp>
        <p:nvSpPr>
          <p:cNvPr id="22" name="Chỗ dành sẵn cho Văn bản 21"/>
          <p:cNvSpPr>
            <a:spLocks noGrp="1"/>
          </p:cNvSpPr>
          <p:nvPr>
            <p:ph type="body" sz="quarter" idx="18"/>
          </p:nvPr>
        </p:nvSpPr>
        <p:spPr/>
        <p:txBody>
          <a:bodyPr/>
          <a:lstStyle/>
          <a:p>
            <a:r>
              <a:rPr lang="vi-VN" dirty="0"/>
              <a:t>[Tên Người nhận]</a:t>
            </a:r>
          </a:p>
          <a:p>
            <a:r>
              <a:rPr lang="vi-VN" dirty="0"/>
              <a:t>[Địa chỉ]</a:t>
            </a:r>
          </a:p>
          <a:p>
            <a:r>
              <a:rPr lang="vi-VN" dirty="0"/>
              <a:t>[Thành phố, Đường phố, Mã </a:t>
            </a:r>
            <a:r>
              <a:rPr lang="vi-VN" dirty="0" err="1"/>
              <a:t>Zip</a:t>
            </a:r>
            <a:r>
              <a:rPr lang="vi-VN" dirty="0"/>
              <a:t>]</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hỗ dành sẵn cho Văn bản 13"/>
          <p:cNvSpPr>
            <a:spLocks noGrp="1"/>
          </p:cNvSpPr>
          <p:nvPr>
            <p:ph type="body" sz="quarter" idx="10"/>
          </p:nvPr>
        </p:nvSpPr>
        <p:spPr/>
        <p:txBody>
          <a:bodyPr/>
          <a:lstStyle/>
          <a:p>
            <a:r>
              <a:rPr lang="vi-VN"/>
              <a:t>Hãy Biến Nó thành Của bạn</a:t>
            </a:r>
          </a:p>
        </p:txBody>
      </p:sp>
      <p:sp>
        <p:nvSpPr>
          <p:cNvPr id="15" name="Chỗ dành sẵn cho Văn bản 14"/>
          <p:cNvSpPr>
            <a:spLocks noGrp="1"/>
          </p:cNvSpPr>
          <p:nvPr>
            <p:ph type="body" sz="quarter" idx="11"/>
          </p:nvPr>
        </p:nvSpPr>
        <p:spPr/>
        <p:txBody>
          <a:bodyPr/>
          <a:lstStyle/>
          <a:p>
            <a:r>
              <a:rPr lang="vi-VN"/>
              <a:t>Nếu bạn nghĩ rằng một tài liệu trông tuyệt như thế này sẽ rất khó định dạng, hãy nghĩ lại!</a:t>
            </a:r>
          </a:p>
          <a:p>
            <a:r>
              <a:rPr lang="vi-VN"/>
              <a:t>Chỗ dành sẵn trong sách nhỏ quảng cáo này được định dạng cho bạn. Hãy nhập văn bản của riêng bạn để biến cuốn sách này thành của bạn.</a:t>
            </a:r>
          </a:p>
        </p:txBody>
      </p:sp>
      <p:pic>
        <p:nvPicPr>
          <p:cNvPr id="2" name="Chỗ dành sẵn cho Ảnh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Chỗ dành sẵn cho Văn bản 16"/>
          <p:cNvSpPr>
            <a:spLocks noGrp="1"/>
          </p:cNvSpPr>
          <p:nvPr>
            <p:ph type="body" sz="quarter" idx="20"/>
          </p:nvPr>
        </p:nvSpPr>
        <p:spPr/>
        <p:txBody>
          <a:bodyPr/>
          <a:lstStyle/>
          <a:p>
            <a:r>
              <a:rPr lang="vi-VN"/>
              <a:t>Bạn muốn đưa những gì vào tập sách nhỏ quảng cáo?</a:t>
            </a:r>
          </a:p>
        </p:txBody>
      </p:sp>
      <p:sp>
        <p:nvSpPr>
          <p:cNvPr id="18" name="Chỗ dành sẵn cho Văn bản 17"/>
          <p:cNvSpPr>
            <a:spLocks noGrp="1"/>
          </p:cNvSpPr>
          <p:nvPr>
            <p:ph type="body" sz="quarter" idx="21"/>
          </p:nvPr>
        </p:nvSpPr>
        <p:spPr/>
        <p:txBody>
          <a:bodyPr/>
          <a:lstStyle/>
          <a:p>
            <a:pPr lvl="0"/>
            <a:r>
              <a:rPr lang="vi-VN"/>
              <a:t>Đây là nơi hoàn hảo để đặt tuyên bố sứ mệnh. Bạn có thể sử dụng mặt phải của trang giấy để tóm tắt cách thức bạn nổi trội so với đám đông hoặc làm nổi bật một câu chuyện thành công ngắn gọn.</a:t>
            </a:r>
          </a:p>
          <a:p>
            <a:pPr lvl="0"/>
            <a:r>
              <a:rPr lang="vi-VN"/>
              <a:t>(Hãy bảo đảm chọn những bức ảnh thể hiện rõ nhất công ty của bạn. Những bức ảnh luôn cần thiết để tạo ấn tượng.)</a:t>
            </a:r>
          </a:p>
          <a:p>
            <a:pPr lvl="0"/>
            <a:r>
              <a:rPr lang="vi-VN"/>
              <a:t>Bạn có thể đưa vào một danh sách đánh dấu đầu dòng sản phẩm, dịch vụ, hay những lợi ích chính khi làm việc với công ty của bạn. Hoặc chỉ cần tóm tắt những điểm mạnh của bạn trong một đoạn văn súc tích.</a:t>
            </a:r>
          </a:p>
          <a:p>
            <a:r>
              <a:rPr lang="vi-VN"/>
              <a:t>Đừng quên đưa vào một số điểm đặc biệt của sản phẩm hoặc dịch vụ mà bạn cung cấp và bạn khác biệt gì với các đối thủ.</a:t>
            </a:r>
          </a:p>
        </p:txBody>
      </p:sp>
      <p:sp>
        <p:nvSpPr>
          <p:cNvPr id="12" name="Chỗ dành sẵn cho Văn bản 11"/>
          <p:cNvSpPr>
            <a:spLocks noGrp="1"/>
          </p:cNvSpPr>
          <p:nvPr>
            <p:ph type="body" sz="quarter" idx="22"/>
          </p:nvPr>
        </p:nvSpPr>
        <p:spPr/>
        <p:txBody>
          <a:bodyPr/>
          <a:lstStyle/>
          <a:p>
            <a:r>
              <a:rPr lang="vi-VN" dirty="0"/>
              <a:t>"Đừng ngại ngần! Hãy chứng tỏ bạn tuyệt vời thế nào! Đây là nơi tuyệt vời cho một ý kiến chứng thực phát huy tác dụng."</a:t>
            </a:r>
          </a:p>
          <a:p>
            <a:r>
              <a:rPr lang="vi-VN" b="1" dirty="0"/>
              <a:t>- </a:t>
            </a:r>
            <a:r>
              <a:rPr lang="vi-VN" b="1" dirty="0"/>
              <a:t>- </a:t>
            </a:r>
            <a:r>
              <a:rPr lang="vi-VN" b="1" dirty="0" err="1"/>
              <a:t>Đàm</a:t>
            </a:r>
            <a:r>
              <a:rPr lang="vi-VN" b="1" dirty="0"/>
              <a:t> Hương Lan, </a:t>
            </a:r>
            <a:r>
              <a:rPr lang="vi-VN" b="1" dirty="0" err="1"/>
              <a:t>Hà</a:t>
            </a:r>
            <a:r>
              <a:rPr lang="vi-VN" b="1" dirty="0"/>
              <a:t> </a:t>
            </a:r>
            <a:r>
              <a:rPr lang="vi-VN" b="1" dirty="0" err="1"/>
              <a:t>Nội</a:t>
            </a:r>
            <a:endParaRPr lang="vi-VN" b="1" dirty="0"/>
          </a:p>
        </p:txBody>
      </p:sp>
      <p:sp>
        <p:nvSpPr>
          <p:cNvPr id="19" name="Chỗ dành sẵn cho Văn bản 18"/>
          <p:cNvSpPr>
            <a:spLocks noGrp="1"/>
          </p:cNvSpPr>
          <p:nvPr>
            <p:ph type="body" sz="quarter" idx="23"/>
          </p:nvPr>
        </p:nvSpPr>
        <p:spPr/>
        <p:txBody>
          <a:bodyPr/>
          <a:lstStyle/>
          <a:p>
            <a:r>
              <a:rPr lang="vi-VN"/>
              <a:t>Chúng tôi biết bạn có thể tiếp tục nói hàng giờ về những điều tuyệt vời về công ty bạn. (Và chúng tôi không trách bạn - bạn thật tuyệt vời!)</a:t>
            </a:r>
          </a:p>
          <a:p>
            <a:r>
              <a:rPr lang="vi-VN"/>
              <a:t>Nhưng vì bạn cần làm cho nó luôn ngắn gọn và ngọt ngào nên dưới đây xin đưa thêm một số đề nghị về những gì bạn có thể đưa vào…</a:t>
            </a:r>
          </a:p>
        </p:txBody>
      </p:sp>
      <p:sp>
        <p:nvSpPr>
          <p:cNvPr id="20" name="Chỗ dành sẵn cho Văn bản 19"/>
          <p:cNvSpPr>
            <a:spLocks noGrp="1"/>
          </p:cNvSpPr>
          <p:nvPr>
            <p:ph type="body" sz="quarter" idx="24"/>
          </p:nvPr>
        </p:nvSpPr>
        <p:spPr/>
        <p:txBody>
          <a:bodyPr/>
          <a:lstStyle/>
          <a:p>
            <a:r>
              <a:rPr lang="vi-VN"/>
              <a:t>Bạn có thể thử đặt bản tóm tắt các lợi ích cạnh tranh phía bên trái và một câu chuyện thành công ngắn gọn của khách hàng hoặc một số lời khen ngợi của khách hàng ở giữa.</a:t>
            </a:r>
          </a:p>
          <a:p>
            <a:r>
              <a:rPr lang="vi-VN"/>
              <a:t>Bên phải của trang này là nơi hoàn hảo dành cho bản tóm tắt về các sản phẩm hoặc dịch vụ chính.</a:t>
            </a:r>
          </a:p>
        </p:txBody>
      </p:sp>
      <p:sp>
        <p:nvSpPr>
          <p:cNvPr id="21" name="Chỗ dành sẵn cho Văn bản 20"/>
          <p:cNvSpPr>
            <a:spLocks noGrp="1"/>
          </p:cNvSpPr>
          <p:nvPr>
            <p:ph type="body" sz="quarter" idx="25"/>
          </p:nvPr>
        </p:nvSpPr>
        <p:spPr/>
        <p:txBody>
          <a:bodyPr/>
          <a:lstStyle/>
          <a:p>
            <a:r>
              <a:rPr lang="vi-VN"/>
              <a:t>Tập trung vào Điều Bạn Làm Tốt Nhất</a:t>
            </a:r>
          </a:p>
        </p:txBody>
      </p:sp>
      <p:sp>
        <p:nvSpPr>
          <p:cNvPr id="22" name="Chỗ dành sẵn cho Văn bản 21"/>
          <p:cNvSpPr>
            <a:spLocks noGrp="1"/>
          </p:cNvSpPr>
          <p:nvPr>
            <p:ph type="body" sz="quarter" idx="26"/>
          </p:nvPr>
        </p:nvSpPr>
        <p:spPr/>
        <p:txBody>
          <a:bodyPr/>
          <a:lstStyle/>
          <a:p>
            <a:r>
              <a:rPr lang="vi-VN"/>
              <a:t>Các sản phẩm và dịch vụ của chúng tôi</a:t>
            </a:r>
          </a:p>
        </p:txBody>
      </p:sp>
      <p:sp>
        <p:nvSpPr>
          <p:cNvPr id="23" name="Chỗ dành sẵn cho Văn bản 22"/>
          <p:cNvSpPr>
            <a:spLocks noGrp="1"/>
          </p:cNvSpPr>
          <p:nvPr>
            <p:ph type="body" sz="quarter" idx="27"/>
          </p:nvPr>
        </p:nvSpPr>
        <p:spPr/>
        <p:txBody>
          <a:bodyPr/>
          <a:lstStyle/>
          <a:p>
            <a:r>
              <a:rPr lang="vi-VN"/>
              <a:t>Đây là nơi để 'tiếp thị nhanh'. Nếu bạn chỉ có vài giây để giới thiệu về sản phẩm và dịch vụ của mình với người khác, bạn sẽ nói gì?</a:t>
            </a:r>
          </a:p>
          <a:p>
            <a:endParaRPr lang="vi-VN"/>
          </a:p>
        </p:txBody>
      </p:sp>
      <p:sp>
        <p:nvSpPr>
          <p:cNvPr id="24" name="Chỗ dành sẵn cho Văn bản 23"/>
          <p:cNvSpPr>
            <a:spLocks noGrp="1"/>
          </p:cNvSpPr>
          <p:nvPr>
            <p:ph type="body" sz="quarter" idx="28"/>
          </p:nvPr>
        </p:nvSpPr>
        <p:spPr/>
        <p:txBody>
          <a:bodyPr/>
          <a:lstStyle/>
          <a:p>
            <a:r>
              <a:rPr lang="vi-VN"/>
              <a:t>Các khách hàng chính</a:t>
            </a:r>
          </a:p>
        </p:txBody>
      </p:sp>
      <p:sp>
        <p:nvSpPr>
          <p:cNvPr id="25" name="Chỗ dành sẵn cho Văn bản 24"/>
          <p:cNvSpPr>
            <a:spLocks noGrp="1"/>
          </p:cNvSpPr>
          <p:nvPr>
            <p:ph type="body" sz="quarter" idx="29"/>
          </p:nvPr>
        </p:nvSpPr>
        <p:spPr/>
        <p:txBody>
          <a:bodyPr/>
          <a:lstStyle/>
          <a:p>
            <a:r>
              <a:rPr lang="vi-VN"/>
              <a:t>Bạn có thể muốn nêu tên một vài trong số những khách hàng ấn tượng nhất của bạn tại đây:</a:t>
            </a:r>
          </a:p>
          <a:p>
            <a:endParaRPr lang="vi-VN"/>
          </a:p>
        </p:txBody>
      </p:sp>
      <p:sp>
        <p:nvSpPr>
          <p:cNvPr id="26" name="Chỗ dành sẵn cho Văn bản 25"/>
          <p:cNvSpPr>
            <a:spLocks noGrp="1"/>
          </p:cNvSpPr>
          <p:nvPr>
            <p:ph type="body" sz="quarter" idx="30"/>
          </p:nvPr>
        </p:nvSpPr>
        <p:spPr/>
        <p:txBody>
          <a:bodyPr/>
          <a:lstStyle/>
          <a:p>
            <a:r>
              <a:rPr lang="vi-VN"/>
              <a:t>Liên hệ</a:t>
            </a:r>
          </a:p>
        </p:txBody>
      </p:sp>
      <p:sp>
        <p:nvSpPr>
          <p:cNvPr id="27" name="Chỗ dành sẵn cho Văn bản 26"/>
          <p:cNvSpPr>
            <a:spLocks noGrp="1"/>
          </p:cNvSpPr>
          <p:nvPr>
            <p:ph type="body" sz="quarter" idx="31"/>
          </p:nvPr>
        </p:nvSpPr>
        <p:spPr/>
        <p:txBody>
          <a:bodyPr/>
          <a:lstStyle/>
          <a:p>
            <a:pPr lvl="0"/>
            <a:r>
              <a:rPr lang="vi-VN"/>
              <a:t>Công ty lớn, quan trọng</a:t>
            </a:r>
          </a:p>
          <a:p>
            <a:pPr lvl="0"/>
            <a:r>
              <a:rPr lang="vi-VN"/>
              <a:t>Công ty thực sự nổi tiếng</a:t>
            </a:r>
          </a:p>
          <a:p>
            <a:pPr lvl="0"/>
            <a:r>
              <a:rPr lang="vi-VN"/>
              <a:t>Công ty thực sự ấn tượng</a:t>
            </a:r>
          </a:p>
        </p:txBody>
      </p:sp>
      <p:sp>
        <p:nvSpPr>
          <p:cNvPr id="33" name="Chỗ dành sẵn cho Văn bản 32"/>
          <p:cNvSpPr>
            <a:spLocks noGrp="1"/>
          </p:cNvSpPr>
          <p:nvPr>
            <p:ph type="body" sz="quarter" idx="32"/>
          </p:nvPr>
        </p:nvSpPr>
        <p:spPr/>
        <p:txBody>
          <a:bodyPr/>
          <a:lstStyle/>
          <a:p>
            <a:r>
              <a:rPr lang="vi-VN" b="1"/>
              <a:t>[Tên Công ty]</a:t>
            </a:r>
          </a:p>
          <a:p>
            <a:r>
              <a:rPr lang="vi-VN"/>
              <a:t>[Địa chỉ Đường phố]</a:t>
            </a:r>
          </a:p>
          <a:p>
            <a:r>
              <a:rPr lang="vi-VN"/>
              <a:t>[Thành phố, Đường phố, Mã Zip]</a:t>
            </a:r>
          </a:p>
          <a:p>
            <a:r>
              <a:rPr lang="vi-VN"/>
              <a:t>[Điện thoại]</a:t>
            </a:r>
          </a:p>
          <a:p>
            <a:r>
              <a:rPr lang="vi-VN"/>
              <a:t>[Địa chỉ Email]</a:t>
            </a:r>
          </a:p>
        </p:txBody>
      </p:sp>
      <p:sp>
        <p:nvSpPr>
          <p:cNvPr id="38" name="Chỗ dành sẵn cho Văn bản 37"/>
          <p:cNvSpPr>
            <a:spLocks noGrp="1"/>
          </p:cNvSpPr>
          <p:nvPr>
            <p:ph type="body" sz="quarter" idx="37"/>
          </p:nvPr>
        </p:nvSpPr>
        <p:spPr/>
        <p:txBody>
          <a:bodyPr/>
          <a:lstStyle/>
          <a:p>
            <a:r>
              <a:rPr lang="vi-VN"/>
              <a:t>[Địa chỉ trang Web]</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Chủ đề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p:properties xmlns:p="http://schemas.microsoft.com/office/2006/metadata/properties" xmlns:xsi="http://www.w3.org/2001/XMLSchema-instance" xmlns:pc="http://schemas.microsoft.com/office/infopath/2007/PartnerControls">
  <documentManagement/>
</p:properti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Giá trị này hiển thị số lần lưu hoặc chỉnh sửa. Ứng dụng chịu trách nhiệm cập nhật giá trị này sau mỗi lần chỉnh sửa.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3.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2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ap:Properties xmlns:vt="http://schemas.openxmlformats.org/officeDocument/2006/docPropsVTypes" xmlns:ap="http://schemas.openxmlformats.org/officeDocument/2006/extended-properties">
  <ap:Template>TF00001003</ap:Template>
  <ap:TotalTime>14</ap:TotalTime>
  <ap:Words>809</ap:Words>
  <ap:Application>Microsoft Office PowerPoint</ap:Application>
  <ap:PresentationFormat>Tùy chỉnh</ap:PresentationFormat>
  <ap:Paragraphs>44</ap:Paragraphs>
  <ap:Slides>2</ap:Slides>
  <ap:Notes>2</ap:Notes>
  <ap:HiddenSlides>0</ap:HiddenSlides>
  <ap:MMClips>0</ap:MMClips>
  <ap:ScaleCrop>false</ap:ScaleCrop>
  <ap:HeadingPairs>
    <vt:vector baseType="variant" size="6">
      <vt:variant>
        <vt:lpstr>Phông được Dùng</vt:lpstr>
      </vt:variant>
      <vt:variant>
        <vt:i4>3</vt:i4>
      </vt:variant>
      <vt:variant>
        <vt:lpstr>Chủ đề</vt:lpstr>
      </vt:variant>
      <vt:variant>
        <vt:i4>1</vt:i4>
      </vt:variant>
      <vt:variant>
        <vt:lpstr>Tiêu đề Bản chiếu</vt:lpstr>
      </vt:variant>
      <vt:variant>
        <vt:i4>2</vt:i4>
      </vt:variant>
    </vt:vector>
  </ap:HeadingPairs>
  <ap:TitlesOfParts>
    <vt:vector baseType="lpstr" size="6">
      <vt:lpstr>Arial</vt:lpstr>
      <vt:lpstr>Times New Roman</vt:lpstr>
      <vt:lpstr>Verdana</vt:lpstr>
      <vt:lpstr>Chủ đề  Office</vt:lpstr>
      <vt:lpstr>Bản trình bày PowerPoint</vt:lpstr>
      <vt:lpstr>Bản trình bày PowerPoint</vt:lpstr>
    </vt:vector>
  </ap:TitlesOfParts>
  <ap:Company/>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Preedaporn Stapholdecha</dc:creator>
  <cp:lastModifiedBy>Paphinwich Jaisuekool</cp:lastModifiedBy>
  <cp:revision>4</cp:revision>
  <dcterms:created xsi:type="dcterms:W3CDTF">2013-07-09T10:17:05Z</dcterms:created>
  <dcterms:modified xsi:type="dcterms:W3CDTF">2013-08-21T09:34:08Z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