
<file path=[Content_Types].xml><?xml version="1.0" encoding="utf-8"?>
<Types xmlns="http://schemas.openxmlformats.org/package/2006/content-types">
  <Default Extension="bmp" ContentType="image/bmp"/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62" r:id="rId7"/>
    <p:sldId id="260" r:id="rId8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05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20856-93F0-4CC7-B7FD-2466914A11D4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icon_colorful5" csCatId="colorful" phldr="1"/>
      <dgm:spPr/>
    </dgm:pt>
    <dgm:pt modelId="{4AF52931-E4CA-4429-AACB-B8747CDB2409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uk-UA" sz="3200" noProof="0" dirty="0" smtClean="0"/>
            <a:t>Насіння</a:t>
          </a:r>
          <a:endParaRPr lang="uk-UA" sz="3200" noProof="0" dirty="0"/>
        </a:p>
      </dgm:t>
    </dgm:pt>
    <dgm:pt modelId="{67B2FC97-2FAE-4EFE-9DEE-E4216C657F35}" type="parTrans" cxnId="{F82329C8-C3B2-4E9B-9033-528488D72705}">
      <dgm:prSet/>
      <dgm:spPr/>
      <dgm:t>
        <a:bodyPr rtlCol="0"/>
        <a:lstStyle/>
        <a:p>
          <a:pPr rtl="0"/>
          <a:endParaRPr lang="uk-UA" sz="1400" noProof="0" dirty="0"/>
        </a:p>
      </dgm:t>
    </dgm:pt>
    <dgm:pt modelId="{D86AF01C-9CBC-41F8-9354-48CD82BDFDC9}" type="sibTrans" cxnId="{F82329C8-C3B2-4E9B-9033-528488D72705}">
      <dgm:prSet/>
      <dgm:spPr/>
      <dgm:t>
        <a:bodyPr rtlCol="0"/>
        <a:lstStyle/>
        <a:p>
          <a:pPr rtl="0"/>
          <a:endParaRPr lang="uk-UA" sz="1400" noProof="0" dirty="0"/>
        </a:p>
      </dgm:t>
    </dgm:pt>
    <dgm:pt modelId="{81BEB84D-9A77-49C6-9301-B3359FCAC75F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uk-UA" sz="3200" noProof="0" dirty="0" smtClean="0"/>
            <a:t>РОСЛИНИ</a:t>
          </a:r>
          <a:endParaRPr lang="uk-UA" sz="3200" noProof="0" dirty="0"/>
        </a:p>
      </dgm:t>
    </dgm:pt>
    <dgm:pt modelId="{AE4D0D43-0332-4F79-8D35-BCD8C10758AE}" type="parTrans" cxnId="{420EF6C4-7321-43BE-A2FC-253606B1E06A}">
      <dgm:prSet/>
      <dgm:spPr/>
      <dgm:t>
        <a:bodyPr rtlCol="0"/>
        <a:lstStyle/>
        <a:p>
          <a:pPr rtl="0"/>
          <a:endParaRPr lang="uk-UA" sz="1400" noProof="0" dirty="0"/>
        </a:p>
      </dgm:t>
    </dgm:pt>
    <dgm:pt modelId="{5D260F18-25D2-4074-87F1-7E78DDA61C58}" type="sibTrans" cxnId="{420EF6C4-7321-43BE-A2FC-253606B1E06A}">
      <dgm:prSet/>
      <dgm:spPr/>
      <dgm:t>
        <a:bodyPr rtlCol="0"/>
        <a:lstStyle/>
        <a:p>
          <a:pPr rtl="0"/>
          <a:endParaRPr lang="uk-UA" sz="1400" noProof="0" dirty="0"/>
        </a:p>
      </dgm:t>
    </dgm:pt>
    <dgm:pt modelId="{BFF9359E-E9B1-4B73-BACC-2C7988765B16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uk-UA" sz="3200" noProof="0" dirty="0" smtClean="0"/>
            <a:t>Погода</a:t>
          </a:r>
          <a:endParaRPr lang="uk-UA" sz="3200" noProof="0" dirty="0"/>
        </a:p>
      </dgm:t>
    </dgm:pt>
    <dgm:pt modelId="{6E0A40FA-1B79-4089-8B9A-3BA22865FE4E}" type="parTrans" cxnId="{516EC545-1971-48B3-978C-4756FCDCCFD9}">
      <dgm:prSet/>
      <dgm:spPr/>
      <dgm:t>
        <a:bodyPr rtlCol="0"/>
        <a:lstStyle/>
        <a:p>
          <a:pPr rtl="0"/>
          <a:endParaRPr lang="uk-UA" sz="1400" noProof="0" dirty="0"/>
        </a:p>
      </dgm:t>
    </dgm:pt>
    <dgm:pt modelId="{1CEF1965-C516-4C44-BAE3-2FA3F5116930}" type="sibTrans" cxnId="{516EC545-1971-48B3-978C-4756FCDCCFD9}">
      <dgm:prSet/>
      <dgm:spPr/>
      <dgm:t>
        <a:bodyPr rtlCol="0"/>
        <a:lstStyle/>
        <a:p>
          <a:pPr rtl="0"/>
          <a:endParaRPr lang="uk-UA" sz="1400" noProof="0" dirty="0"/>
        </a:p>
      </dgm:t>
    </dgm:pt>
    <dgm:pt modelId="{29BB62C3-8DAE-49E7-A154-FB8CDD20BD56}" type="pres">
      <dgm:prSet presAssocID="{C7720856-93F0-4CC7-B7FD-2466914A11D4}" presName="root" presStyleCnt="0">
        <dgm:presLayoutVars>
          <dgm:dir/>
          <dgm:resizeHandles val="exact"/>
        </dgm:presLayoutVars>
      </dgm:prSet>
      <dgm:spPr/>
    </dgm:pt>
    <dgm:pt modelId="{FDCF1FF3-A522-43E2-ADBB-4D937E5D4C8B}" type="pres">
      <dgm:prSet presAssocID="{4AF52931-E4CA-4429-AACB-B8747CDB2409}" presName="compNode" presStyleCnt="0"/>
      <dgm:spPr/>
    </dgm:pt>
    <dgm:pt modelId="{4404E5A3-F3AE-4794-ABE8-672905731E8A}" type="pres">
      <dgm:prSet presAssocID="{4AF52931-E4CA-4429-AACB-B8747CDB2409}" presName="iconBgRect" presStyleLbl="bgShp" presStyleIdx="0" presStyleCnt="3" custAng="16200000"/>
      <dgm:spPr>
        <a:prstGeom prst="teardrop">
          <a:avLst/>
        </a:prstGeom>
        <a:solidFill>
          <a:schemeClr val="accent1"/>
        </a:solidFill>
      </dgm:spPr>
    </dgm:pt>
    <dgm:pt modelId="{66E983A8-4726-42A4-977A-7FF40FC16E6F}" type="pres">
      <dgm:prSet presAssocID="{4AF52931-E4CA-4429-AACB-B8747CDB240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eds"/>
        </a:ext>
      </dgm:extLst>
    </dgm:pt>
    <dgm:pt modelId="{816F14CD-531F-4A61-BE1E-1AB8218315CD}" type="pres">
      <dgm:prSet presAssocID="{4AF52931-E4CA-4429-AACB-B8747CDB2409}" presName="spaceRect" presStyleCnt="0"/>
      <dgm:spPr/>
    </dgm:pt>
    <dgm:pt modelId="{D004084F-AAF0-4394-A4B8-1C80AB3016EE}" type="pres">
      <dgm:prSet presAssocID="{4AF52931-E4CA-4429-AACB-B8747CDB2409}" presName="textRect" presStyleLbl="revTx" presStyleIdx="0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18176B8-4648-41E0-BE74-D3A38454740A}" type="pres">
      <dgm:prSet presAssocID="{D86AF01C-9CBC-41F8-9354-48CD82BDFDC9}" presName="sibTrans" presStyleCnt="0"/>
      <dgm:spPr/>
    </dgm:pt>
    <dgm:pt modelId="{852075D9-1865-4DCB-B7BC-419821E8D39E}" type="pres">
      <dgm:prSet presAssocID="{81BEB84D-9A77-49C6-9301-B3359FCAC75F}" presName="compNode" presStyleCnt="0"/>
      <dgm:spPr/>
    </dgm:pt>
    <dgm:pt modelId="{F7FA26C2-9A7D-456E-A3F1-57C85E3B8944}" type="pres">
      <dgm:prSet presAssocID="{81BEB84D-9A77-49C6-9301-B3359FCAC75F}" presName="iconBgRect" presStyleLbl="bgShp" presStyleIdx="1" presStyleCnt="3" custAng="16200000"/>
      <dgm:spPr>
        <a:prstGeom prst="teardrop">
          <a:avLst/>
        </a:prstGeom>
        <a:solidFill>
          <a:schemeClr val="accent1"/>
        </a:solidFill>
      </dgm:spPr>
    </dgm:pt>
    <dgm:pt modelId="{8D027E61-512C-4C5C-B861-C214EB2B7051}" type="pres">
      <dgm:prSet presAssocID="{81BEB84D-9A77-49C6-9301-B3359FCAC7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80D50278-A184-474B-BE1F-D445925966D1}" type="pres">
      <dgm:prSet presAssocID="{81BEB84D-9A77-49C6-9301-B3359FCAC75F}" presName="spaceRect" presStyleCnt="0"/>
      <dgm:spPr/>
    </dgm:pt>
    <dgm:pt modelId="{4A3CA5A9-4015-4F4C-A300-8CD9B37F28EC}" type="pres">
      <dgm:prSet presAssocID="{81BEB84D-9A77-49C6-9301-B3359FCAC75F}" presName="textRect" presStyleLbl="revTx" presStyleIdx="1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1226883D-D094-4C40-8CCE-4CC35ABC012F}" type="pres">
      <dgm:prSet presAssocID="{5D260F18-25D2-4074-87F1-7E78DDA61C58}" presName="sibTrans" presStyleCnt="0"/>
      <dgm:spPr/>
    </dgm:pt>
    <dgm:pt modelId="{AB01B044-5881-4A3A-96FC-B42D55A09448}" type="pres">
      <dgm:prSet presAssocID="{BFF9359E-E9B1-4B73-BACC-2C7988765B16}" presName="compNode" presStyleCnt="0"/>
      <dgm:spPr/>
    </dgm:pt>
    <dgm:pt modelId="{6E502D37-0C18-4C1D-B5B6-1EE0F7480188}" type="pres">
      <dgm:prSet presAssocID="{BFF9359E-E9B1-4B73-BACC-2C7988765B16}" presName="iconBgRect" presStyleLbl="bgShp" presStyleIdx="2" presStyleCnt="3" custAng="16200000"/>
      <dgm:spPr>
        <a:prstGeom prst="teardrop">
          <a:avLst/>
        </a:prstGeom>
        <a:solidFill>
          <a:schemeClr val="accent1"/>
        </a:solidFill>
      </dgm:spPr>
    </dgm:pt>
    <dgm:pt modelId="{7291F4F3-1EE7-4DA5-9945-2BDB8BB6DF14}" type="pres">
      <dgm:prSet presAssocID="{BFF9359E-E9B1-4B73-BACC-2C7988765B1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tial Sun"/>
        </a:ext>
      </dgm:extLst>
    </dgm:pt>
    <dgm:pt modelId="{D10C2546-83E9-4D63-9C0E-CEAB56718E16}" type="pres">
      <dgm:prSet presAssocID="{BFF9359E-E9B1-4B73-BACC-2C7988765B16}" presName="spaceRect" presStyleCnt="0"/>
      <dgm:spPr/>
    </dgm:pt>
    <dgm:pt modelId="{2D3AA4CD-88DE-4BAA-9BCF-1DE9D253FCAA}" type="pres">
      <dgm:prSet presAssocID="{BFF9359E-E9B1-4B73-BACC-2C7988765B16}" presName="textRect" presStyleLbl="revTx" presStyleIdx="2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420EF6C4-7321-43BE-A2FC-253606B1E06A}" srcId="{C7720856-93F0-4CC7-B7FD-2466914A11D4}" destId="{81BEB84D-9A77-49C6-9301-B3359FCAC75F}" srcOrd="1" destOrd="0" parTransId="{AE4D0D43-0332-4F79-8D35-BCD8C10758AE}" sibTransId="{5D260F18-25D2-4074-87F1-7E78DDA61C58}"/>
    <dgm:cxn modelId="{516EC545-1971-48B3-978C-4756FCDCCFD9}" srcId="{C7720856-93F0-4CC7-B7FD-2466914A11D4}" destId="{BFF9359E-E9B1-4B73-BACC-2C7988765B16}" srcOrd="2" destOrd="0" parTransId="{6E0A40FA-1B79-4089-8B9A-3BA22865FE4E}" sibTransId="{1CEF1965-C516-4C44-BAE3-2FA3F5116930}"/>
    <dgm:cxn modelId="{888B9FBC-F4A1-4A8B-B703-D87865A65BD0}" type="presOf" srcId="{BFF9359E-E9B1-4B73-BACC-2C7988765B16}" destId="{2D3AA4CD-88DE-4BAA-9BCF-1DE9D253FCAA}" srcOrd="0" destOrd="0" presId="urn:microsoft.com/office/officeart/2018/5/layout/IconLeafLabelList"/>
    <dgm:cxn modelId="{9DFFC12E-9EC7-415F-AF62-C13E19722337}" type="presOf" srcId="{4AF52931-E4CA-4429-AACB-B8747CDB2409}" destId="{D004084F-AAF0-4394-A4B8-1C80AB3016EE}" srcOrd="0" destOrd="0" presId="urn:microsoft.com/office/officeart/2018/5/layout/IconLeafLabelList"/>
    <dgm:cxn modelId="{F82329C8-C3B2-4E9B-9033-528488D72705}" srcId="{C7720856-93F0-4CC7-B7FD-2466914A11D4}" destId="{4AF52931-E4CA-4429-AACB-B8747CDB2409}" srcOrd="0" destOrd="0" parTransId="{67B2FC97-2FAE-4EFE-9DEE-E4216C657F35}" sibTransId="{D86AF01C-9CBC-41F8-9354-48CD82BDFDC9}"/>
    <dgm:cxn modelId="{656B1851-13C8-4201-B702-5947529A0870}" type="presOf" srcId="{C7720856-93F0-4CC7-B7FD-2466914A11D4}" destId="{29BB62C3-8DAE-49E7-A154-FB8CDD20BD56}" srcOrd="0" destOrd="0" presId="urn:microsoft.com/office/officeart/2018/5/layout/IconLeafLabelList"/>
    <dgm:cxn modelId="{7F6D8240-3F76-4B70-803C-C0023D804140}" type="presOf" srcId="{81BEB84D-9A77-49C6-9301-B3359FCAC75F}" destId="{4A3CA5A9-4015-4F4C-A300-8CD9B37F28EC}" srcOrd="0" destOrd="0" presId="urn:microsoft.com/office/officeart/2018/5/layout/IconLeafLabelList"/>
    <dgm:cxn modelId="{3F2044FB-E33A-4D48-99CA-0445F424817E}" type="presParOf" srcId="{29BB62C3-8DAE-49E7-A154-FB8CDD20BD56}" destId="{FDCF1FF3-A522-43E2-ADBB-4D937E5D4C8B}" srcOrd="0" destOrd="0" presId="urn:microsoft.com/office/officeart/2018/5/layout/IconLeafLabelList"/>
    <dgm:cxn modelId="{8EBEBDEA-C728-40C7-A500-45AAE044D48A}" type="presParOf" srcId="{FDCF1FF3-A522-43E2-ADBB-4D937E5D4C8B}" destId="{4404E5A3-F3AE-4794-ABE8-672905731E8A}" srcOrd="0" destOrd="0" presId="urn:microsoft.com/office/officeart/2018/5/layout/IconLeafLabelList"/>
    <dgm:cxn modelId="{210C2635-EFBE-4087-8A06-CBDDD1A40B20}" type="presParOf" srcId="{FDCF1FF3-A522-43E2-ADBB-4D937E5D4C8B}" destId="{66E983A8-4726-42A4-977A-7FF40FC16E6F}" srcOrd="1" destOrd="0" presId="urn:microsoft.com/office/officeart/2018/5/layout/IconLeafLabelList"/>
    <dgm:cxn modelId="{255544D8-259D-4D93-AADB-48214076CE87}" type="presParOf" srcId="{FDCF1FF3-A522-43E2-ADBB-4D937E5D4C8B}" destId="{816F14CD-531F-4A61-BE1E-1AB8218315CD}" srcOrd="2" destOrd="0" presId="urn:microsoft.com/office/officeart/2018/5/layout/IconLeafLabelList"/>
    <dgm:cxn modelId="{75E893F9-4E62-48F2-9C80-C2B211FD72A7}" type="presParOf" srcId="{FDCF1FF3-A522-43E2-ADBB-4D937E5D4C8B}" destId="{D004084F-AAF0-4394-A4B8-1C80AB3016EE}" srcOrd="3" destOrd="0" presId="urn:microsoft.com/office/officeart/2018/5/layout/IconLeafLabelList"/>
    <dgm:cxn modelId="{C861A5A0-34EA-4D31-8AB0-14505D90A258}" type="presParOf" srcId="{29BB62C3-8DAE-49E7-A154-FB8CDD20BD56}" destId="{F18176B8-4648-41E0-BE74-D3A38454740A}" srcOrd="1" destOrd="0" presId="urn:microsoft.com/office/officeart/2018/5/layout/IconLeafLabelList"/>
    <dgm:cxn modelId="{F1025440-F45A-49AD-8ACD-D6CBEFFD176A}" type="presParOf" srcId="{29BB62C3-8DAE-49E7-A154-FB8CDD20BD56}" destId="{852075D9-1865-4DCB-B7BC-419821E8D39E}" srcOrd="2" destOrd="0" presId="urn:microsoft.com/office/officeart/2018/5/layout/IconLeafLabelList"/>
    <dgm:cxn modelId="{4E0D6DED-5324-4EAB-A18D-B82CD8C0B661}" type="presParOf" srcId="{852075D9-1865-4DCB-B7BC-419821E8D39E}" destId="{F7FA26C2-9A7D-456E-A3F1-57C85E3B8944}" srcOrd="0" destOrd="0" presId="urn:microsoft.com/office/officeart/2018/5/layout/IconLeafLabelList"/>
    <dgm:cxn modelId="{C479A7F5-7C12-4315-B942-CBEA9BC48C5B}" type="presParOf" srcId="{852075D9-1865-4DCB-B7BC-419821E8D39E}" destId="{8D027E61-512C-4C5C-B861-C214EB2B7051}" srcOrd="1" destOrd="0" presId="urn:microsoft.com/office/officeart/2018/5/layout/IconLeafLabelList"/>
    <dgm:cxn modelId="{8A7B0371-E017-432F-84B1-A5868FC44181}" type="presParOf" srcId="{852075D9-1865-4DCB-B7BC-419821E8D39E}" destId="{80D50278-A184-474B-BE1F-D445925966D1}" srcOrd="2" destOrd="0" presId="urn:microsoft.com/office/officeart/2018/5/layout/IconLeafLabelList"/>
    <dgm:cxn modelId="{682FF9C3-C79A-4334-AAE6-6960E2F1CC3A}" type="presParOf" srcId="{852075D9-1865-4DCB-B7BC-419821E8D39E}" destId="{4A3CA5A9-4015-4F4C-A300-8CD9B37F28EC}" srcOrd="3" destOrd="0" presId="urn:microsoft.com/office/officeart/2018/5/layout/IconLeafLabelList"/>
    <dgm:cxn modelId="{D0FB4BF6-4142-4C49-9D81-EC1E04A003A7}" type="presParOf" srcId="{29BB62C3-8DAE-49E7-A154-FB8CDD20BD56}" destId="{1226883D-D094-4C40-8CCE-4CC35ABC012F}" srcOrd="3" destOrd="0" presId="urn:microsoft.com/office/officeart/2018/5/layout/IconLeafLabelList"/>
    <dgm:cxn modelId="{73C2163B-A42F-451B-A59A-AD037C1E51A0}" type="presParOf" srcId="{29BB62C3-8DAE-49E7-A154-FB8CDD20BD56}" destId="{AB01B044-5881-4A3A-96FC-B42D55A09448}" srcOrd="4" destOrd="0" presId="urn:microsoft.com/office/officeart/2018/5/layout/IconLeafLabelList"/>
    <dgm:cxn modelId="{1F109E53-B825-44B8-8CE6-F518A007B81B}" type="presParOf" srcId="{AB01B044-5881-4A3A-96FC-B42D55A09448}" destId="{6E502D37-0C18-4C1D-B5B6-1EE0F7480188}" srcOrd="0" destOrd="0" presId="urn:microsoft.com/office/officeart/2018/5/layout/IconLeafLabelList"/>
    <dgm:cxn modelId="{216E2022-AAA0-4710-9842-2FF0FCE38A9B}" type="presParOf" srcId="{AB01B044-5881-4A3A-96FC-B42D55A09448}" destId="{7291F4F3-1EE7-4DA5-9945-2BDB8BB6DF14}" srcOrd="1" destOrd="0" presId="urn:microsoft.com/office/officeart/2018/5/layout/IconLeafLabelList"/>
    <dgm:cxn modelId="{67F22EF7-F70F-4CD6-8168-8782AFA33100}" type="presParOf" srcId="{AB01B044-5881-4A3A-96FC-B42D55A09448}" destId="{D10C2546-83E9-4D63-9C0E-CEAB56718E16}" srcOrd="2" destOrd="0" presId="urn:microsoft.com/office/officeart/2018/5/layout/IconLeafLabelList"/>
    <dgm:cxn modelId="{C4F521B0-CF88-49A3-877D-1D085FB5FCB0}" type="presParOf" srcId="{AB01B044-5881-4A3A-96FC-B42D55A09448}" destId="{2D3AA4CD-88DE-4BAA-9BCF-1DE9D253FCA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uk-UA" b="1" noProof="0" dirty="0" smtClean="0">
              <a:solidFill>
                <a:schemeClr val="bg1"/>
              </a:solidFill>
            </a:rPr>
            <a:t>САДЖАННЯ</a:t>
          </a:r>
          <a:endParaRPr lang="uk-UA" b="1" noProof="0" dirty="0">
            <a:solidFill>
              <a:schemeClr val="bg1"/>
            </a:solidFill>
          </a:endParaRP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uk-UA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uk-UA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rtl="0"/>
          <a:r>
            <a:rPr lang="uk-UA" b="1" noProof="0" dirty="0" smtClean="0">
              <a:solidFill>
                <a:schemeClr val="bg1"/>
              </a:solidFill>
            </a:rPr>
            <a:t>ДОБРИВА</a:t>
          </a:r>
          <a:endParaRPr lang="uk-UA" b="1" noProof="0" dirty="0">
            <a:solidFill>
              <a:schemeClr val="bg1"/>
            </a:solidFill>
          </a:endParaRP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uk-UA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uk-UA" b="1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uk-UA" b="1" noProof="0" dirty="0" smtClean="0">
              <a:solidFill>
                <a:schemeClr val="bg1"/>
              </a:solidFill>
            </a:rPr>
            <a:t>ПОЛИВ</a:t>
          </a:r>
          <a:endParaRPr lang="uk-UA" b="1" noProof="0" dirty="0">
            <a:solidFill>
              <a:schemeClr val="bg1"/>
            </a:solidFill>
          </a:endParaRP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uk-UA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uk-UA" b="1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uk-UA" b="1" noProof="0" dirty="0" smtClean="0">
              <a:solidFill>
                <a:schemeClr val="bg1"/>
              </a:solidFill>
            </a:rPr>
            <a:t>ЗБІР УРОЖАЮ</a:t>
          </a:r>
          <a:endParaRPr lang="uk-UA" b="1" noProof="0" dirty="0">
            <a:solidFill>
              <a:schemeClr val="bg1"/>
            </a:solidFill>
          </a:endParaRP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uk-UA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uk-UA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8207854D-2B51-4A8E-B5AE-10487E87CA78}" type="pres">
      <dgm:prSet presAssocID="{AAC263CB-8256-4B03-92FE-1622698FB3E9}" presName="node" presStyleLbl="node1" presStyleIdx="0" presStyleCnt="4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  <dgm:t>
        <a:bodyPr rtlCol="0"/>
        <a:lstStyle/>
        <a:p>
          <a:pPr rtl="0"/>
          <a:endParaRPr lang="en-US"/>
        </a:p>
      </dgm:t>
    </dgm:pt>
    <dgm:pt modelId="{A20D3CF3-3A37-4B6F-A6B5-4E7BBBD1546D}" type="pres">
      <dgm:prSet presAssocID="{4E8D2E69-0173-4BD3-B96A-7A9C5DD12B47}" presName="node" presStyleLbl="node1" presStyleIdx="1" presStyleCnt="4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  <dgm:t>
        <a:bodyPr rtlCol="0"/>
        <a:lstStyle/>
        <a:p>
          <a:pPr rtl="0"/>
          <a:endParaRPr lang="en-US"/>
        </a:p>
      </dgm:t>
    </dgm:pt>
    <dgm:pt modelId="{4521CE3A-1D32-4E92-83BA-6B4DBB6DBC61}" type="pres">
      <dgm:prSet presAssocID="{93A6A030-ABAB-4EFA-B539-0FDB3E07C1EF}" presName="node" presStyleLbl="node1" presStyleIdx="2" presStyleCnt="4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  <dgm:t>
        <a:bodyPr rtlCol="0"/>
        <a:lstStyle/>
        <a:p>
          <a:pPr rtl="0"/>
          <a:endParaRPr lang="en-US"/>
        </a:p>
      </dgm:t>
    </dgm:pt>
    <dgm:pt modelId="{189DFD5B-E336-4C25-B91A-5BA538A2118E}" type="pres">
      <dgm:prSet presAssocID="{76D56F19-2708-49DB-8F92-D8AC45F23A9A}" presName="node" presStyleLbl="node1" presStyleIdx="3" presStyleCnt="4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  <dgm:t>
        <a:bodyPr rtlCol="0"/>
        <a:lstStyle/>
        <a:p>
          <a:pPr rtl="0"/>
          <a:endParaRPr lang="en-US"/>
        </a:p>
      </dgm:t>
    </dgm:pt>
  </dgm:ptLst>
  <dgm:cxnLst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4E5A3-F3AE-4794-ABE8-672905731E8A}">
      <dsp:nvSpPr>
        <dsp:cNvPr id="0" name=""/>
        <dsp:cNvSpPr/>
      </dsp:nvSpPr>
      <dsp:spPr>
        <a:xfrm rot="16200000">
          <a:off x="616949" y="413459"/>
          <a:ext cx="1818562" cy="1818562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E983A8-4726-42A4-977A-7FF40FC16E6F}">
      <dsp:nvSpPr>
        <dsp:cNvPr id="0" name=""/>
        <dsp:cNvSpPr/>
      </dsp:nvSpPr>
      <dsp:spPr>
        <a:xfrm>
          <a:off x="1004512" y="80102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4084F-AAF0-4394-A4B8-1C80AB3016EE}">
      <dsp:nvSpPr>
        <dsp:cNvPr id="0" name=""/>
        <dsp:cNvSpPr/>
      </dsp:nvSpPr>
      <dsp:spPr>
        <a:xfrm>
          <a:off x="35606" y="279846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uk-UA" sz="3200" kern="1200" noProof="0" dirty="0" smtClean="0"/>
            <a:t>Насіння</a:t>
          </a:r>
          <a:endParaRPr lang="uk-UA" sz="3200" kern="1200" noProof="0" dirty="0"/>
        </a:p>
      </dsp:txBody>
      <dsp:txXfrm>
        <a:off x="35606" y="2798460"/>
        <a:ext cx="2981250" cy="720000"/>
      </dsp:txXfrm>
    </dsp:sp>
    <dsp:sp modelId="{F7FA26C2-9A7D-456E-A3F1-57C85E3B8944}">
      <dsp:nvSpPr>
        <dsp:cNvPr id="0" name=""/>
        <dsp:cNvSpPr/>
      </dsp:nvSpPr>
      <dsp:spPr>
        <a:xfrm rot="16200000">
          <a:off x="4119918" y="413459"/>
          <a:ext cx="1818562" cy="1818562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027E61-512C-4C5C-B861-C214EB2B7051}">
      <dsp:nvSpPr>
        <dsp:cNvPr id="0" name=""/>
        <dsp:cNvSpPr/>
      </dsp:nvSpPr>
      <dsp:spPr>
        <a:xfrm>
          <a:off x="4507481" y="80102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3CA5A9-4015-4F4C-A300-8CD9B37F28EC}">
      <dsp:nvSpPr>
        <dsp:cNvPr id="0" name=""/>
        <dsp:cNvSpPr/>
      </dsp:nvSpPr>
      <dsp:spPr>
        <a:xfrm>
          <a:off x="3538574" y="279846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uk-UA" sz="3200" kern="1200" noProof="0" dirty="0" smtClean="0"/>
            <a:t>РОСЛИНИ</a:t>
          </a:r>
          <a:endParaRPr lang="uk-UA" sz="3200" kern="1200" noProof="0" dirty="0"/>
        </a:p>
      </dsp:txBody>
      <dsp:txXfrm>
        <a:off x="3538574" y="2798460"/>
        <a:ext cx="2981250" cy="720000"/>
      </dsp:txXfrm>
    </dsp:sp>
    <dsp:sp modelId="{6E502D37-0C18-4C1D-B5B6-1EE0F7480188}">
      <dsp:nvSpPr>
        <dsp:cNvPr id="0" name=""/>
        <dsp:cNvSpPr/>
      </dsp:nvSpPr>
      <dsp:spPr>
        <a:xfrm rot="16200000">
          <a:off x="7622887" y="413459"/>
          <a:ext cx="1818562" cy="1818562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91F4F3-1EE7-4DA5-9945-2BDB8BB6DF14}">
      <dsp:nvSpPr>
        <dsp:cNvPr id="0" name=""/>
        <dsp:cNvSpPr/>
      </dsp:nvSpPr>
      <dsp:spPr>
        <a:xfrm>
          <a:off x="8010450" y="80102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3AA4CD-88DE-4BAA-9BCF-1DE9D253FCAA}">
      <dsp:nvSpPr>
        <dsp:cNvPr id="0" name=""/>
        <dsp:cNvSpPr/>
      </dsp:nvSpPr>
      <dsp:spPr>
        <a:xfrm>
          <a:off x="7041543" y="279846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uk-UA" sz="3200" kern="1200" noProof="0" dirty="0" smtClean="0"/>
            <a:t>Погода</a:t>
          </a:r>
          <a:endParaRPr lang="uk-UA" sz="3200" kern="1200" noProof="0" dirty="0"/>
        </a:p>
      </dsp:txBody>
      <dsp:txXfrm>
        <a:off x="7041543" y="2798460"/>
        <a:ext cx="298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854D-2B51-4A8E-B5AE-10487E87CA78}">
      <dsp:nvSpPr>
        <dsp:cNvPr id="0" name=""/>
        <dsp:cNvSpPr/>
      </dsp:nvSpPr>
      <dsp:spPr>
        <a:xfrm>
          <a:off x="1702803" y="766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noProof="0" dirty="0" smtClean="0">
              <a:solidFill>
                <a:schemeClr val="bg1"/>
              </a:solidFill>
            </a:rPr>
            <a:t>САДЖАННЯ</a:t>
          </a:r>
          <a:endParaRPr lang="uk-UA" sz="1500" b="1" kern="1200" noProof="0" dirty="0">
            <a:solidFill>
              <a:schemeClr val="bg1"/>
            </a:solidFill>
          </a:endParaRPr>
        </a:p>
      </dsp:txBody>
      <dsp:txXfrm>
        <a:off x="1747369" y="45332"/>
        <a:ext cx="1315386" cy="823805"/>
      </dsp:txXfrm>
    </dsp:sp>
    <dsp:sp modelId="{C8571390-81D5-4CB3-85C5-E4D11E7CFD6A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221269" y="178757"/>
              </a:moveTo>
              <a:arcTo wR="1508883" hR="1508883" stAng="17890351" swAng="262698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D3CF3-3A37-4B6F-A6B5-4E7BBBD1546D}">
      <dsp:nvSpPr>
        <dsp:cNvPr id="0" name=""/>
        <dsp:cNvSpPr/>
      </dsp:nvSpPr>
      <dsp:spPr>
        <a:xfrm>
          <a:off x="3211686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294232"/>
                <a:satOff val="1406"/>
                <a:lumOff val="1961"/>
                <a:alphaOff val="0"/>
                <a:satMod val="100000"/>
                <a:lumMod val="100000"/>
              </a:schemeClr>
            </a:gs>
            <a:gs pos="50000">
              <a:schemeClr val="accent2">
                <a:hueOff val="-294232"/>
                <a:satOff val="1406"/>
                <a:lumOff val="196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294232"/>
                <a:satOff val="1406"/>
                <a:lumOff val="196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noProof="0" dirty="0" smtClean="0">
              <a:solidFill>
                <a:schemeClr val="bg1"/>
              </a:solidFill>
            </a:rPr>
            <a:t>ДОБРИВА</a:t>
          </a:r>
          <a:endParaRPr lang="uk-UA" sz="1500" b="1" kern="1200" noProof="0" dirty="0">
            <a:solidFill>
              <a:schemeClr val="bg1"/>
            </a:solidFill>
          </a:endParaRPr>
        </a:p>
      </dsp:txBody>
      <dsp:txXfrm>
        <a:off x="3256252" y="1554215"/>
        <a:ext cx="1315386" cy="823805"/>
      </dsp:txXfrm>
    </dsp:sp>
    <dsp:sp modelId="{48BB7BDC-C048-4E69-ACAB-ECF95ED26C20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943554" y="1976265"/>
              </a:moveTo>
              <a:arcTo wR="1508883" hR="1508883" stAng="1082664" swAng="2626986"/>
            </a:path>
          </a:pathLst>
        </a:custGeom>
        <a:noFill/>
        <a:ln w="635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1CE3A-1D32-4E92-83BA-6B4DBB6DBC61}">
      <dsp:nvSpPr>
        <dsp:cNvPr id="0" name=""/>
        <dsp:cNvSpPr/>
      </dsp:nvSpPr>
      <dsp:spPr>
        <a:xfrm>
          <a:off x="1702803" y="3018533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588464"/>
                <a:satOff val="2812"/>
                <a:lumOff val="3922"/>
                <a:alphaOff val="0"/>
                <a:satMod val="100000"/>
                <a:lumMod val="100000"/>
              </a:schemeClr>
            </a:gs>
            <a:gs pos="50000">
              <a:schemeClr val="accent2">
                <a:hueOff val="-588464"/>
                <a:satOff val="2812"/>
                <a:lumOff val="392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588464"/>
                <a:satOff val="2812"/>
                <a:lumOff val="392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noProof="0" dirty="0" smtClean="0">
              <a:solidFill>
                <a:schemeClr val="bg1"/>
              </a:solidFill>
            </a:rPr>
            <a:t>ПОЛИВ</a:t>
          </a:r>
          <a:endParaRPr lang="uk-UA" sz="1500" b="1" kern="1200" noProof="0" dirty="0">
            <a:solidFill>
              <a:schemeClr val="bg1"/>
            </a:solidFill>
          </a:endParaRPr>
        </a:p>
      </dsp:txBody>
      <dsp:txXfrm>
        <a:off x="1747369" y="3063099"/>
        <a:ext cx="1315386" cy="823805"/>
      </dsp:txXfrm>
    </dsp:sp>
    <dsp:sp modelId="{C747AAAB-C295-45F8-80B3-C14658BB07BE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96497" y="2839009"/>
              </a:moveTo>
              <a:arcTo wR="1508883" hR="1508883" stAng="7090351" swAng="2626986"/>
            </a:path>
          </a:pathLst>
        </a:custGeom>
        <a:noFill/>
        <a:ln w="635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FD5B-E336-4C25-B91A-5BA538A2118E}">
      <dsp:nvSpPr>
        <dsp:cNvPr id="0" name=""/>
        <dsp:cNvSpPr/>
      </dsp:nvSpPr>
      <dsp:spPr>
        <a:xfrm>
          <a:off x="193919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noProof="0" dirty="0" smtClean="0">
              <a:solidFill>
                <a:schemeClr val="bg1"/>
              </a:solidFill>
            </a:rPr>
            <a:t>ЗБІР УРОЖАЮ</a:t>
          </a:r>
          <a:endParaRPr lang="uk-UA" sz="1500" b="1" kern="1200" noProof="0" dirty="0">
            <a:solidFill>
              <a:schemeClr val="bg1"/>
            </a:solidFill>
          </a:endParaRPr>
        </a:p>
      </dsp:txBody>
      <dsp:txXfrm>
        <a:off x="238485" y="1554215"/>
        <a:ext cx="1315386" cy="823805"/>
      </dsp:txXfrm>
    </dsp:sp>
    <dsp:sp modelId="{5ACEEF5B-7780-407E-9A1B-DD9AD3C9D5C6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4211" y="1041500"/>
              </a:moveTo>
              <a:arcTo wR="1508883" hR="1508883" stAng="11882664" swAng="2626986"/>
            </a:path>
          </a:pathLst>
        </a:custGeom>
        <a:noFill/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Список із листковими підписами піктограм"/>
  <dgm:desc val="Використовується для відображення непослідовних або згрупованих фрагментів інформації, супроводжуваних спорідненим візуальним вмістом. Рекомендовано для піктограм або маленьких зображень з короткими текстовими підписами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C7C72ABF-53D4-4D9F-9542-D5C2ADD1B2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AFD41B16-426D-486A-B238-79C3CEA5DA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48D7F1-CE46-4471-B89B-C822CD14A258}" type="datetime1">
              <a:rPr lang="uk-UA" smtClean="0"/>
              <a:t>04.12.2019</a:t>
            </a:fld>
            <a:endParaRPr lang="uk-UA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A7A38E2-DD5C-406B-8EF0-1A2AA7F0DD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EEA84437-2ECB-4D04-B15C-3ACAF9D643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1F93A47-5645-405E-A9C8-4F209EFD483D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2944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72D20-94FC-48E1-BFBA-DEC2659FBB61}" type="datetime1">
              <a:rPr lang="uk-UA" smtClean="0"/>
              <a:pPr/>
              <a:t>04.12.2019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26F8156-AEAB-4FBC-AB8B-4BF718B4C226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78274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26F8156-AEAB-4FBC-AB8B-4BF718B4C226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89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26F8156-AEAB-4FBC-AB8B-4BF718B4C226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95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26F8156-AEAB-4FBC-AB8B-4BF718B4C226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941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26F8156-AEAB-4FBC-AB8B-4BF718B4C226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79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кутник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 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Прямокут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Прямокутник 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Група 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Пряма сполучна лінія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 сполучна лінія 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 сполучна лінія 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 dirty="0" smtClean="0"/>
              <a:t>Зразок підзаголовка</a:t>
            </a:r>
            <a:endParaRPr lang="uk-UA" noProof="0" dirty="0"/>
          </a:p>
        </p:txBody>
      </p:sp>
      <p:sp>
        <p:nvSpPr>
          <p:cNvPr id="20" name="Місце для дати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A4AE59B0-366A-4E56-B811-E77487CB1F1E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F41F474-DEC3-48D2-B601-AB84BA7617F6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A624C38-D28A-4C93-BB9E-312A88C6CF5B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 sz="1800"/>
            </a:lvl1pPr>
          </a:lstStyle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BB42EA8-F391-4BEB-A6A3-A990157684A5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кутник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Прямокутник 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Прямокут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Прямокут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Група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Пряма сполучна лінія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 сполучна лінія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 сполучна лінія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 dirty="0" smtClean="0"/>
              <a:t>Зразок тексту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1D6DF4B2-F1C0-4B43-A904-C710F2BA89C3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F1EC3B2-3528-41B9-AC88-34A4823D037C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 dirty="0" smtClean="0"/>
              <a:t>Зразок тексту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 dirty="0" smtClean="0"/>
              <a:t>Зразок тексту</a:t>
            </a:r>
            <a:endParaRPr lang="uk-UA" noProof="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07F14E7-4121-4561-A4D8-F23E85EAACC6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32D5A99-7B12-414A-9F61-3C6D6AB75532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D8439CDB-8691-4E3D-BCE0-335054F84958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кутник 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Прямокутник 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Прямокутник 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 dirty="0" smtClean="0"/>
              <a:t>Зразок тексту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6A51ADE-DA62-4BA7-91AB-1CA5352690C8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6" name="Заповнювач для нижнього колонтитула 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  <p:sp>
        <p:nvSpPr>
          <p:cNvPr id="11" name="Прямокутник 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кутник 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 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 dirty="0" smtClean="0"/>
              <a:t>Зразок тексту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466291E-5643-4F34-A308-B68D96AD337E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Прямокут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 smtClean="0"/>
              <a:t>Зразок тексту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8EB9C90F-9E9C-46D1-ACE4-FE0A8F5AFB95}" type="datetime1">
              <a:rPr lang="uk-UA" noProof="0" smtClean="0"/>
              <a:t>04.12.2019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кутник 23">
            <a:extLst>
              <a:ext uri="{FF2B5EF4-FFF2-40B4-BE49-F238E27FC236}">
                <a16:creationId xmlns:a16="http://schemas.microsoft.com/office/drawing/2014/main" id="{93BFCDB3-13C4-4D69-848D-3F1F4D6B8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26" name="Прямокутник 25">
            <a:extLst>
              <a:ext uri="{FF2B5EF4-FFF2-40B4-BE49-F238E27FC236}">
                <a16:creationId xmlns:a16="http://schemas.microsoft.com/office/drawing/2014/main" id="{CC2B9599-6E7A-4DD2-B13A-B4F68A1351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28" name="Прямокутник 27">
            <a:extLst>
              <a:ext uri="{FF2B5EF4-FFF2-40B4-BE49-F238E27FC236}">
                <a16:creationId xmlns:a16="http://schemas.microsoft.com/office/drawing/2014/main" id="{3E377648-1ED1-4112-805B-16C14CE995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909241" cy="557107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id="{D63B59CB-289C-4850-A932-358B9E412B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877" y="806752"/>
            <a:ext cx="6570161" cy="5244497"/>
          </a:xfrm>
          <a:prstGeom prst="rect">
            <a:avLst/>
          </a:prstGeom>
          <a:solidFill>
            <a:schemeClr val="tx1"/>
          </a:solidFill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pic>
        <p:nvPicPr>
          <p:cNvPr id="19" name="Зображення 18" descr="Кактус">
            <a:extLst>
              <a:ext uri="{FF2B5EF4-FFF2-40B4-BE49-F238E27FC236}">
                <a16:creationId xmlns:a16="http://schemas.microsoft.com/office/drawing/2014/main" id="{CA6895E3-C8BD-4010-B9E7-E43BA3DCF2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" r="1" b="1"/>
          <a:stretch/>
        </p:blipFill>
        <p:spPr>
          <a:xfrm>
            <a:off x="987785" y="971343"/>
            <a:ext cx="6233513" cy="4915313"/>
          </a:xfrm>
          <a:prstGeom prst="rect">
            <a:avLst/>
          </a:prstGeom>
        </p:spPr>
      </p:pic>
      <p:sp>
        <p:nvSpPr>
          <p:cNvPr id="32" name="Прямокутник 31">
            <a:extLst>
              <a:ext uri="{FF2B5EF4-FFF2-40B4-BE49-F238E27FC236}">
                <a16:creationId xmlns:a16="http://schemas.microsoft.com/office/drawing/2014/main" id="{98867647-07B7-4265-832F-DE0E80979A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37837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Пряма сполучна лінія 33">
            <a:extLst>
              <a:ext uri="{FF2B5EF4-FFF2-40B4-BE49-F238E27FC236}">
                <a16:creationId xmlns:a16="http://schemas.microsoft.com/office/drawing/2014/main" id="{516AC468-2C3D-4337-A9A2-81175F6D54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сполучна лінія 35">
            <a:extLst>
              <a:ext uri="{FF2B5EF4-FFF2-40B4-BE49-F238E27FC236}">
                <a16:creationId xmlns:a16="http://schemas.microsoft.com/office/drawing/2014/main" id="{2A873262-74DB-4FD1-9625-E4616CF011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377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 сполучна лінія 37">
            <a:extLst>
              <a:ext uri="{FF2B5EF4-FFF2-40B4-BE49-F238E27FC236}">
                <a16:creationId xmlns:a16="http://schemas.microsoft.com/office/drawing/2014/main" id="{09F3D15D-CB95-47AD-87F5-9CFF84F615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0024" y="1442916"/>
            <a:ext cx="3238829" cy="3252231"/>
          </a:xfrm>
        </p:spPr>
        <p:txBody>
          <a:bodyPr rtlCol="0">
            <a:normAutofit/>
          </a:bodyPr>
          <a:lstStyle/>
          <a:p>
            <a:pPr rtl="0"/>
            <a:r>
              <a:rPr lang="uk-UA" sz="4300" dirty="0" err="1" smtClean="0">
                <a:solidFill>
                  <a:srgbClr val="FFFFFF"/>
                </a:solidFill>
              </a:rPr>
              <a:t>Оформле-ння</a:t>
            </a:r>
            <a:r>
              <a:rPr lang="uk-UA" sz="4300" dirty="0" smtClean="0">
                <a:solidFill>
                  <a:srgbClr val="FFFFFF"/>
                </a:solidFill>
              </a:rPr>
              <a:t> "</a:t>
            </a:r>
            <a:r>
              <a:rPr lang="uk-UA" sz="4300" dirty="0" err="1" smtClean="0">
                <a:solidFill>
                  <a:srgbClr val="FFFFFF"/>
                </a:solidFill>
              </a:rPr>
              <a:t>Савон</a:t>
            </a:r>
            <a:r>
              <a:rPr lang="uk-UA" sz="4300" dirty="0" smtClean="0">
                <a:solidFill>
                  <a:srgbClr val="FFFFFF"/>
                </a:solidFill>
              </a:rPr>
              <a:t>" для саду</a:t>
            </a:r>
            <a:endParaRPr lang="uk-UA" sz="4300" dirty="0">
              <a:solidFill>
                <a:srgbClr val="FFFFFF"/>
              </a:solidFill>
            </a:endParaRPr>
          </a:p>
        </p:txBody>
      </p:sp>
      <p:sp>
        <p:nvSpPr>
          <p:cNvPr id="7" name="Підзаголовок 6">
            <a:extLst>
              <a:ext uri="{FF2B5EF4-FFF2-40B4-BE49-F238E27FC236}">
                <a16:creationId xmlns:a16="http://schemas.microsoft.com/office/drawing/2014/main" id="{2048EE7C-B77F-4E59-88A7-DD66337BB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0024" y="4708186"/>
            <a:ext cx="3238829" cy="1496816"/>
          </a:xfrm>
        </p:spPr>
        <p:txBody>
          <a:bodyPr rtlCol="0">
            <a:normAutofit/>
          </a:bodyPr>
          <a:lstStyle/>
          <a:p>
            <a:pPr rtl="0"/>
            <a:endParaRPr lang="uk-UA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6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Прямокутник 13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pic>
        <p:nvPicPr>
          <p:cNvPr id="5" name="Зображення 2" descr="Листя крупним планом">
            <a:extLst>
              <a:ext uri="{FF2B5EF4-FFF2-40B4-BE49-F238E27FC236}">
                <a16:creationId xmlns:a16="http://schemas.microsoft.com/office/drawing/2014/main" id="{C542C31E-A9A6-4196-9C15-D9E26F2B2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кутник 15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0B972-0B7A-40CD-9E79-07E8A87A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>
              <a:tabLst>
                <a:tab pos="4119563" algn="l"/>
              </a:tabLst>
            </a:pPr>
            <a:r>
              <a:rPr lang="uk-UA" dirty="0" smtClean="0"/>
              <a:t>ЕЛЕМЕНТИ САДУ</a:t>
            </a:r>
            <a:endParaRPr lang="uk-UA" dirty="0"/>
          </a:p>
        </p:txBody>
      </p:sp>
      <p:graphicFrame>
        <p:nvGraphicFramePr>
          <p:cNvPr id="9" name="Заповнювач для вмісту 8" descr="Піктограми Smart Art">
            <a:extLst>
              <a:ext uri="{FF2B5EF4-FFF2-40B4-BE49-F238E27FC236}">
                <a16:creationId xmlns:a16="http://schemas.microsoft.com/office/drawing/2014/main" id="{8FF6EDB8-0D3A-4193-BDFE-DD56CEA7D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914630"/>
              </p:ext>
            </p:extLst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7679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кутник 2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Прямокутник 2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Місце для вмісту 3" descr="Саджання">
            <a:extLst>
              <a:ext uri="{FF2B5EF4-FFF2-40B4-BE49-F238E27FC236}">
                <a16:creationId xmlns:a16="http://schemas.microsoft.com/office/drawing/2014/main" id="{36C5320A-DFA9-4A31-8D7F-EE05D1E380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4515" y="1328394"/>
            <a:ext cx="4188221" cy="422741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E61F3-2745-486A-9B37-D1351783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384" y="642594"/>
            <a:ext cx="4810815" cy="1371600"/>
          </a:xfrm>
        </p:spPr>
        <p:txBody>
          <a:bodyPr rtlCol="0">
            <a:normAutofit/>
          </a:bodyPr>
          <a:lstStyle/>
          <a:p>
            <a:pPr algn="r" rtl="0"/>
            <a:r>
              <a:rPr lang="uk-UA" sz="3200" dirty="0" smtClean="0"/>
              <a:t>ПОСІВНИЙ ЦИКЛ</a:t>
            </a:r>
            <a:endParaRPr lang="uk-UA" sz="3200" dirty="0"/>
          </a:p>
        </p:txBody>
      </p:sp>
      <p:graphicFrame>
        <p:nvGraphicFramePr>
          <p:cNvPr id="10" name="Місце для вмісту 2" descr="Smart Art">
            <a:extLst>
              <a:ext uri="{FF2B5EF4-FFF2-40B4-BE49-F238E27FC236}">
                <a16:creationId xmlns:a16="http://schemas.microsoft.com/office/drawing/2014/main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291785"/>
              </p:ext>
            </p:extLst>
          </p:nvPr>
        </p:nvGraphicFramePr>
        <p:xfrm>
          <a:off x="6315075" y="2103438"/>
          <a:ext cx="48101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9118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кутник 13">
            <a:extLst>
              <a:ext uri="{FF2B5EF4-FFF2-40B4-BE49-F238E27FC236}">
                <a16:creationId xmlns:a16="http://schemas.microsoft.com/office/drawing/2014/main" id="{06FF3823-BBAD-4D28-B6DB-E416E2409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Прямокутник 15">
            <a:extLst>
              <a:ext uri="{FF2B5EF4-FFF2-40B4-BE49-F238E27FC236}">
                <a16:creationId xmlns:a16="http://schemas.microsoft.com/office/drawing/2014/main" id="{0E20F056-0FFD-4EE9-BDCB-8963C7F8B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8" name="Прямокутник 17">
            <a:extLst>
              <a:ext uri="{FF2B5EF4-FFF2-40B4-BE49-F238E27FC236}">
                <a16:creationId xmlns:a16="http://schemas.microsoft.com/office/drawing/2014/main" id="{87507ED7-71D7-4B95-8D4F-7B3E18623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grpSp>
        <p:nvGrpSpPr>
          <p:cNvPr id="20" name="Група 19">
            <a:extLst>
              <a:ext uri="{FF2B5EF4-FFF2-40B4-BE49-F238E27FC236}">
                <a16:creationId xmlns:a16="http://schemas.microsoft.com/office/drawing/2014/main" id="{AA38E6D2-F0D9-4B69-ABEB-EB70412E8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35880" y="1267730"/>
            <a:ext cx="1920240" cy="731520"/>
            <a:chOff x="4828372" y="1267730"/>
            <a:chExt cx="2227748" cy="731520"/>
          </a:xfrm>
        </p:grpSpPr>
        <p:sp>
          <p:nvSpPr>
            <p:cNvPr id="21" name="Прямокутник 20">
              <a:extLst>
                <a:ext uri="{FF2B5EF4-FFF2-40B4-BE49-F238E27FC236}">
                  <a16:creationId xmlns:a16="http://schemas.microsoft.com/office/drawing/2014/main" id="{025EA075-7728-48F3-B18E-92389160D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5880" y="1267730"/>
              <a:ext cx="192024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2" name="Група 21">
              <a:extLst>
                <a:ext uri="{FF2B5EF4-FFF2-40B4-BE49-F238E27FC236}">
                  <a16:creationId xmlns:a16="http://schemas.microsoft.com/office/drawing/2014/main" id="{1115E6AD-1E2A-40FE-B424-56271D8A89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28372" y="1267730"/>
              <a:ext cx="1567331" cy="645295"/>
              <a:chOff x="5318306" y="1386268"/>
              <a:chExt cx="1567331" cy="645295"/>
            </a:xfrm>
          </p:grpSpPr>
          <p:cxnSp>
            <p:nvCxnSpPr>
              <p:cNvPr id="23" name="Пряма сполучна лінія 22">
                <a:extLst>
                  <a:ext uri="{FF2B5EF4-FFF2-40B4-BE49-F238E27FC236}">
                    <a16:creationId xmlns:a16="http://schemas.microsoft.com/office/drawing/2014/main" id="{D2CFBBA0-D70F-4068-8385-B020EA21AAB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5318306" y="1386268"/>
                <a:ext cx="0" cy="64008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 сполучна лінія 23">
                <a:extLst>
                  <a:ext uri="{FF2B5EF4-FFF2-40B4-BE49-F238E27FC236}">
                    <a16:creationId xmlns:a16="http://schemas.microsoft.com/office/drawing/2014/main" id="{D963F62F-FFD6-43CD-BE0D-00770BB97C0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6885637" y="1386268"/>
                <a:ext cx="0" cy="64008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 сполучна лінія 24">
                <a:extLst>
                  <a:ext uri="{FF2B5EF4-FFF2-40B4-BE49-F238E27FC236}">
                    <a16:creationId xmlns:a16="http://schemas.microsoft.com/office/drawing/2014/main" id="{875688F4-0BFA-49D0-92B0-84CBE5508B0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5318306" y="2031563"/>
                <a:ext cx="1567331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9" name="Зображення 8" descr="Яскраві квіти">
            <a:extLst>
              <a:ext uri="{FF2B5EF4-FFF2-40B4-BE49-F238E27FC236}">
                <a16:creationId xmlns:a16="http://schemas.microsoft.com/office/drawing/2014/main" id="{E3AED392-F4FF-45D7-9A91-FD20E7E29C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Прямокутник 26">
            <a:extLst>
              <a:ext uri="{FF2B5EF4-FFF2-40B4-BE49-F238E27FC236}">
                <a16:creationId xmlns:a16="http://schemas.microsoft.com/office/drawing/2014/main" id="{7BB58C53-AF1A-4577-9FD9-2A6A3DDEA5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9" name="Прямокутник 28">
            <a:extLst>
              <a:ext uri="{FF2B5EF4-FFF2-40B4-BE49-F238E27FC236}">
                <a16:creationId xmlns:a16="http://schemas.microsoft.com/office/drawing/2014/main" id="{E5F7F7DE-2DAA-4260-B379-423DEC36F3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BAEBB-B897-4E2E-8BE7-753F1060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708" y="2091263"/>
            <a:ext cx="9068586" cy="18833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dirty="0" smtClean="0"/>
              <a:t>Контактні дані</a:t>
            </a:r>
            <a:endParaRPr lang="uk-UA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59DEA66-4826-47AE-AD32-B06226F8E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100" y="3974586"/>
            <a:ext cx="9070848" cy="1164677"/>
          </a:xfrm>
        </p:spPr>
        <p:txBody>
          <a:bodyPr vert="horz" lIns="91440" tIns="45720" rIns="91440" bIns="45720" rtlCol="0">
            <a:normAutofit/>
          </a:bodyPr>
          <a:lstStyle/>
          <a:p>
            <a:pPr rtl="0">
              <a:spcBef>
                <a:spcPts val="0"/>
              </a:spcBef>
            </a:pPr>
            <a:r>
              <a:rPr lang="uk-UA" spc="80" dirty="0" smtClean="0"/>
              <a:t>abc@example.com</a:t>
            </a:r>
            <a:endParaRPr lang="uk-UA" spc="80" dirty="0"/>
          </a:p>
        </p:txBody>
      </p:sp>
      <p:sp>
        <p:nvSpPr>
          <p:cNvPr id="31" name="Прямокутник 30">
            <a:extLst>
              <a:ext uri="{FF2B5EF4-FFF2-40B4-BE49-F238E27FC236}">
                <a16:creationId xmlns:a16="http://schemas.microsoft.com/office/drawing/2014/main" id="{3C0C984F-4779-40F8-A8DC-59DD7615BE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Пряма сполучна лінія 32">
            <a:extLst>
              <a:ext uri="{FF2B5EF4-FFF2-40B4-BE49-F238E27FC236}">
                <a16:creationId xmlns:a16="http://schemas.microsoft.com/office/drawing/2014/main" id="{57D5430C-DB52-4EA6-8319-C7AC4C1710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 сполучна лінія 34">
            <a:extLst>
              <a:ext uri="{FF2B5EF4-FFF2-40B4-BE49-F238E27FC236}">
                <a16:creationId xmlns:a16="http://schemas.microsoft.com/office/drawing/2014/main" id="{8166ECFA-EC1E-4CD9-A9CC-1EBFE29AB8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 сполучна лінія 36">
            <a:extLst>
              <a:ext uri="{FF2B5EF4-FFF2-40B4-BE49-F238E27FC236}">
                <a16:creationId xmlns:a16="http://schemas.microsoft.com/office/drawing/2014/main" id="{C746FE2E-3188-4CA0-96F7-21A68D1B19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906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820B4B-5B60-4C02-AB3C-F1E6AF0ABB8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A4AC0FF-FE46-47F9-9FB2-06919B1434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C461AE-2D69-439E-9695-39D9AD0762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Theme06_Savon_SL_v5</Template>
  <TotalTime>0</TotalTime>
  <Words>25</Words>
  <PresentationFormat>Широкий екран</PresentationFormat>
  <Paragraphs>16</Paragraphs>
  <Slides>4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Савон</vt:lpstr>
      <vt:lpstr>Оформле-ння "Савон" для саду</vt:lpstr>
      <vt:lpstr>ЕЛЕМЕНТИ САДУ</vt:lpstr>
      <vt:lpstr>ПОСІВНИЙ ЦИКЛ</vt:lpstr>
      <vt:lpstr>Контактні дані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2019-05-13T12:37:16Z</dcterms:created>
  <dcterms:modified xsi:type="dcterms:W3CDTF">2019-12-04T01:02:59Z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