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1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90" r:id="rId13"/>
    <p:sldId id="278" r:id="rId14"/>
    <p:sldId id="279" r:id="rId15"/>
    <p:sldId id="280" r:id="rId16"/>
    <p:sldId id="286" r:id="rId17"/>
    <p:sldId id="287" r:id="rId18"/>
    <p:sldId id="288" r:id="rId19"/>
    <p:sldId id="289" r:id="rId20"/>
    <p:sldId id="281" r:id="rId21"/>
    <p:sldId id="282" r:id="rId22"/>
    <p:sldId id="283" r:id="rId23"/>
    <p:sldId id="284" r:id="rId24"/>
    <p:sldId id="285" r:id="rId25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E26"/>
    <a:srgbClr val="C8802B"/>
    <a:srgbClr val="31181B"/>
    <a:srgbClr val="FFB501"/>
    <a:srgbClr val="E86C17"/>
    <a:srgbClr val="B7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16DA210-FB5B-4158-B5E0-FEB733F419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4786" autoAdjust="0"/>
  </p:normalViewPr>
  <p:slideViewPr>
    <p:cSldViewPr snapToGrid="0">
      <p:cViewPr varScale="1">
        <p:scale>
          <a:sx n="107" d="100"/>
          <a:sy n="107" d="100"/>
        </p:scale>
        <p:origin x="13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6D99DDC6-3677-4AB9-8AB2-2534A3DB26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184C2BF-959E-472E-AF43-C24FA1DD2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A7FAA31-A04C-4B46-A10C-71152AED1DF1}" type="datetime1">
              <a:rPr lang="uk-UA" smtClean="0"/>
              <a:t>13.05.2020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ECDB88-B94E-46C7-9304-BE5A760453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58B22BB-5A72-4AF2-8DB3-AF8F33565A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7066E14-224D-4581-AD6C-48D543D5DF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38449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B7A55-4012-4D63-9CFC-6E73C45E04F1}" type="datetime1">
              <a:rPr lang="uk-UA" smtClean="0"/>
              <a:pPr/>
              <a:t>13.05.2020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9CC445-1181-4631-964C-4D0584CE199E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984640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2365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3787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4591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623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uk-UA" smtClean="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2833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7435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uk-UA" smtClean="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4949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uk-UA" smtClean="0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9222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uk-UA" smtClean="0"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7360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uk-UA" smtClean="0"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178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uk-UA" smtClean="0"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7540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3797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uk-UA" smtClean="0"/>
              <a:t>20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8027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uk-UA" smtClean="0"/>
              <a:t>21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0177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3230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89632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1141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7779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3495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3744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170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фото, квадрат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D850B6B-FD11-4E59-8BBF-2FE62A2184F9}"/>
              </a:ext>
            </a:extLst>
          </p:cNvPr>
          <p:cNvSpPr/>
          <p:nvPr userDrawn="1"/>
        </p:nvSpPr>
        <p:spPr>
          <a:xfrm>
            <a:off x="11470149" y="1736785"/>
            <a:ext cx="271169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pic>
        <p:nvPicPr>
          <p:cNvPr id="9" name="Рисунок 8" descr="Осіннє листя">
            <a:extLst>
              <a:ext uri="{FF2B5EF4-FFF2-40B4-BE49-F238E27FC236}">
                <a16:creationId xmlns:a16="http://schemas.microsoft.com/office/drawing/2014/main" id="{D32B3F80-3308-424F-9277-5C4367FD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114" name="Місце для зображення 113" descr="Місце для зображення">
            <a:extLst>
              <a:ext uri="{FF2B5EF4-FFF2-40B4-BE49-F238E27FC236}">
                <a16:creationId xmlns:a16="http://schemas.microsoft.com/office/drawing/2014/main" id="{85DD534E-B28A-4181-BCAA-EDF680B795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200" y="1215500"/>
            <a:ext cx="2376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US" noProof="0" dirty="0"/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115" name="Місце для зображення 114" descr="Місце для зображення">
            <a:extLst>
              <a:ext uri="{FF2B5EF4-FFF2-40B4-BE49-F238E27FC236}">
                <a16:creationId xmlns:a16="http://schemas.microsoft.com/office/drawing/2014/main" id="{3205F2A1-51DF-4507-AFED-8D8020B31A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78800" y="1215500"/>
            <a:ext cx="236237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US" noProof="0" dirty="0"/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116" name="Місце для зображення 115" descr="Місце для зображення">
            <a:extLst>
              <a:ext uri="{FF2B5EF4-FFF2-40B4-BE49-F238E27FC236}">
                <a16:creationId xmlns:a16="http://schemas.microsoft.com/office/drawing/2014/main" id="{B8E644EC-9479-4BD3-8BDA-09138E09324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45200" y="3865100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US" noProof="0" dirty="0"/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117" name="Місце для зображення 116" descr="Місце для зображення">
            <a:extLst>
              <a:ext uri="{FF2B5EF4-FFF2-40B4-BE49-F238E27FC236}">
                <a16:creationId xmlns:a16="http://schemas.microsoft.com/office/drawing/2014/main" id="{46EE8601-0203-4577-B453-6B458B46DA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8801" y="3757100"/>
            <a:ext cx="2365569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US" noProof="0" dirty="0"/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8DA69-1B14-4558-B932-6D138115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1196AF-1E70-4517-9CDC-BA1962F4986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grpSp>
        <p:nvGrpSpPr>
          <p:cNvPr id="25" name="Група 24" descr="Голодна дієта">
            <a:extLst>
              <a:ext uri="{FF2B5EF4-FFF2-40B4-BE49-F238E27FC236}">
                <a16:creationId xmlns:a16="http://schemas.microsoft.com/office/drawing/2014/main" id="{478E2A4A-BAEA-4DE7-A7E3-7C18BBAD9E08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26" name="Група 25">
              <a:extLst>
                <a:ext uri="{FF2B5EF4-FFF2-40B4-BE49-F238E27FC236}">
                  <a16:creationId xmlns:a16="http://schemas.microsoft.com/office/drawing/2014/main" id="{768C62A4-C871-4E5C-ADE4-3848703BDF0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Рівнобедрений трикутник 95">
                <a:extLst>
                  <a:ext uri="{FF2B5EF4-FFF2-40B4-BE49-F238E27FC236}">
                    <a16:creationId xmlns:a16="http://schemas.microsoft.com/office/drawing/2014/main" id="{8B46B580-1AAE-4BA2-B1A2-D4ED013716E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7" name="Прямокутник 96">
                <a:extLst>
                  <a:ext uri="{FF2B5EF4-FFF2-40B4-BE49-F238E27FC236}">
                    <a16:creationId xmlns:a16="http://schemas.microsoft.com/office/drawing/2014/main" id="{13B1EBF1-4774-4E2F-AC7A-D8FFDFD7527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7" name="Група 26">
              <a:extLst>
                <a:ext uri="{FF2B5EF4-FFF2-40B4-BE49-F238E27FC236}">
                  <a16:creationId xmlns:a16="http://schemas.microsoft.com/office/drawing/2014/main" id="{C5BAF910-B6B9-4B04-8A2B-B2982D737CCD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Рівнобедрений трикутник 93">
                <a:extLst>
                  <a:ext uri="{FF2B5EF4-FFF2-40B4-BE49-F238E27FC236}">
                    <a16:creationId xmlns:a16="http://schemas.microsoft.com/office/drawing/2014/main" id="{7AE7106F-867B-4420-B1C8-1401EDD3F7E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5" name="Прямокутник 94">
                <a:extLst>
                  <a:ext uri="{FF2B5EF4-FFF2-40B4-BE49-F238E27FC236}">
                    <a16:creationId xmlns:a16="http://schemas.microsoft.com/office/drawing/2014/main" id="{9F7D05A0-DDC6-4F97-ADD5-47480842487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8" name="Група 27">
              <a:extLst>
                <a:ext uri="{FF2B5EF4-FFF2-40B4-BE49-F238E27FC236}">
                  <a16:creationId xmlns:a16="http://schemas.microsoft.com/office/drawing/2014/main" id="{94CD27C6-703F-4BE0-B0E2-1CB4787462D0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Рівнобедрений трикутник 91">
                <a:extLst>
                  <a:ext uri="{FF2B5EF4-FFF2-40B4-BE49-F238E27FC236}">
                    <a16:creationId xmlns:a16="http://schemas.microsoft.com/office/drawing/2014/main" id="{7D0AC767-4F46-4945-ACE4-5BA95D12C0E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3" name="Прямокутник 92">
                <a:extLst>
                  <a:ext uri="{FF2B5EF4-FFF2-40B4-BE49-F238E27FC236}">
                    <a16:creationId xmlns:a16="http://schemas.microsoft.com/office/drawing/2014/main" id="{FFAF6AF7-892A-45A8-BD3D-A7913F58442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9" name="Група 28">
              <a:extLst>
                <a:ext uri="{FF2B5EF4-FFF2-40B4-BE49-F238E27FC236}">
                  <a16:creationId xmlns:a16="http://schemas.microsoft.com/office/drawing/2014/main" id="{4D8FF7FC-5F97-43CB-9C0D-68AF25805EA5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Рівнобедрений трикутник 89">
                <a:extLst>
                  <a:ext uri="{FF2B5EF4-FFF2-40B4-BE49-F238E27FC236}">
                    <a16:creationId xmlns:a16="http://schemas.microsoft.com/office/drawing/2014/main" id="{8DD5AD2B-60C0-40B4-9B30-E059C247049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1" name="Прямокутник 90">
                <a:extLst>
                  <a:ext uri="{FF2B5EF4-FFF2-40B4-BE49-F238E27FC236}">
                    <a16:creationId xmlns:a16="http://schemas.microsoft.com/office/drawing/2014/main" id="{5B6D57BC-9034-4BF3-A220-2DB4A5859C8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0" name="Група 29">
              <a:extLst>
                <a:ext uri="{FF2B5EF4-FFF2-40B4-BE49-F238E27FC236}">
                  <a16:creationId xmlns:a16="http://schemas.microsoft.com/office/drawing/2014/main" id="{AE11F44D-2298-4778-9A79-A4057259FFCD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Рівнобедрений трикутник 87">
                <a:extLst>
                  <a:ext uri="{FF2B5EF4-FFF2-40B4-BE49-F238E27FC236}">
                    <a16:creationId xmlns:a16="http://schemas.microsoft.com/office/drawing/2014/main" id="{E0DBDA37-84FF-49C3-8BA2-19E046F4D2A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9" name="Прямокутник 88">
                <a:extLst>
                  <a:ext uri="{FF2B5EF4-FFF2-40B4-BE49-F238E27FC236}">
                    <a16:creationId xmlns:a16="http://schemas.microsoft.com/office/drawing/2014/main" id="{268AD3FC-C16A-441E-B293-E030DFD3DE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1" name="Група 30">
              <a:extLst>
                <a:ext uri="{FF2B5EF4-FFF2-40B4-BE49-F238E27FC236}">
                  <a16:creationId xmlns:a16="http://schemas.microsoft.com/office/drawing/2014/main" id="{45DE3CB3-3249-4D16-BC9B-470272AE2F76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Рівнобедрений трикутник 85">
                <a:extLst>
                  <a:ext uri="{FF2B5EF4-FFF2-40B4-BE49-F238E27FC236}">
                    <a16:creationId xmlns:a16="http://schemas.microsoft.com/office/drawing/2014/main" id="{D0053BCD-E7CA-4118-AE83-AA2A20BBBB3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7" name="Прямокутник 86">
                <a:extLst>
                  <a:ext uri="{FF2B5EF4-FFF2-40B4-BE49-F238E27FC236}">
                    <a16:creationId xmlns:a16="http://schemas.microsoft.com/office/drawing/2014/main" id="{7B9052C3-E656-4FD0-B8E5-6273724F6FB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2" name="Група 31">
              <a:extLst>
                <a:ext uri="{FF2B5EF4-FFF2-40B4-BE49-F238E27FC236}">
                  <a16:creationId xmlns:a16="http://schemas.microsoft.com/office/drawing/2014/main" id="{99E11EC6-0D2F-46FE-821D-4673B850080B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Рівнобедрений трикутник 83">
                <a:extLst>
                  <a:ext uri="{FF2B5EF4-FFF2-40B4-BE49-F238E27FC236}">
                    <a16:creationId xmlns:a16="http://schemas.microsoft.com/office/drawing/2014/main" id="{87A1F968-CC5B-4337-A0DC-E373FCE04B9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5" name="Прямокутник 84">
                <a:extLst>
                  <a:ext uri="{FF2B5EF4-FFF2-40B4-BE49-F238E27FC236}">
                    <a16:creationId xmlns:a16="http://schemas.microsoft.com/office/drawing/2014/main" id="{32A209D6-E483-4D2A-98AA-81084BAEFD9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3" name="Група 32">
              <a:extLst>
                <a:ext uri="{FF2B5EF4-FFF2-40B4-BE49-F238E27FC236}">
                  <a16:creationId xmlns:a16="http://schemas.microsoft.com/office/drawing/2014/main" id="{0B4FEC73-7680-4979-9E90-1900906A7124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Рівнобедрений трикутник 81">
                <a:extLst>
                  <a:ext uri="{FF2B5EF4-FFF2-40B4-BE49-F238E27FC236}">
                    <a16:creationId xmlns:a16="http://schemas.microsoft.com/office/drawing/2014/main" id="{AD2AC109-F40B-4B80-8581-310A55B02B5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3" name="Прямокутник 82">
                <a:extLst>
                  <a:ext uri="{FF2B5EF4-FFF2-40B4-BE49-F238E27FC236}">
                    <a16:creationId xmlns:a16="http://schemas.microsoft.com/office/drawing/2014/main" id="{30F5AC93-43A1-4EE5-AD5A-2AC7F896F22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4" name="Група 33">
              <a:extLst>
                <a:ext uri="{FF2B5EF4-FFF2-40B4-BE49-F238E27FC236}">
                  <a16:creationId xmlns:a16="http://schemas.microsoft.com/office/drawing/2014/main" id="{11037EE7-5C97-4D79-92BC-153575150A7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Рівнобедрений трикутник 79">
                <a:extLst>
                  <a:ext uri="{FF2B5EF4-FFF2-40B4-BE49-F238E27FC236}">
                    <a16:creationId xmlns:a16="http://schemas.microsoft.com/office/drawing/2014/main" id="{D22D4145-3562-4466-9D42-D8A1FE2652D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1" name="Прямокутник 80">
                <a:extLst>
                  <a:ext uri="{FF2B5EF4-FFF2-40B4-BE49-F238E27FC236}">
                    <a16:creationId xmlns:a16="http://schemas.microsoft.com/office/drawing/2014/main" id="{97A89598-52C3-4A06-BAD4-50329D3486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5" name="Група 34">
              <a:extLst>
                <a:ext uri="{FF2B5EF4-FFF2-40B4-BE49-F238E27FC236}">
                  <a16:creationId xmlns:a16="http://schemas.microsoft.com/office/drawing/2014/main" id="{33D27903-280F-41E0-A811-95DF957B7412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Рівнобедрений трикутник 77">
                <a:extLst>
                  <a:ext uri="{FF2B5EF4-FFF2-40B4-BE49-F238E27FC236}">
                    <a16:creationId xmlns:a16="http://schemas.microsoft.com/office/drawing/2014/main" id="{E615178B-83FC-4CE9-AD0B-B020DC3F76F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9" name="Прямокутник 78">
                <a:extLst>
                  <a:ext uri="{FF2B5EF4-FFF2-40B4-BE49-F238E27FC236}">
                    <a16:creationId xmlns:a16="http://schemas.microsoft.com/office/drawing/2014/main" id="{BAFD07FA-E8E9-4D1A-82F5-5B42FC52E1E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6" name="Група 35">
              <a:extLst>
                <a:ext uri="{FF2B5EF4-FFF2-40B4-BE49-F238E27FC236}">
                  <a16:creationId xmlns:a16="http://schemas.microsoft.com/office/drawing/2014/main" id="{79BD92AC-EE2E-4EA0-9955-533E96C41D26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Рівнобедрений трикутник 75">
                <a:extLst>
                  <a:ext uri="{FF2B5EF4-FFF2-40B4-BE49-F238E27FC236}">
                    <a16:creationId xmlns:a16="http://schemas.microsoft.com/office/drawing/2014/main" id="{700D6C98-1FF2-4ECB-9795-49CCE74C0A9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7" name="Прямокутник 76">
                <a:extLst>
                  <a:ext uri="{FF2B5EF4-FFF2-40B4-BE49-F238E27FC236}">
                    <a16:creationId xmlns:a16="http://schemas.microsoft.com/office/drawing/2014/main" id="{B7C10BCB-EF6E-4C5D-B5EC-6FD035F7D03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7" name="Група 36">
              <a:extLst>
                <a:ext uri="{FF2B5EF4-FFF2-40B4-BE49-F238E27FC236}">
                  <a16:creationId xmlns:a16="http://schemas.microsoft.com/office/drawing/2014/main" id="{85EA1BEE-B51A-423E-BECF-C9D502863BDE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Рівнобедрений трикутник 73">
                <a:extLst>
                  <a:ext uri="{FF2B5EF4-FFF2-40B4-BE49-F238E27FC236}">
                    <a16:creationId xmlns:a16="http://schemas.microsoft.com/office/drawing/2014/main" id="{39CE3679-B131-40F1-9998-383679743A7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5" name="Прямокутник 74">
                <a:extLst>
                  <a:ext uri="{FF2B5EF4-FFF2-40B4-BE49-F238E27FC236}">
                    <a16:creationId xmlns:a16="http://schemas.microsoft.com/office/drawing/2014/main" id="{116492DD-55B0-401F-A308-85ADDEE3FE0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8" name="Група 37">
              <a:extLst>
                <a:ext uri="{FF2B5EF4-FFF2-40B4-BE49-F238E27FC236}">
                  <a16:creationId xmlns:a16="http://schemas.microsoft.com/office/drawing/2014/main" id="{FF030E6F-5086-4DC5-9604-8388423586BE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Рівнобедрений трикутник 71">
                <a:extLst>
                  <a:ext uri="{FF2B5EF4-FFF2-40B4-BE49-F238E27FC236}">
                    <a16:creationId xmlns:a16="http://schemas.microsoft.com/office/drawing/2014/main" id="{2F9BDBF7-73A9-41B1-A4B9-C7FB9A0E295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3" name="Прямокутник 72">
                <a:extLst>
                  <a:ext uri="{FF2B5EF4-FFF2-40B4-BE49-F238E27FC236}">
                    <a16:creationId xmlns:a16="http://schemas.microsoft.com/office/drawing/2014/main" id="{0445D289-F86C-4B74-89B9-2B3E40DC45B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9" name="Група 38">
              <a:extLst>
                <a:ext uri="{FF2B5EF4-FFF2-40B4-BE49-F238E27FC236}">
                  <a16:creationId xmlns:a16="http://schemas.microsoft.com/office/drawing/2014/main" id="{ACFAD914-F08F-4827-8DCE-A54F9092A629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Рівнобедрений трикутник 69">
                <a:extLst>
                  <a:ext uri="{FF2B5EF4-FFF2-40B4-BE49-F238E27FC236}">
                    <a16:creationId xmlns:a16="http://schemas.microsoft.com/office/drawing/2014/main" id="{9F6768B0-6DA6-447E-ACA2-8E205BA1EE8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1" name="Прямокутник 70">
                <a:extLst>
                  <a:ext uri="{FF2B5EF4-FFF2-40B4-BE49-F238E27FC236}">
                    <a16:creationId xmlns:a16="http://schemas.microsoft.com/office/drawing/2014/main" id="{1369E3B6-FAFA-4545-87A3-8FEBEA409CF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40" name="Група 39">
              <a:extLst>
                <a:ext uri="{FF2B5EF4-FFF2-40B4-BE49-F238E27FC236}">
                  <a16:creationId xmlns:a16="http://schemas.microsoft.com/office/drawing/2014/main" id="{F447B5AD-D9B7-4A62-A94C-C228B27184BD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Рівнобедрений трикутник 67">
                <a:extLst>
                  <a:ext uri="{FF2B5EF4-FFF2-40B4-BE49-F238E27FC236}">
                    <a16:creationId xmlns:a16="http://schemas.microsoft.com/office/drawing/2014/main" id="{B71D7B12-FC18-42F0-A645-6434A95F45C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9" name="Прямокутник 68">
                <a:extLst>
                  <a:ext uri="{FF2B5EF4-FFF2-40B4-BE49-F238E27FC236}">
                    <a16:creationId xmlns:a16="http://schemas.microsoft.com/office/drawing/2014/main" id="{EE6160AE-B5B0-4CD5-8DB0-EDF6B06C9CD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41" name="Група 40">
              <a:extLst>
                <a:ext uri="{FF2B5EF4-FFF2-40B4-BE49-F238E27FC236}">
                  <a16:creationId xmlns:a16="http://schemas.microsoft.com/office/drawing/2014/main" id="{668F22F4-0F77-470A-8ED6-F665CDE01341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Рівнобедрений трикутник 65">
                <a:extLst>
                  <a:ext uri="{FF2B5EF4-FFF2-40B4-BE49-F238E27FC236}">
                    <a16:creationId xmlns:a16="http://schemas.microsoft.com/office/drawing/2014/main" id="{C04F1AE3-0DF0-4545-A771-CE34F0B557A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7" name="Прямокутник 66">
                <a:extLst>
                  <a:ext uri="{FF2B5EF4-FFF2-40B4-BE49-F238E27FC236}">
                    <a16:creationId xmlns:a16="http://schemas.microsoft.com/office/drawing/2014/main" id="{D77661EF-637B-492E-A117-AC418CA57BF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42" name="Група 41">
              <a:extLst>
                <a:ext uri="{FF2B5EF4-FFF2-40B4-BE49-F238E27FC236}">
                  <a16:creationId xmlns:a16="http://schemas.microsoft.com/office/drawing/2014/main" id="{1563D2A8-EAC7-4735-8332-CE466835D2A3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Рівнобедрений трикутник 63">
                <a:extLst>
                  <a:ext uri="{FF2B5EF4-FFF2-40B4-BE49-F238E27FC236}">
                    <a16:creationId xmlns:a16="http://schemas.microsoft.com/office/drawing/2014/main" id="{1522DB4E-7720-414C-898C-2B9524DD529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5" name="Прямокутник 64">
                <a:extLst>
                  <a:ext uri="{FF2B5EF4-FFF2-40B4-BE49-F238E27FC236}">
                    <a16:creationId xmlns:a16="http://schemas.microsoft.com/office/drawing/2014/main" id="{4D19FC7B-8AC5-40D7-8C62-E853FB8706F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43" name="Група 42">
              <a:extLst>
                <a:ext uri="{FF2B5EF4-FFF2-40B4-BE49-F238E27FC236}">
                  <a16:creationId xmlns:a16="http://schemas.microsoft.com/office/drawing/2014/main" id="{FCDE05D7-6940-483F-99E6-B76F578FD8A3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Рівнобедрений трикутник 61">
                <a:extLst>
                  <a:ext uri="{FF2B5EF4-FFF2-40B4-BE49-F238E27FC236}">
                    <a16:creationId xmlns:a16="http://schemas.microsoft.com/office/drawing/2014/main" id="{CE632022-04AD-4446-9B22-9369104FF7D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3" name="Прямокутник 62">
                <a:extLst>
                  <a:ext uri="{FF2B5EF4-FFF2-40B4-BE49-F238E27FC236}">
                    <a16:creationId xmlns:a16="http://schemas.microsoft.com/office/drawing/2014/main" id="{30F653CB-9C36-49CD-AE31-726E292CAC6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44" name="Група 43">
              <a:extLst>
                <a:ext uri="{FF2B5EF4-FFF2-40B4-BE49-F238E27FC236}">
                  <a16:creationId xmlns:a16="http://schemas.microsoft.com/office/drawing/2014/main" id="{01ACBDF8-2FC6-4908-975F-A490CA7C8DCB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Рівнобедрений трикутник 59">
                <a:extLst>
                  <a:ext uri="{FF2B5EF4-FFF2-40B4-BE49-F238E27FC236}">
                    <a16:creationId xmlns:a16="http://schemas.microsoft.com/office/drawing/2014/main" id="{E5C2CB18-17AF-4231-BA5B-C227965B699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1" name="Прямокутник 60">
                <a:extLst>
                  <a:ext uri="{FF2B5EF4-FFF2-40B4-BE49-F238E27FC236}">
                    <a16:creationId xmlns:a16="http://schemas.microsoft.com/office/drawing/2014/main" id="{6B63B2B1-88F3-424B-BE63-E21CB5D8D54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45" name="Група 44">
              <a:extLst>
                <a:ext uri="{FF2B5EF4-FFF2-40B4-BE49-F238E27FC236}">
                  <a16:creationId xmlns:a16="http://schemas.microsoft.com/office/drawing/2014/main" id="{423E1E96-3469-4167-B1F6-58916A0188B0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Рівнобедрений трикутник 57">
                <a:extLst>
                  <a:ext uri="{FF2B5EF4-FFF2-40B4-BE49-F238E27FC236}">
                    <a16:creationId xmlns:a16="http://schemas.microsoft.com/office/drawing/2014/main" id="{84F31165-4354-44F9-AFAA-6F2E71EDC2B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9" name="Прямокутник 58">
                <a:extLst>
                  <a:ext uri="{FF2B5EF4-FFF2-40B4-BE49-F238E27FC236}">
                    <a16:creationId xmlns:a16="http://schemas.microsoft.com/office/drawing/2014/main" id="{306E3F0B-90C7-4691-B263-96D79F1921C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46" name="Група 45">
              <a:extLst>
                <a:ext uri="{FF2B5EF4-FFF2-40B4-BE49-F238E27FC236}">
                  <a16:creationId xmlns:a16="http://schemas.microsoft.com/office/drawing/2014/main" id="{D865341C-8C77-44D3-A109-54FA030D17CA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Рівнобедрений трикутник 55">
                <a:extLst>
                  <a:ext uri="{FF2B5EF4-FFF2-40B4-BE49-F238E27FC236}">
                    <a16:creationId xmlns:a16="http://schemas.microsoft.com/office/drawing/2014/main" id="{EA4605FB-06D0-4222-9B60-A7B7989810A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7" name="Прямокутник 56">
                <a:extLst>
                  <a:ext uri="{FF2B5EF4-FFF2-40B4-BE49-F238E27FC236}">
                    <a16:creationId xmlns:a16="http://schemas.microsoft.com/office/drawing/2014/main" id="{CB40A379-E62D-4654-BE4B-4D8A8A561FD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47" name="Група 46">
              <a:extLst>
                <a:ext uri="{FF2B5EF4-FFF2-40B4-BE49-F238E27FC236}">
                  <a16:creationId xmlns:a16="http://schemas.microsoft.com/office/drawing/2014/main" id="{509D4CB4-A717-4A8B-93C5-7608B011305D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Рівнобедрений трикутник 53">
                <a:extLst>
                  <a:ext uri="{FF2B5EF4-FFF2-40B4-BE49-F238E27FC236}">
                    <a16:creationId xmlns:a16="http://schemas.microsoft.com/office/drawing/2014/main" id="{D55560D9-3021-4733-BC46-6BD8F3E5EA6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5" name="Прямокутник 54">
                <a:extLst>
                  <a:ext uri="{FF2B5EF4-FFF2-40B4-BE49-F238E27FC236}">
                    <a16:creationId xmlns:a16="http://schemas.microsoft.com/office/drawing/2014/main" id="{841B35D5-EBAB-4BB0-922F-5AEAB8FDDF7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48" name="Група 47">
              <a:extLst>
                <a:ext uri="{FF2B5EF4-FFF2-40B4-BE49-F238E27FC236}">
                  <a16:creationId xmlns:a16="http://schemas.microsoft.com/office/drawing/2014/main" id="{3EFF34A5-C778-45CF-874A-AC2715A1C8B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Рівнобедрений трикутник 51">
                <a:extLst>
                  <a:ext uri="{FF2B5EF4-FFF2-40B4-BE49-F238E27FC236}">
                    <a16:creationId xmlns:a16="http://schemas.microsoft.com/office/drawing/2014/main" id="{1A67F04B-67D9-4A06-B5EB-E67126A29EF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3" name="Прямокутник 52">
                <a:extLst>
                  <a:ext uri="{FF2B5EF4-FFF2-40B4-BE49-F238E27FC236}">
                    <a16:creationId xmlns:a16="http://schemas.microsoft.com/office/drawing/2014/main" id="{0834421A-1772-4C3A-95BC-BB94D055E42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49" name="Група 48">
              <a:extLst>
                <a:ext uri="{FF2B5EF4-FFF2-40B4-BE49-F238E27FC236}">
                  <a16:creationId xmlns:a16="http://schemas.microsoft.com/office/drawing/2014/main" id="{D7B31DC9-8C13-4FA6-923C-7C2334591AF3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Рівнобедрений трикутник 49">
                <a:extLst>
                  <a:ext uri="{FF2B5EF4-FFF2-40B4-BE49-F238E27FC236}">
                    <a16:creationId xmlns:a16="http://schemas.microsoft.com/office/drawing/2014/main" id="{7730F2FB-D529-417C-9E6C-4266B0BBF07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1" name="Прямокутник 50">
                <a:extLst>
                  <a:ext uri="{FF2B5EF4-FFF2-40B4-BE49-F238E27FC236}">
                    <a16:creationId xmlns:a16="http://schemas.microsoft.com/office/drawing/2014/main" id="{CF4C16C4-CC11-4BA6-99E8-0E07A9AEEC3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pic>
        <p:nvPicPr>
          <p:cNvPr id="5" name="Рисунок 4" descr="Птахи на пеньку">
            <a:extLst>
              <a:ext uri="{FF2B5EF4-FFF2-40B4-BE49-F238E27FC236}">
                <a16:creationId xmlns:a16="http://schemas.microsoft.com/office/drawing/2014/main" id="{04331281-F088-403F-91CC-F87EE16015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540623"/>
            <a:ext cx="3779848" cy="3158002"/>
          </a:xfrm>
          <a:prstGeom prst="rect">
            <a:avLst/>
          </a:prstGeom>
        </p:spPr>
      </p:pic>
      <p:pic>
        <p:nvPicPr>
          <p:cNvPr id="8" name="Рисунок 7" descr="Листя несе вітром">
            <a:extLst>
              <a:ext uri="{FF2B5EF4-FFF2-40B4-BE49-F238E27FC236}">
                <a16:creationId xmlns:a16="http://schemas.microsoft.com/office/drawing/2014/main" id="{7D82EA5C-EDD3-4F0C-9E60-D23FE01F23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647392" y="1267588"/>
            <a:ext cx="3304318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5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фото, 2 x 2 запов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кутник 82">
            <a:extLst>
              <a:ext uri="{FF2B5EF4-FFF2-40B4-BE49-F238E27FC236}">
                <a16:creationId xmlns:a16="http://schemas.microsoft.com/office/drawing/2014/main" id="{ECE89105-2628-4544-8987-4027193D11A0}"/>
              </a:ext>
            </a:extLst>
          </p:cNvPr>
          <p:cNvSpPr/>
          <p:nvPr userDrawn="1"/>
        </p:nvSpPr>
        <p:spPr>
          <a:xfrm>
            <a:off x="11757057" y="4548996"/>
            <a:ext cx="271169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grpSp>
        <p:nvGrpSpPr>
          <p:cNvPr id="85" name="Група 84">
            <a:extLst>
              <a:ext uri="{FF2B5EF4-FFF2-40B4-BE49-F238E27FC236}">
                <a16:creationId xmlns:a16="http://schemas.microsoft.com/office/drawing/2014/main" id="{8A92B043-EB1E-487D-8EBF-EF345E7DE8C6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3171878" y="6013303"/>
            <a:ext cx="2208089" cy="494030"/>
            <a:chOff x="9681613" y="-1537"/>
            <a:chExt cx="2481036" cy="555099"/>
          </a:xfrm>
        </p:grpSpPr>
        <p:grpSp>
          <p:nvGrpSpPr>
            <p:cNvPr id="124" name="Група 123">
              <a:extLst>
                <a:ext uri="{FF2B5EF4-FFF2-40B4-BE49-F238E27FC236}">
                  <a16:creationId xmlns:a16="http://schemas.microsoft.com/office/drawing/2014/main" id="{05AC19E4-AB8F-4C5F-9F23-C738C5913E87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Рівнобедрений трикутник 157">
                <a:extLst>
                  <a:ext uri="{FF2B5EF4-FFF2-40B4-BE49-F238E27FC236}">
                    <a16:creationId xmlns:a16="http://schemas.microsoft.com/office/drawing/2014/main" id="{735300DD-88A0-4B65-8C2C-E66E5390E9B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59" name="Прямокутник 158">
                <a:extLst>
                  <a:ext uri="{FF2B5EF4-FFF2-40B4-BE49-F238E27FC236}">
                    <a16:creationId xmlns:a16="http://schemas.microsoft.com/office/drawing/2014/main" id="{BB63CB8F-1F8F-4ED2-AD7B-0042EDC0267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25" name="Група 124">
              <a:extLst>
                <a:ext uri="{FF2B5EF4-FFF2-40B4-BE49-F238E27FC236}">
                  <a16:creationId xmlns:a16="http://schemas.microsoft.com/office/drawing/2014/main" id="{DD40365D-F4D0-4AFE-BE68-0C288E7F830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6" name="Рівнобедрений трикутник 155">
                <a:extLst>
                  <a:ext uri="{FF2B5EF4-FFF2-40B4-BE49-F238E27FC236}">
                    <a16:creationId xmlns:a16="http://schemas.microsoft.com/office/drawing/2014/main" id="{8B8554E3-2860-4806-9A45-3F37B379822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57" name="Прямокутник 156">
                <a:extLst>
                  <a:ext uri="{FF2B5EF4-FFF2-40B4-BE49-F238E27FC236}">
                    <a16:creationId xmlns:a16="http://schemas.microsoft.com/office/drawing/2014/main" id="{E8FA2C69-C90B-438B-B7C2-C99B6F52C7E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26" name="Група 125">
              <a:extLst>
                <a:ext uri="{FF2B5EF4-FFF2-40B4-BE49-F238E27FC236}">
                  <a16:creationId xmlns:a16="http://schemas.microsoft.com/office/drawing/2014/main" id="{8D50DD82-5DB8-4256-831A-774C0603B892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4" name="Рівнобедрений трикутник 153">
                <a:extLst>
                  <a:ext uri="{FF2B5EF4-FFF2-40B4-BE49-F238E27FC236}">
                    <a16:creationId xmlns:a16="http://schemas.microsoft.com/office/drawing/2014/main" id="{D3EEDECF-385C-41EE-8C6D-B7F237F9C6C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55" name="Прямокутник 154">
                <a:extLst>
                  <a:ext uri="{FF2B5EF4-FFF2-40B4-BE49-F238E27FC236}">
                    <a16:creationId xmlns:a16="http://schemas.microsoft.com/office/drawing/2014/main" id="{1B5B070B-5BA4-4F1B-BA63-D6F5074FA8C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27" name="Група 126">
              <a:extLst>
                <a:ext uri="{FF2B5EF4-FFF2-40B4-BE49-F238E27FC236}">
                  <a16:creationId xmlns:a16="http://schemas.microsoft.com/office/drawing/2014/main" id="{FD1EE2B7-D2E5-4E31-A271-762565DC85E7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Рівнобедрений трикутник 151">
                <a:extLst>
                  <a:ext uri="{FF2B5EF4-FFF2-40B4-BE49-F238E27FC236}">
                    <a16:creationId xmlns:a16="http://schemas.microsoft.com/office/drawing/2014/main" id="{E4E99BBA-BA42-4EFC-B9FC-B5608194902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53" name="Прямокутник 152">
                <a:extLst>
                  <a:ext uri="{FF2B5EF4-FFF2-40B4-BE49-F238E27FC236}">
                    <a16:creationId xmlns:a16="http://schemas.microsoft.com/office/drawing/2014/main" id="{5D0AB825-6A4F-4BA2-882E-FCADB2C2CD5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28" name="Група 127">
              <a:extLst>
                <a:ext uri="{FF2B5EF4-FFF2-40B4-BE49-F238E27FC236}">
                  <a16:creationId xmlns:a16="http://schemas.microsoft.com/office/drawing/2014/main" id="{8E255260-226E-4D35-848B-DACEA1546E59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0" name="Рівнобедрений трикутник 149">
                <a:extLst>
                  <a:ext uri="{FF2B5EF4-FFF2-40B4-BE49-F238E27FC236}">
                    <a16:creationId xmlns:a16="http://schemas.microsoft.com/office/drawing/2014/main" id="{AEFB18C0-52F7-45BB-9186-34D1D179273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51" name="Прямокутник 150">
                <a:extLst>
                  <a:ext uri="{FF2B5EF4-FFF2-40B4-BE49-F238E27FC236}">
                    <a16:creationId xmlns:a16="http://schemas.microsoft.com/office/drawing/2014/main" id="{76A843C9-3E1E-4AED-AEC2-7C600FDD7E8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29" name="Група 128">
              <a:extLst>
                <a:ext uri="{FF2B5EF4-FFF2-40B4-BE49-F238E27FC236}">
                  <a16:creationId xmlns:a16="http://schemas.microsoft.com/office/drawing/2014/main" id="{A3777D02-F9A4-44AE-99FA-D0E412E26883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8" name="Рівнобедрений трикутник 147">
                <a:extLst>
                  <a:ext uri="{FF2B5EF4-FFF2-40B4-BE49-F238E27FC236}">
                    <a16:creationId xmlns:a16="http://schemas.microsoft.com/office/drawing/2014/main" id="{D4319EAC-3574-440C-869D-F0B4F56F8D1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49" name="Прямокутник 148">
                <a:extLst>
                  <a:ext uri="{FF2B5EF4-FFF2-40B4-BE49-F238E27FC236}">
                    <a16:creationId xmlns:a16="http://schemas.microsoft.com/office/drawing/2014/main" id="{E65CE449-F939-4C05-9FC7-A8ADFBAF154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0" name="Група 129">
              <a:extLst>
                <a:ext uri="{FF2B5EF4-FFF2-40B4-BE49-F238E27FC236}">
                  <a16:creationId xmlns:a16="http://schemas.microsoft.com/office/drawing/2014/main" id="{A95D6F6C-8540-45A1-9169-6220FB4059CD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Рівнобедрений трикутник 145">
                <a:extLst>
                  <a:ext uri="{FF2B5EF4-FFF2-40B4-BE49-F238E27FC236}">
                    <a16:creationId xmlns:a16="http://schemas.microsoft.com/office/drawing/2014/main" id="{05311241-737E-48CB-B96C-19D3A9C8738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47" name="Прямокутник 146">
                <a:extLst>
                  <a:ext uri="{FF2B5EF4-FFF2-40B4-BE49-F238E27FC236}">
                    <a16:creationId xmlns:a16="http://schemas.microsoft.com/office/drawing/2014/main" id="{5886EFAF-E0F5-4506-9717-FB940072373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1" name="Група 130">
              <a:extLst>
                <a:ext uri="{FF2B5EF4-FFF2-40B4-BE49-F238E27FC236}">
                  <a16:creationId xmlns:a16="http://schemas.microsoft.com/office/drawing/2014/main" id="{D5E382EA-C3CB-4D8F-87E8-91E175EEAB6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4" name="Рівнобедрений трикутник 143">
                <a:extLst>
                  <a:ext uri="{FF2B5EF4-FFF2-40B4-BE49-F238E27FC236}">
                    <a16:creationId xmlns:a16="http://schemas.microsoft.com/office/drawing/2014/main" id="{41958EE9-0D93-4DCD-94A0-3B6BE8493D6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45" name="Прямокутник 144">
                <a:extLst>
                  <a:ext uri="{FF2B5EF4-FFF2-40B4-BE49-F238E27FC236}">
                    <a16:creationId xmlns:a16="http://schemas.microsoft.com/office/drawing/2014/main" id="{3C97B0EC-06F6-4151-B777-89D715A10BE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2" name="Група 131">
              <a:extLst>
                <a:ext uri="{FF2B5EF4-FFF2-40B4-BE49-F238E27FC236}">
                  <a16:creationId xmlns:a16="http://schemas.microsoft.com/office/drawing/2014/main" id="{9FE3EB04-F985-4278-9368-56985599242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2" name="Рівнобедрений трикутник 141">
                <a:extLst>
                  <a:ext uri="{FF2B5EF4-FFF2-40B4-BE49-F238E27FC236}">
                    <a16:creationId xmlns:a16="http://schemas.microsoft.com/office/drawing/2014/main" id="{F8104028-00C6-4370-BE85-5F9D4D58A26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43" name="Прямокутник 142">
                <a:extLst>
                  <a:ext uri="{FF2B5EF4-FFF2-40B4-BE49-F238E27FC236}">
                    <a16:creationId xmlns:a16="http://schemas.microsoft.com/office/drawing/2014/main" id="{35B02E6D-F96E-4E74-816E-B838BFAAD88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3" name="Група 132">
              <a:extLst>
                <a:ext uri="{FF2B5EF4-FFF2-40B4-BE49-F238E27FC236}">
                  <a16:creationId xmlns:a16="http://schemas.microsoft.com/office/drawing/2014/main" id="{7F7689D1-BBAD-47B1-936D-ECAFC049BFEC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0" name="Рівнобедрений трикутник 139">
                <a:extLst>
                  <a:ext uri="{FF2B5EF4-FFF2-40B4-BE49-F238E27FC236}">
                    <a16:creationId xmlns:a16="http://schemas.microsoft.com/office/drawing/2014/main" id="{1F480AAF-AEC0-42D5-83E2-41388B6B52A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41" name="Прямокутник 140">
                <a:extLst>
                  <a:ext uri="{FF2B5EF4-FFF2-40B4-BE49-F238E27FC236}">
                    <a16:creationId xmlns:a16="http://schemas.microsoft.com/office/drawing/2014/main" id="{4053C6D0-F017-4F54-B749-7EA5A254397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4" name="Група 133">
              <a:extLst>
                <a:ext uri="{FF2B5EF4-FFF2-40B4-BE49-F238E27FC236}">
                  <a16:creationId xmlns:a16="http://schemas.microsoft.com/office/drawing/2014/main" id="{4E6D4B4F-83C0-4934-96E3-D513744BD02D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8" name="Рівнобедрений трикутник 137">
                <a:extLst>
                  <a:ext uri="{FF2B5EF4-FFF2-40B4-BE49-F238E27FC236}">
                    <a16:creationId xmlns:a16="http://schemas.microsoft.com/office/drawing/2014/main" id="{4E49B02E-A0FC-4FAC-865E-5092B5B7CAD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39" name="Прямокутник 138">
                <a:extLst>
                  <a:ext uri="{FF2B5EF4-FFF2-40B4-BE49-F238E27FC236}">
                    <a16:creationId xmlns:a16="http://schemas.microsoft.com/office/drawing/2014/main" id="{D7516B29-7657-4FB2-A3B4-784E63A1433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5" name="Група 134">
              <a:extLst>
                <a:ext uri="{FF2B5EF4-FFF2-40B4-BE49-F238E27FC236}">
                  <a16:creationId xmlns:a16="http://schemas.microsoft.com/office/drawing/2014/main" id="{F14C9AC4-77BB-4C84-9B78-D95ADE860B4D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6" name="Рівнобедрений трикутник 135">
                <a:extLst>
                  <a:ext uri="{FF2B5EF4-FFF2-40B4-BE49-F238E27FC236}">
                    <a16:creationId xmlns:a16="http://schemas.microsoft.com/office/drawing/2014/main" id="{B6C45563-09DD-4A3C-8EF6-BCE0B51C6D3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37" name="Прямокутник 136">
                <a:extLst>
                  <a:ext uri="{FF2B5EF4-FFF2-40B4-BE49-F238E27FC236}">
                    <a16:creationId xmlns:a16="http://schemas.microsoft.com/office/drawing/2014/main" id="{2FF2F6C0-6160-4B4C-A611-82AC695CE62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grpSp>
        <p:nvGrpSpPr>
          <p:cNvPr id="86" name="Група 85">
            <a:extLst>
              <a:ext uri="{FF2B5EF4-FFF2-40B4-BE49-F238E27FC236}">
                <a16:creationId xmlns:a16="http://schemas.microsoft.com/office/drawing/2014/main" id="{BE9B09F6-9087-4A0B-816F-E2D25AA45941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7598034" y="5682312"/>
            <a:ext cx="4539452" cy="1015641"/>
            <a:chOff x="9681613" y="-1537"/>
            <a:chExt cx="2481036" cy="555099"/>
          </a:xfrm>
        </p:grpSpPr>
        <p:grpSp>
          <p:nvGrpSpPr>
            <p:cNvPr id="88" name="Група 87">
              <a:extLst>
                <a:ext uri="{FF2B5EF4-FFF2-40B4-BE49-F238E27FC236}">
                  <a16:creationId xmlns:a16="http://schemas.microsoft.com/office/drawing/2014/main" id="{97420622-26AE-47DA-BF4E-51EEB54B1D20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2" name="Рівнобедрений трикутник 121">
                <a:extLst>
                  <a:ext uri="{FF2B5EF4-FFF2-40B4-BE49-F238E27FC236}">
                    <a16:creationId xmlns:a16="http://schemas.microsoft.com/office/drawing/2014/main" id="{15E825AD-8215-4438-98EA-73C552F210A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23" name="Прямокутник 122">
                <a:extLst>
                  <a:ext uri="{FF2B5EF4-FFF2-40B4-BE49-F238E27FC236}">
                    <a16:creationId xmlns:a16="http://schemas.microsoft.com/office/drawing/2014/main" id="{62EC4B8D-A82D-4F2E-9289-D79D6E2E5DE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89" name="Група 88">
              <a:extLst>
                <a:ext uri="{FF2B5EF4-FFF2-40B4-BE49-F238E27FC236}">
                  <a16:creationId xmlns:a16="http://schemas.microsoft.com/office/drawing/2014/main" id="{ADAAF67A-98B7-4069-B09B-F5CB0A615150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Рівнобедрений трикутник 119">
                <a:extLst>
                  <a:ext uri="{FF2B5EF4-FFF2-40B4-BE49-F238E27FC236}">
                    <a16:creationId xmlns:a16="http://schemas.microsoft.com/office/drawing/2014/main" id="{D10D899D-E4F5-40CC-AEC0-51DE957927B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21" name="Прямокутник 120">
                <a:extLst>
                  <a:ext uri="{FF2B5EF4-FFF2-40B4-BE49-F238E27FC236}">
                    <a16:creationId xmlns:a16="http://schemas.microsoft.com/office/drawing/2014/main" id="{720F5783-A84E-4889-8E8F-67FCD46B1B3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0" name="Група 89">
              <a:extLst>
                <a:ext uri="{FF2B5EF4-FFF2-40B4-BE49-F238E27FC236}">
                  <a16:creationId xmlns:a16="http://schemas.microsoft.com/office/drawing/2014/main" id="{D0D6E0B2-C017-4537-A8AB-E06A79582454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Рівнобедрений трикутник 117">
                <a:extLst>
                  <a:ext uri="{FF2B5EF4-FFF2-40B4-BE49-F238E27FC236}">
                    <a16:creationId xmlns:a16="http://schemas.microsoft.com/office/drawing/2014/main" id="{E947DB9C-A572-4B95-973A-480A9B0FB12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19" name="Прямокутник 118">
                <a:extLst>
                  <a:ext uri="{FF2B5EF4-FFF2-40B4-BE49-F238E27FC236}">
                    <a16:creationId xmlns:a16="http://schemas.microsoft.com/office/drawing/2014/main" id="{54CCBA58-18D7-4AFB-A0A9-62A6B03FE6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1" name="Група 90">
              <a:extLst>
                <a:ext uri="{FF2B5EF4-FFF2-40B4-BE49-F238E27FC236}">
                  <a16:creationId xmlns:a16="http://schemas.microsoft.com/office/drawing/2014/main" id="{EDDA1414-B58A-43A4-814C-A6ECDC8EC0C4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Рівнобедрений трикутник 115">
                <a:extLst>
                  <a:ext uri="{FF2B5EF4-FFF2-40B4-BE49-F238E27FC236}">
                    <a16:creationId xmlns:a16="http://schemas.microsoft.com/office/drawing/2014/main" id="{B11EE9E5-E292-4E1D-9C56-DEF9961839C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17" name="Прямокутник 116">
                <a:extLst>
                  <a:ext uri="{FF2B5EF4-FFF2-40B4-BE49-F238E27FC236}">
                    <a16:creationId xmlns:a16="http://schemas.microsoft.com/office/drawing/2014/main" id="{8E8250A1-22B4-4A3C-AC10-B7DD591CD71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2" name="Група 91">
              <a:extLst>
                <a:ext uri="{FF2B5EF4-FFF2-40B4-BE49-F238E27FC236}">
                  <a16:creationId xmlns:a16="http://schemas.microsoft.com/office/drawing/2014/main" id="{EFAA3760-FC5E-489A-A681-93F9C135587B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Рівнобедрений трикутник 113">
                <a:extLst>
                  <a:ext uri="{FF2B5EF4-FFF2-40B4-BE49-F238E27FC236}">
                    <a16:creationId xmlns:a16="http://schemas.microsoft.com/office/drawing/2014/main" id="{868A244F-B224-4536-9207-4770C99B384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15" name="Прямокутник 114">
                <a:extLst>
                  <a:ext uri="{FF2B5EF4-FFF2-40B4-BE49-F238E27FC236}">
                    <a16:creationId xmlns:a16="http://schemas.microsoft.com/office/drawing/2014/main" id="{4980FA91-0662-4179-BAA1-1F85089B5FD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3" name="Група 92">
              <a:extLst>
                <a:ext uri="{FF2B5EF4-FFF2-40B4-BE49-F238E27FC236}">
                  <a16:creationId xmlns:a16="http://schemas.microsoft.com/office/drawing/2014/main" id="{4AFB621B-46FB-4A0F-B87D-7C99B3180D23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Рівнобедрений трикутник 111">
                <a:extLst>
                  <a:ext uri="{FF2B5EF4-FFF2-40B4-BE49-F238E27FC236}">
                    <a16:creationId xmlns:a16="http://schemas.microsoft.com/office/drawing/2014/main" id="{9D542EE6-8A21-4DC1-AA0B-BE776A83853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13" name="Прямокутник 112">
                <a:extLst>
                  <a:ext uri="{FF2B5EF4-FFF2-40B4-BE49-F238E27FC236}">
                    <a16:creationId xmlns:a16="http://schemas.microsoft.com/office/drawing/2014/main" id="{AC8AAB2C-E10C-47AD-AED8-974A47B1FCB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4" name="Група 93">
              <a:extLst>
                <a:ext uri="{FF2B5EF4-FFF2-40B4-BE49-F238E27FC236}">
                  <a16:creationId xmlns:a16="http://schemas.microsoft.com/office/drawing/2014/main" id="{DD5EF5EE-DE00-4EB2-879E-614EDC69BB9E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Рівнобедрений трикутник 109">
                <a:extLst>
                  <a:ext uri="{FF2B5EF4-FFF2-40B4-BE49-F238E27FC236}">
                    <a16:creationId xmlns:a16="http://schemas.microsoft.com/office/drawing/2014/main" id="{899E4E5B-6C3E-4378-9ABA-3A54226D54A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11" name="Прямокутник 110">
                <a:extLst>
                  <a:ext uri="{FF2B5EF4-FFF2-40B4-BE49-F238E27FC236}">
                    <a16:creationId xmlns:a16="http://schemas.microsoft.com/office/drawing/2014/main" id="{C31FFF9B-C881-43DC-A3A4-97FC5666DC8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5" name="Група 94">
              <a:extLst>
                <a:ext uri="{FF2B5EF4-FFF2-40B4-BE49-F238E27FC236}">
                  <a16:creationId xmlns:a16="http://schemas.microsoft.com/office/drawing/2014/main" id="{C672FC9C-ADB5-4D37-B22B-2B235F06CB3D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Рівнобедрений трикутник 107">
                <a:extLst>
                  <a:ext uri="{FF2B5EF4-FFF2-40B4-BE49-F238E27FC236}">
                    <a16:creationId xmlns:a16="http://schemas.microsoft.com/office/drawing/2014/main" id="{86945F47-132D-4039-A810-D6AB28D8A49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09" name="Прямокутник 108">
                <a:extLst>
                  <a:ext uri="{FF2B5EF4-FFF2-40B4-BE49-F238E27FC236}">
                    <a16:creationId xmlns:a16="http://schemas.microsoft.com/office/drawing/2014/main" id="{2BFB7614-F92A-42D0-A631-D6A66D40772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6" name="Група 95">
              <a:extLst>
                <a:ext uri="{FF2B5EF4-FFF2-40B4-BE49-F238E27FC236}">
                  <a16:creationId xmlns:a16="http://schemas.microsoft.com/office/drawing/2014/main" id="{DEAB6ED5-5750-40CD-802E-12E7B0D0EE76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Рівнобедрений трикутник 105">
                <a:extLst>
                  <a:ext uri="{FF2B5EF4-FFF2-40B4-BE49-F238E27FC236}">
                    <a16:creationId xmlns:a16="http://schemas.microsoft.com/office/drawing/2014/main" id="{64591DC8-6B98-4253-B5F2-F1CE310F68C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07" name="Прямокутник 106">
                <a:extLst>
                  <a:ext uri="{FF2B5EF4-FFF2-40B4-BE49-F238E27FC236}">
                    <a16:creationId xmlns:a16="http://schemas.microsoft.com/office/drawing/2014/main" id="{347A3ADE-A6F7-4DD9-AD79-FF66A41837C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7" name="Група 96">
              <a:extLst>
                <a:ext uri="{FF2B5EF4-FFF2-40B4-BE49-F238E27FC236}">
                  <a16:creationId xmlns:a16="http://schemas.microsoft.com/office/drawing/2014/main" id="{F7B74478-7E04-4919-8329-224E9E1EA560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Рівнобедрений трикутник 103">
                <a:extLst>
                  <a:ext uri="{FF2B5EF4-FFF2-40B4-BE49-F238E27FC236}">
                    <a16:creationId xmlns:a16="http://schemas.microsoft.com/office/drawing/2014/main" id="{B5ED06EF-45CA-4616-88CA-1D9D464F945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05" name="Прямокутник 104">
                <a:extLst>
                  <a:ext uri="{FF2B5EF4-FFF2-40B4-BE49-F238E27FC236}">
                    <a16:creationId xmlns:a16="http://schemas.microsoft.com/office/drawing/2014/main" id="{D59F2775-F6C4-451B-B392-4D692D0D9CB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8" name="Група 97">
              <a:extLst>
                <a:ext uri="{FF2B5EF4-FFF2-40B4-BE49-F238E27FC236}">
                  <a16:creationId xmlns:a16="http://schemas.microsoft.com/office/drawing/2014/main" id="{882C5C5D-9EDD-430B-B83A-F6F602E45410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Рівнобедрений трикутник 101">
                <a:extLst>
                  <a:ext uri="{FF2B5EF4-FFF2-40B4-BE49-F238E27FC236}">
                    <a16:creationId xmlns:a16="http://schemas.microsoft.com/office/drawing/2014/main" id="{EE8EC3BD-4578-45D8-805A-688046294B5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03" name="Прямокутник 102">
                <a:extLst>
                  <a:ext uri="{FF2B5EF4-FFF2-40B4-BE49-F238E27FC236}">
                    <a16:creationId xmlns:a16="http://schemas.microsoft.com/office/drawing/2014/main" id="{CC200462-4F51-4DFC-974E-9ACF58B2FB8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9" name="Група 98">
              <a:extLst>
                <a:ext uri="{FF2B5EF4-FFF2-40B4-BE49-F238E27FC236}">
                  <a16:creationId xmlns:a16="http://schemas.microsoft.com/office/drawing/2014/main" id="{281B16EE-16E0-4E37-ACAE-C2815B0D7B64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Рівнобедрений трикутник 99">
                <a:extLst>
                  <a:ext uri="{FF2B5EF4-FFF2-40B4-BE49-F238E27FC236}">
                    <a16:creationId xmlns:a16="http://schemas.microsoft.com/office/drawing/2014/main" id="{15301615-2326-4F4C-B642-18AC551578D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01" name="Прямокутник 100">
                <a:extLst>
                  <a:ext uri="{FF2B5EF4-FFF2-40B4-BE49-F238E27FC236}">
                    <a16:creationId xmlns:a16="http://schemas.microsoft.com/office/drawing/2014/main" id="{76711D65-0986-4780-A47E-EC8CC9AB58E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sp>
        <p:nvSpPr>
          <p:cNvPr id="3" name="Місце для зображення 2" descr="Місце для зображення">
            <a:extLst>
              <a:ext uri="{FF2B5EF4-FFF2-40B4-BE49-F238E27FC236}">
                <a16:creationId xmlns:a16="http://schemas.microsoft.com/office/drawing/2014/main" id="{56B7044F-DA48-42D9-ADB2-BDC8F46A1C5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58800" y="1190100"/>
            <a:ext cx="5654400" cy="497293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161" name="Місце для зображення 160" descr="Місце для зображення">
            <a:extLst>
              <a:ext uri="{FF2B5EF4-FFF2-40B4-BE49-F238E27FC236}">
                <a16:creationId xmlns:a16="http://schemas.microsoft.com/office/drawing/2014/main" id="{B8704FFB-EC7A-49BE-930B-BCFB40068551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435709" y="1418387"/>
            <a:ext cx="5138182" cy="4516364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1E003-0D4C-4945-BC6B-1EB493DB5B9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9618F34-AC3C-438D-A5FE-E06DD5C412CA}"/>
              </a:ext>
            </a:extLst>
          </p:cNvPr>
          <p:cNvSpPr>
            <a:spLocks noGrp="1"/>
          </p:cNvSpPr>
          <p:nvPr userDrawn="1"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pic>
        <p:nvPicPr>
          <p:cNvPr id="167" name="Рисунок 166" descr="Дерево й листя">
            <a:extLst>
              <a:ext uri="{FF2B5EF4-FFF2-40B4-BE49-F238E27FC236}">
                <a16:creationId xmlns:a16="http://schemas.microsoft.com/office/drawing/2014/main" id="{2681CDB9-074A-4E99-92CD-1AFA167E9E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993" y="4225987"/>
            <a:ext cx="2278657" cy="263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0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фото, 3 x 2 запов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рямокутник 86">
            <a:extLst>
              <a:ext uri="{FF2B5EF4-FFF2-40B4-BE49-F238E27FC236}">
                <a16:creationId xmlns:a16="http://schemas.microsoft.com/office/drawing/2014/main" id="{5198D63A-A95F-4C01-AC75-8E4B538E1494}"/>
              </a:ext>
            </a:extLst>
          </p:cNvPr>
          <p:cNvSpPr/>
          <p:nvPr userDrawn="1"/>
        </p:nvSpPr>
        <p:spPr>
          <a:xfrm>
            <a:off x="11838225" y="4508739"/>
            <a:ext cx="271169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grpSp>
        <p:nvGrpSpPr>
          <p:cNvPr id="168" name="Група 167">
            <a:extLst>
              <a:ext uri="{FF2B5EF4-FFF2-40B4-BE49-F238E27FC236}">
                <a16:creationId xmlns:a16="http://schemas.microsoft.com/office/drawing/2014/main" id="{AC40D25E-3FCB-4CBD-9E75-8876F4C501EC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193339" y="6026286"/>
            <a:ext cx="2208089" cy="494030"/>
            <a:chOff x="9681613" y="-1537"/>
            <a:chExt cx="2481036" cy="555099"/>
          </a:xfrm>
        </p:grpSpPr>
        <p:grpSp>
          <p:nvGrpSpPr>
            <p:cNvPr id="207" name="Група 206">
              <a:extLst>
                <a:ext uri="{FF2B5EF4-FFF2-40B4-BE49-F238E27FC236}">
                  <a16:creationId xmlns:a16="http://schemas.microsoft.com/office/drawing/2014/main" id="{BF0D472C-82D3-4B01-B9DB-BB79FFF7F5BE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1" name="Рівнобедрений трикутник 240">
                <a:extLst>
                  <a:ext uri="{FF2B5EF4-FFF2-40B4-BE49-F238E27FC236}">
                    <a16:creationId xmlns:a16="http://schemas.microsoft.com/office/drawing/2014/main" id="{4D55640D-8284-461A-BE2A-4B31447BC2E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242" name="Прямокутник 241">
                <a:extLst>
                  <a:ext uri="{FF2B5EF4-FFF2-40B4-BE49-F238E27FC236}">
                    <a16:creationId xmlns:a16="http://schemas.microsoft.com/office/drawing/2014/main" id="{F2122C20-7FB3-4FB1-B3EC-1219E61982F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08" name="Група 207">
              <a:extLst>
                <a:ext uri="{FF2B5EF4-FFF2-40B4-BE49-F238E27FC236}">
                  <a16:creationId xmlns:a16="http://schemas.microsoft.com/office/drawing/2014/main" id="{B3B324B0-FE78-4C5D-9E2B-FBE0FCE521D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9" name="Рівнобедрений трикутник 238">
                <a:extLst>
                  <a:ext uri="{FF2B5EF4-FFF2-40B4-BE49-F238E27FC236}">
                    <a16:creationId xmlns:a16="http://schemas.microsoft.com/office/drawing/2014/main" id="{2CE2C7ED-FB37-4B90-82E3-04BDC2A9281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240" name="Прямокутник 239">
                <a:extLst>
                  <a:ext uri="{FF2B5EF4-FFF2-40B4-BE49-F238E27FC236}">
                    <a16:creationId xmlns:a16="http://schemas.microsoft.com/office/drawing/2014/main" id="{056C60F1-1A14-4DA6-9111-76055C9B521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09" name="Група 208">
              <a:extLst>
                <a:ext uri="{FF2B5EF4-FFF2-40B4-BE49-F238E27FC236}">
                  <a16:creationId xmlns:a16="http://schemas.microsoft.com/office/drawing/2014/main" id="{A0680227-54C7-42E3-8825-5B5F4066B673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7" name="Рівнобедрений трикутник 236">
                <a:extLst>
                  <a:ext uri="{FF2B5EF4-FFF2-40B4-BE49-F238E27FC236}">
                    <a16:creationId xmlns:a16="http://schemas.microsoft.com/office/drawing/2014/main" id="{DD0DE02F-4F2D-430C-9452-9E1EACD82FC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238" name="Прямокутник 237">
                <a:extLst>
                  <a:ext uri="{FF2B5EF4-FFF2-40B4-BE49-F238E27FC236}">
                    <a16:creationId xmlns:a16="http://schemas.microsoft.com/office/drawing/2014/main" id="{4AB872B1-7CF5-4F38-A85D-2B4DAB0165C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10" name="Група 209">
              <a:extLst>
                <a:ext uri="{FF2B5EF4-FFF2-40B4-BE49-F238E27FC236}">
                  <a16:creationId xmlns:a16="http://schemas.microsoft.com/office/drawing/2014/main" id="{42C6FB4D-455E-466C-AB03-AC64D384E72F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5" name="Рівнобедрений трикутник 234">
                <a:extLst>
                  <a:ext uri="{FF2B5EF4-FFF2-40B4-BE49-F238E27FC236}">
                    <a16:creationId xmlns:a16="http://schemas.microsoft.com/office/drawing/2014/main" id="{957D8499-A921-408C-8C8C-E61382B641B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236" name="Прямокутник 235">
                <a:extLst>
                  <a:ext uri="{FF2B5EF4-FFF2-40B4-BE49-F238E27FC236}">
                    <a16:creationId xmlns:a16="http://schemas.microsoft.com/office/drawing/2014/main" id="{6FEBEDB1-26DD-4023-ACBF-3C40F3C34C0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11" name="Група 210">
              <a:extLst>
                <a:ext uri="{FF2B5EF4-FFF2-40B4-BE49-F238E27FC236}">
                  <a16:creationId xmlns:a16="http://schemas.microsoft.com/office/drawing/2014/main" id="{AF7C536B-D941-4C57-B95D-1B0E346FEEBC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3" name="Рівнобедрений трикутник 232">
                <a:extLst>
                  <a:ext uri="{FF2B5EF4-FFF2-40B4-BE49-F238E27FC236}">
                    <a16:creationId xmlns:a16="http://schemas.microsoft.com/office/drawing/2014/main" id="{885A79FF-2BDF-41F4-B121-B9D72C54A44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234" name="Прямокутник 233">
                <a:extLst>
                  <a:ext uri="{FF2B5EF4-FFF2-40B4-BE49-F238E27FC236}">
                    <a16:creationId xmlns:a16="http://schemas.microsoft.com/office/drawing/2014/main" id="{1452B55D-2DFD-44C6-895C-30021A8904D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12" name="Група 211">
              <a:extLst>
                <a:ext uri="{FF2B5EF4-FFF2-40B4-BE49-F238E27FC236}">
                  <a16:creationId xmlns:a16="http://schemas.microsoft.com/office/drawing/2014/main" id="{E3571837-1AFF-4CA6-ABE3-2678CCC5EDAA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1" name="Рівнобедрений трикутник 230">
                <a:extLst>
                  <a:ext uri="{FF2B5EF4-FFF2-40B4-BE49-F238E27FC236}">
                    <a16:creationId xmlns:a16="http://schemas.microsoft.com/office/drawing/2014/main" id="{CA674170-C6D8-4F64-BB1C-C406FAF4ED4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232" name="Прямокутник 231">
                <a:extLst>
                  <a:ext uri="{FF2B5EF4-FFF2-40B4-BE49-F238E27FC236}">
                    <a16:creationId xmlns:a16="http://schemas.microsoft.com/office/drawing/2014/main" id="{0A0E641F-C549-4ABC-8BA2-E727AAE5CA5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13" name="Група 212">
              <a:extLst>
                <a:ext uri="{FF2B5EF4-FFF2-40B4-BE49-F238E27FC236}">
                  <a16:creationId xmlns:a16="http://schemas.microsoft.com/office/drawing/2014/main" id="{C8E9B949-8F52-465A-A0A7-2AB4F91D68D2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9" name="Рівнобедрений трикутник 228">
                <a:extLst>
                  <a:ext uri="{FF2B5EF4-FFF2-40B4-BE49-F238E27FC236}">
                    <a16:creationId xmlns:a16="http://schemas.microsoft.com/office/drawing/2014/main" id="{E3822A45-DB20-410D-974A-7C906D0F86A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230" name="Прямокутник 229">
                <a:extLst>
                  <a:ext uri="{FF2B5EF4-FFF2-40B4-BE49-F238E27FC236}">
                    <a16:creationId xmlns:a16="http://schemas.microsoft.com/office/drawing/2014/main" id="{E7FF060F-B75D-4902-B732-37B1A846FE7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14" name="Група 213">
              <a:extLst>
                <a:ext uri="{FF2B5EF4-FFF2-40B4-BE49-F238E27FC236}">
                  <a16:creationId xmlns:a16="http://schemas.microsoft.com/office/drawing/2014/main" id="{4C5DC246-179E-4E10-83E2-05C70552508C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7" name="Рівнобедрений трикутник 226">
                <a:extLst>
                  <a:ext uri="{FF2B5EF4-FFF2-40B4-BE49-F238E27FC236}">
                    <a16:creationId xmlns:a16="http://schemas.microsoft.com/office/drawing/2014/main" id="{67328AD0-283E-44C7-9087-0AA667F3D68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228" name="Прямокутник 227">
                <a:extLst>
                  <a:ext uri="{FF2B5EF4-FFF2-40B4-BE49-F238E27FC236}">
                    <a16:creationId xmlns:a16="http://schemas.microsoft.com/office/drawing/2014/main" id="{580A8EDF-12A1-4B40-A448-848B4CD1784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15" name="Група 214">
              <a:extLst>
                <a:ext uri="{FF2B5EF4-FFF2-40B4-BE49-F238E27FC236}">
                  <a16:creationId xmlns:a16="http://schemas.microsoft.com/office/drawing/2014/main" id="{CB22EB6C-C1E7-491B-9E0F-063D5B2DE3CE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5" name="Рівнобедрений трикутник 224">
                <a:extLst>
                  <a:ext uri="{FF2B5EF4-FFF2-40B4-BE49-F238E27FC236}">
                    <a16:creationId xmlns:a16="http://schemas.microsoft.com/office/drawing/2014/main" id="{7DA2CA29-F843-4544-8900-73A02FCC7EE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226" name="Прямокутник 225">
                <a:extLst>
                  <a:ext uri="{FF2B5EF4-FFF2-40B4-BE49-F238E27FC236}">
                    <a16:creationId xmlns:a16="http://schemas.microsoft.com/office/drawing/2014/main" id="{3051C731-7548-45F5-931D-E4BD050224B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16" name="Група 215">
              <a:extLst>
                <a:ext uri="{FF2B5EF4-FFF2-40B4-BE49-F238E27FC236}">
                  <a16:creationId xmlns:a16="http://schemas.microsoft.com/office/drawing/2014/main" id="{0F3A2C02-674E-4921-95FB-1FBEDB972B65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3" name="Рівнобедрений трикутник 222">
                <a:extLst>
                  <a:ext uri="{FF2B5EF4-FFF2-40B4-BE49-F238E27FC236}">
                    <a16:creationId xmlns:a16="http://schemas.microsoft.com/office/drawing/2014/main" id="{4BAF68FB-97F5-4795-A7E8-210C2737726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224" name="Прямокутник 223">
                <a:extLst>
                  <a:ext uri="{FF2B5EF4-FFF2-40B4-BE49-F238E27FC236}">
                    <a16:creationId xmlns:a16="http://schemas.microsoft.com/office/drawing/2014/main" id="{F64D5216-49CA-4B68-8276-7273D2E7204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17" name="Група 216">
              <a:extLst>
                <a:ext uri="{FF2B5EF4-FFF2-40B4-BE49-F238E27FC236}">
                  <a16:creationId xmlns:a16="http://schemas.microsoft.com/office/drawing/2014/main" id="{35BE1620-C059-4436-B102-5771393A1942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1" name="Рівнобедрений трикутник 220">
                <a:extLst>
                  <a:ext uri="{FF2B5EF4-FFF2-40B4-BE49-F238E27FC236}">
                    <a16:creationId xmlns:a16="http://schemas.microsoft.com/office/drawing/2014/main" id="{9486AB27-1817-44DD-956C-E224CB4E2F4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222" name="Прямокутник 221">
                <a:extLst>
                  <a:ext uri="{FF2B5EF4-FFF2-40B4-BE49-F238E27FC236}">
                    <a16:creationId xmlns:a16="http://schemas.microsoft.com/office/drawing/2014/main" id="{A866F9F7-04B9-4F67-B359-3C3DB597570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18" name="Група 217">
              <a:extLst>
                <a:ext uri="{FF2B5EF4-FFF2-40B4-BE49-F238E27FC236}">
                  <a16:creationId xmlns:a16="http://schemas.microsoft.com/office/drawing/2014/main" id="{6D6189C8-86B1-49E7-A6C0-75179BC65A6C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9" name="Рівнобедрений трикутник 218">
                <a:extLst>
                  <a:ext uri="{FF2B5EF4-FFF2-40B4-BE49-F238E27FC236}">
                    <a16:creationId xmlns:a16="http://schemas.microsoft.com/office/drawing/2014/main" id="{7E038601-7166-46E5-A693-9CB8DB58698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220" name="Прямокутник 219">
                <a:extLst>
                  <a:ext uri="{FF2B5EF4-FFF2-40B4-BE49-F238E27FC236}">
                    <a16:creationId xmlns:a16="http://schemas.microsoft.com/office/drawing/2014/main" id="{6E6968EE-98F0-4C4D-853D-03A7249CAA1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grpSp>
        <p:nvGrpSpPr>
          <p:cNvPr id="169" name="Група 168">
            <a:extLst>
              <a:ext uri="{FF2B5EF4-FFF2-40B4-BE49-F238E27FC236}">
                <a16:creationId xmlns:a16="http://schemas.microsoft.com/office/drawing/2014/main" id="{09C363B8-0F9B-47FE-B5A6-89730E9F3CF3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7607579" y="5911514"/>
            <a:ext cx="4539452" cy="1015641"/>
            <a:chOff x="9681613" y="-1537"/>
            <a:chExt cx="2481036" cy="555099"/>
          </a:xfrm>
        </p:grpSpPr>
        <p:grpSp>
          <p:nvGrpSpPr>
            <p:cNvPr id="171" name="Група 170">
              <a:extLst>
                <a:ext uri="{FF2B5EF4-FFF2-40B4-BE49-F238E27FC236}">
                  <a16:creationId xmlns:a16="http://schemas.microsoft.com/office/drawing/2014/main" id="{1F37D932-DEE0-4ED3-9779-EFF58ED0BBF3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5" name="Рівнобедрений трикутник 204">
                <a:extLst>
                  <a:ext uri="{FF2B5EF4-FFF2-40B4-BE49-F238E27FC236}">
                    <a16:creationId xmlns:a16="http://schemas.microsoft.com/office/drawing/2014/main" id="{5A416716-4D2E-4CB3-8BD4-BFC3967260E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206" name="Прямокутник 205">
                <a:extLst>
                  <a:ext uri="{FF2B5EF4-FFF2-40B4-BE49-F238E27FC236}">
                    <a16:creationId xmlns:a16="http://schemas.microsoft.com/office/drawing/2014/main" id="{12496336-A308-448C-9AD8-E240D79DF71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72" name="Група 171">
              <a:extLst>
                <a:ext uri="{FF2B5EF4-FFF2-40B4-BE49-F238E27FC236}">
                  <a16:creationId xmlns:a16="http://schemas.microsoft.com/office/drawing/2014/main" id="{C45790F4-FE87-4EB5-92EC-DD448A22AC5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3" name="Рівнобедрений трикутник 202">
                <a:extLst>
                  <a:ext uri="{FF2B5EF4-FFF2-40B4-BE49-F238E27FC236}">
                    <a16:creationId xmlns:a16="http://schemas.microsoft.com/office/drawing/2014/main" id="{6F9E0360-7A61-4B45-9F7D-A9D74C66872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204" name="Прямокутник 203">
                <a:extLst>
                  <a:ext uri="{FF2B5EF4-FFF2-40B4-BE49-F238E27FC236}">
                    <a16:creationId xmlns:a16="http://schemas.microsoft.com/office/drawing/2014/main" id="{8FE683C6-7534-4894-8B6A-836FAB3FCDF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73" name="Група 172">
              <a:extLst>
                <a:ext uri="{FF2B5EF4-FFF2-40B4-BE49-F238E27FC236}">
                  <a16:creationId xmlns:a16="http://schemas.microsoft.com/office/drawing/2014/main" id="{CC601840-7AAA-49A7-8B9B-457C38030FE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1" name="Рівнобедрений трикутник 200">
                <a:extLst>
                  <a:ext uri="{FF2B5EF4-FFF2-40B4-BE49-F238E27FC236}">
                    <a16:creationId xmlns:a16="http://schemas.microsoft.com/office/drawing/2014/main" id="{1EA7AC36-E714-42AC-BA70-D36B7205BD0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202" name="Прямокутник 201">
                <a:extLst>
                  <a:ext uri="{FF2B5EF4-FFF2-40B4-BE49-F238E27FC236}">
                    <a16:creationId xmlns:a16="http://schemas.microsoft.com/office/drawing/2014/main" id="{2971F4A4-2924-4F89-B1D2-FE5E7E1EFD6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74" name="Група 173">
              <a:extLst>
                <a:ext uri="{FF2B5EF4-FFF2-40B4-BE49-F238E27FC236}">
                  <a16:creationId xmlns:a16="http://schemas.microsoft.com/office/drawing/2014/main" id="{A397336F-AB5A-454D-A662-0364C17B1529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9" name="Рівнобедрений трикутник 198">
                <a:extLst>
                  <a:ext uri="{FF2B5EF4-FFF2-40B4-BE49-F238E27FC236}">
                    <a16:creationId xmlns:a16="http://schemas.microsoft.com/office/drawing/2014/main" id="{EFD6884B-EB2B-4EF4-B52E-16597A03E70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200" name="Прямокутник 199">
                <a:extLst>
                  <a:ext uri="{FF2B5EF4-FFF2-40B4-BE49-F238E27FC236}">
                    <a16:creationId xmlns:a16="http://schemas.microsoft.com/office/drawing/2014/main" id="{49AB58B5-2622-4CF2-ACE6-0ED5530F924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75" name="Група 174">
              <a:extLst>
                <a:ext uri="{FF2B5EF4-FFF2-40B4-BE49-F238E27FC236}">
                  <a16:creationId xmlns:a16="http://schemas.microsoft.com/office/drawing/2014/main" id="{BA8A901B-310D-4926-B432-922538DEB38E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7" name="Рівнобедрений трикутник 196">
                <a:extLst>
                  <a:ext uri="{FF2B5EF4-FFF2-40B4-BE49-F238E27FC236}">
                    <a16:creationId xmlns:a16="http://schemas.microsoft.com/office/drawing/2014/main" id="{0C26D69C-C501-419A-BC98-8CE81D7945D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98" name="Прямокутник 197">
                <a:extLst>
                  <a:ext uri="{FF2B5EF4-FFF2-40B4-BE49-F238E27FC236}">
                    <a16:creationId xmlns:a16="http://schemas.microsoft.com/office/drawing/2014/main" id="{AB8973CA-8946-4FFE-9205-7D5E034C98D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76" name="Група 175">
              <a:extLst>
                <a:ext uri="{FF2B5EF4-FFF2-40B4-BE49-F238E27FC236}">
                  <a16:creationId xmlns:a16="http://schemas.microsoft.com/office/drawing/2014/main" id="{8B5E562F-BEA7-413B-8340-923E0588AAF9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5" name="Рівнобедрений трикутник 194">
                <a:extLst>
                  <a:ext uri="{FF2B5EF4-FFF2-40B4-BE49-F238E27FC236}">
                    <a16:creationId xmlns:a16="http://schemas.microsoft.com/office/drawing/2014/main" id="{3E117C83-A904-4B1A-A901-5880D355A80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96" name="Прямокутник 195">
                <a:extLst>
                  <a:ext uri="{FF2B5EF4-FFF2-40B4-BE49-F238E27FC236}">
                    <a16:creationId xmlns:a16="http://schemas.microsoft.com/office/drawing/2014/main" id="{FA1F183B-F653-4C6A-B509-42B16E76790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77" name="Група 176">
              <a:extLst>
                <a:ext uri="{FF2B5EF4-FFF2-40B4-BE49-F238E27FC236}">
                  <a16:creationId xmlns:a16="http://schemas.microsoft.com/office/drawing/2014/main" id="{B40B736B-0C1B-4166-A5A2-627B102BDF13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3" name="Рівнобедрений трикутник 192">
                <a:extLst>
                  <a:ext uri="{FF2B5EF4-FFF2-40B4-BE49-F238E27FC236}">
                    <a16:creationId xmlns:a16="http://schemas.microsoft.com/office/drawing/2014/main" id="{85390A79-DE08-49F9-AF3E-709823BE0CD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94" name="Прямокутник 193">
                <a:extLst>
                  <a:ext uri="{FF2B5EF4-FFF2-40B4-BE49-F238E27FC236}">
                    <a16:creationId xmlns:a16="http://schemas.microsoft.com/office/drawing/2014/main" id="{A54C1FC8-F54B-456A-8295-FBB71430BC1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78" name="Група 177">
              <a:extLst>
                <a:ext uri="{FF2B5EF4-FFF2-40B4-BE49-F238E27FC236}">
                  <a16:creationId xmlns:a16="http://schemas.microsoft.com/office/drawing/2014/main" id="{9C128C63-07DF-433A-871A-3EC348606D7C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1" name="Рівнобедрений трикутник 190">
                <a:extLst>
                  <a:ext uri="{FF2B5EF4-FFF2-40B4-BE49-F238E27FC236}">
                    <a16:creationId xmlns:a16="http://schemas.microsoft.com/office/drawing/2014/main" id="{78BAFAD2-577D-4091-8B9F-A83744AD485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92" name="Прямокутник 191">
                <a:extLst>
                  <a:ext uri="{FF2B5EF4-FFF2-40B4-BE49-F238E27FC236}">
                    <a16:creationId xmlns:a16="http://schemas.microsoft.com/office/drawing/2014/main" id="{1D434F85-B5D3-457B-A025-D93415D95B4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79" name="Група 178">
              <a:extLst>
                <a:ext uri="{FF2B5EF4-FFF2-40B4-BE49-F238E27FC236}">
                  <a16:creationId xmlns:a16="http://schemas.microsoft.com/office/drawing/2014/main" id="{BE6595C1-2D61-4C8A-BE95-2B61EE65B3C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9" name="Рівнобедрений трикутник 188">
                <a:extLst>
                  <a:ext uri="{FF2B5EF4-FFF2-40B4-BE49-F238E27FC236}">
                    <a16:creationId xmlns:a16="http://schemas.microsoft.com/office/drawing/2014/main" id="{5C759ACE-73BB-4DAC-9F7F-1FF3D0F85A9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90" name="Прямокутник 189">
                <a:extLst>
                  <a:ext uri="{FF2B5EF4-FFF2-40B4-BE49-F238E27FC236}">
                    <a16:creationId xmlns:a16="http://schemas.microsoft.com/office/drawing/2014/main" id="{D07E40C4-9EC7-4169-93F1-92AA214C860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80" name="Група 179">
              <a:extLst>
                <a:ext uri="{FF2B5EF4-FFF2-40B4-BE49-F238E27FC236}">
                  <a16:creationId xmlns:a16="http://schemas.microsoft.com/office/drawing/2014/main" id="{8150356F-8BC9-46F7-ADB4-9542341D766F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7" name="Рівнобедрений трикутник 186">
                <a:extLst>
                  <a:ext uri="{FF2B5EF4-FFF2-40B4-BE49-F238E27FC236}">
                    <a16:creationId xmlns:a16="http://schemas.microsoft.com/office/drawing/2014/main" id="{7A7522C3-4A26-4CBC-B6C5-B963D9A9C96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88" name="Прямокутник 187">
                <a:extLst>
                  <a:ext uri="{FF2B5EF4-FFF2-40B4-BE49-F238E27FC236}">
                    <a16:creationId xmlns:a16="http://schemas.microsoft.com/office/drawing/2014/main" id="{590D83F0-F73E-46B0-AF2F-A8F92E6DDBE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81" name="Група 180">
              <a:extLst>
                <a:ext uri="{FF2B5EF4-FFF2-40B4-BE49-F238E27FC236}">
                  <a16:creationId xmlns:a16="http://schemas.microsoft.com/office/drawing/2014/main" id="{E0B4697B-9111-42B1-93C0-03DD1834835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5" name="Рівнобедрений трикутник 184">
                <a:extLst>
                  <a:ext uri="{FF2B5EF4-FFF2-40B4-BE49-F238E27FC236}">
                    <a16:creationId xmlns:a16="http://schemas.microsoft.com/office/drawing/2014/main" id="{EF236B79-408E-4935-95EA-175EA71B2AA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86" name="Прямокутник 185">
                <a:extLst>
                  <a:ext uri="{FF2B5EF4-FFF2-40B4-BE49-F238E27FC236}">
                    <a16:creationId xmlns:a16="http://schemas.microsoft.com/office/drawing/2014/main" id="{29382762-3296-4F9C-A0D2-25AE77DE411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82" name="Група 181">
              <a:extLst>
                <a:ext uri="{FF2B5EF4-FFF2-40B4-BE49-F238E27FC236}">
                  <a16:creationId xmlns:a16="http://schemas.microsoft.com/office/drawing/2014/main" id="{40EEC691-0F62-41A9-830C-BE69A2986C0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3" name="Рівнобедрений трикутник 182">
                <a:extLst>
                  <a:ext uri="{FF2B5EF4-FFF2-40B4-BE49-F238E27FC236}">
                    <a16:creationId xmlns:a16="http://schemas.microsoft.com/office/drawing/2014/main" id="{4EA91919-2709-44CB-AE8B-AE9B33AABB3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84" name="Прямокутник 183">
                <a:extLst>
                  <a:ext uri="{FF2B5EF4-FFF2-40B4-BE49-F238E27FC236}">
                    <a16:creationId xmlns:a16="http://schemas.microsoft.com/office/drawing/2014/main" id="{6756F40A-5300-4C3B-80F1-3CCA201B0DD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3" name="Місце для зображення 2" descr="Місце для зображення">
            <a:extLst>
              <a:ext uri="{FF2B5EF4-FFF2-40B4-BE49-F238E27FC236}">
                <a16:creationId xmlns:a16="http://schemas.microsoft.com/office/drawing/2014/main" id="{56B7044F-DA48-42D9-ADB2-BDC8F46A1C5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60000" y="1173771"/>
            <a:ext cx="3708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89" name="Місце для зображення 88" descr="Місце для зображення">
            <a:extLst>
              <a:ext uri="{FF2B5EF4-FFF2-40B4-BE49-F238E27FC236}">
                <a16:creationId xmlns:a16="http://schemas.microsoft.com/office/drawing/2014/main" id="{68097BD5-B244-4D4F-AE07-48D9D5F821B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4337099" y="1173772"/>
            <a:ext cx="3687548" cy="237599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10" name="Місце для зображення 9" descr="Місце для зображення">
            <a:extLst>
              <a:ext uri="{FF2B5EF4-FFF2-40B4-BE49-F238E27FC236}">
                <a16:creationId xmlns:a16="http://schemas.microsoft.com/office/drawing/2014/main" id="{65C612AD-FBA1-454E-BFE9-1D962E4384AF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8293746" y="1281771"/>
            <a:ext cx="3370909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16" name="Місце для зображення 15" descr="Місце для зображення">
            <a:extLst>
              <a:ext uri="{FF2B5EF4-FFF2-40B4-BE49-F238E27FC236}">
                <a16:creationId xmlns:a16="http://schemas.microsoft.com/office/drawing/2014/main" id="{16F37180-3302-4497-BE6E-F0FE6688C9A6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4411887" y="3823371"/>
            <a:ext cx="3370909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18" name="Місце для зображення 17" descr="Місце для зображення">
            <a:extLst>
              <a:ext uri="{FF2B5EF4-FFF2-40B4-BE49-F238E27FC236}">
                <a16:creationId xmlns:a16="http://schemas.microsoft.com/office/drawing/2014/main" id="{26C292D9-5314-4E24-842E-DC03661C1995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361483" y="3715371"/>
            <a:ext cx="3708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20" name="Місце для зображення 19" descr="Місце для зображення">
            <a:extLst>
              <a:ext uri="{FF2B5EF4-FFF2-40B4-BE49-F238E27FC236}">
                <a16:creationId xmlns:a16="http://schemas.microsoft.com/office/drawing/2014/main" id="{66813228-72AE-48CE-97F8-BAB1233049B6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8125200" y="3715371"/>
            <a:ext cx="3708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73E30-3828-453C-8D6F-B56876277E3B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491CF4A-8280-448F-A6DD-B9ED0735EE05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pic>
        <p:nvPicPr>
          <p:cNvPr id="96" name="Рисунок 95" descr="Осіннє листя">
            <a:extLst>
              <a:ext uri="{FF2B5EF4-FFF2-40B4-BE49-F238E27FC236}">
                <a16:creationId xmlns:a16="http://schemas.microsoft.com/office/drawing/2014/main" id="{85948E39-5DD6-4A6D-9704-EF044483C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777" y="5499232"/>
            <a:ext cx="1707245" cy="1661441"/>
          </a:xfrm>
          <a:prstGeom prst="rect">
            <a:avLst/>
          </a:prstGeom>
        </p:spPr>
      </p:pic>
      <p:pic>
        <p:nvPicPr>
          <p:cNvPr id="97" name="Рисунок 96" descr="Малинівка">
            <a:extLst>
              <a:ext uri="{FF2B5EF4-FFF2-40B4-BE49-F238E27FC236}">
                <a16:creationId xmlns:a16="http://schemas.microsoft.com/office/drawing/2014/main" id="{90019D79-4A49-4873-A78B-E95625CBC3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0313" y="6073374"/>
            <a:ext cx="849459" cy="6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8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фото, 2 x 2 запов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кутник 83">
            <a:extLst>
              <a:ext uri="{FF2B5EF4-FFF2-40B4-BE49-F238E27FC236}">
                <a16:creationId xmlns:a16="http://schemas.microsoft.com/office/drawing/2014/main" id="{0939A88F-E091-450C-90A0-3DBD40B8B9F1}"/>
              </a:ext>
            </a:extLst>
          </p:cNvPr>
          <p:cNvSpPr/>
          <p:nvPr userDrawn="1"/>
        </p:nvSpPr>
        <p:spPr>
          <a:xfrm>
            <a:off x="11757057" y="4548996"/>
            <a:ext cx="271169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grpSp>
        <p:nvGrpSpPr>
          <p:cNvPr id="88" name="Група 87">
            <a:extLst>
              <a:ext uri="{FF2B5EF4-FFF2-40B4-BE49-F238E27FC236}">
                <a16:creationId xmlns:a16="http://schemas.microsoft.com/office/drawing/2014/main" id="{99166E6C-985A-4940-8254-E992EA1F3FFE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193339" y="6026286"/>
            <a:ext cx="2208089" cy="494030"/>
            <a:chOff x="9681613" y="-1537"/>
            <a:chExt cx="2481036" cy="555099"/>
          </a:xfrm>
        </p:grpSpPr>
        <p:grpSp>
          <p:nvGrpSpPr>
            <p:cNvPr id="89" name="Група 88">
              <a:extLst>
                <a:ext uri="{FF2B5EF4-FFF2-40B4-BE49-F238E27FC236}">
                  <a16:creationId xmlns:a16="http://schemas.microsoft.com/office/drawing/2014/main" id="{8A67199B-145E-4AFB-8F10-991E08F8F38D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3" name="Рівнобедрений трикутник 122">
                <a:extLst>
                  <a:ext uri="{FF2B5EF4-FFF2-40B4-BE49-F238E27FC236}">
                    <a16:creationId xmlns:a16="http://schemas.microsoft.com/office/drawing/2014/main" id="{C593B1E2-C3A5-4AC3-ADB6-33F90093246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24" name="Прямокутник 123">
                <a:extLst>
                  <a:ext uri="{FF2B5EF4-FFF2-40B4-BE49-F238E27FC236}">
                    <a16:creationId xmlns:a16="http://schemas.microsoft.com/office/drawing/2014/main" id="{4FF1CDC4-3DB7-4336-AFA1-E41A62B5B3E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0" name="Група 89">
              <a:extLst>
                <a:ext uri="{FF2B5EF4-FFF2-40B4-BE49-F238E27FC236}">
                  <a16:creationId xmlns:a16="http://schemas.microsoft.com/office/drawing/2014/main" id="{3A440BBC-CFD1-49F7-93AC-A229813FE3E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1" name="Рівнобедрений трикутник 120">
                <a:extLst>
                  <a:ext uri="{FF2B5EF4-FFF2-40B4-BE49-F238E27FC236}">
                    <a16:creationId xmlns:a16="http://schemas.microsoft.com/office/drawing/2014/main" id="{6C4EEB59-A417-492D-87BB-5916A769354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22" name="Прямокутник 121">
                <a:extLst>
                  <a:ext uri="{FF2B5EF4-FFF2-40B4-BE49-F238E27FC236}">
                    <a16:creationId xmlns:a16="http://schemas.microsoft.com/office/drawing/2014/main" id="{A8D71EE2-A862-462B-B8DD-4DA878E83F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1" name="Група 90">
              <a:extLst>
                <a:ext uri="{FF2B5EF4-FFF2-40B4-BE49-F238E27FC236}">
                  <a16:creationId xmlns:a16="http://schemas.microsoft.com/office/drawing/2014/main" id="{2B0E4EFD-767D-4A51-B37A-32305004258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9" name="Рівнобедрений трикутник 118">
                <a:extLst>
                  <a:ext uri="{FF2B5EF4-FFF2-40B4-BE49-F238E27FC236}">
                    <a16:creationId xmlns:a16="http://schemas.microsoft.com/office/drawing/2014/main" id="{3A9A5110-76EC-40BD-BFF6-7B5817B5E85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20" name="Прямокутник 119">
                <a:extLst>
                  <a:ext uri="{FF2B5EF4-FFF2-40B4-BE49-F238E27FC236}">
                    <a16:creationId xmlns:a16="http://schemas.microsoft.com/office/drawing/2014/main" id="{C2CE5E4A-3EEE-4A55-9D97-0D8C7F2066C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2" name="Група 91">
              <a:extLst>
                <a:ext uri="{FF2B5EF4-FFF2-40B4-BE49-F238E27FC236}">
                  <a16:creationId xmlns:a16="http://schemas.microsoft.com/office/drawing/2014/main" id="{2D2558D8-5815-45C2-8A71-AEA4D498C454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7" name="Рівнобедрений трикутник 116">
                <a:extLst>
                  <a:ext uri="{FF2B5EF4-FFF2-40B4-BE49-F238E27FC236}">
                    <a16:creationId xmlns:a16="http://schemas.microsoft.com/office/drawing/2014/main" id="{C6DC283D-677C-4E29-B5C7-222F01D4CE4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18" name="Прямокутник 117">
                <a:extLst>
                  <a:ext uri="{FF2B5EF4-FFF2-40B4-BE49-F238E27FC236}">
                    <a16:creationId xmlns:a16="http://schemas.microsoft.com/office/drawing/2014/main" id="{53BA0C2D-6818-4227-B4B2-311D2D94CE9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3" name="Група 92">
              <a:extLst>
                <a:ext uri="{FF2B5EF4-FFF2-40B4-BE49-F238E27FC236}">
                  <a16:creationId xmlns:a16="http://schemas.microsoft.com/office/drawing/2014/main" id="{45959FAE-4470-4716-B7A5-0F67F68F4404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5" name="Рівнобедрений трикутник 114">
                <a:extLst>
                  <a:ext uri="{FF2B5EF4-FFF2-40B4-BE49-F238E27FC236}">
                    <a16:creationId xmlns:a16="http://schemas.microsoft.com/office/drawing/2014/main" id="{DFAD1E9C-3D26-40AF-A909-D969CDA5016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16" name="Прямокутник 115">
                <a:extLst>
                  <a:ext uri="{FF2B5EF4-FFF2-40B4-BE49-F238E27FC236}">
                    <a16:creationId xmlns:a16="http://schemas.microsoft.com/office/drawing/2014/main" id="{09206355-4950-4AFB-858D-08C7D3600F9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4" name="Група 93">
              <a:extLst>
                <a:ext uri="{FF2B5EF4-FFF2-40B4-BE49-F238E27FC236}">
                  <a16:creationId xmlns:a16="http://schemas.microsoft.com/office/drawing/2014/main" id="{2D31B8AC-9E50-403C-8523-BA85F143CBC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3" name="Рівнобедрений трикутник 112">
                <a:extLst>
                  <a:ext uri="{FF2B5EF4-FFF2-40B4-BE49-F238E27FC236}">
                    <a16:creationId xmlns:a16="http://schemas.microsoft.com/office/drawing/2014/main" id="{CB010DBF-F479-4696-88F7-27371D011EC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14" name="Прямокутник 113">
                <a:extLst>
                  <a:ext uri="{FF2B5EF4-FFF2-40B4-BE49-F238E27FC236}">
                    <a16:creationId xmlns:a16="http://schemas.microsoft.com/office/drawing/2014/main" id="{817257EA-C447-4622-B1AC-F188D145BAA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5" name="Група 94">
              <a:extLst>
                <a:ext uri="{FF2B5EF4-FFF2-40B4-BE49-F238E27FC236}">
                  <a16:creationId xmlns:a16="http://schemas.microsoft.com/office/drawing/2014/main" id="{F2A7D1B7-E4F5-4F74-A8A3-779BF2F1B897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Рівнобедрений трикутник 110">
                <a:extLst>
                  <a:ext uri="{FF2B5EF4-FFF2-40B4-BE49-F238E27FC236}">
                    <a16:creationId xmlns:a16="http://schemas.microsoft.com/office/drawing/2014/main" id="{7B66425E-7578-4A6E-AEFD-178320B95D2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12" name="Прямокутник 111">
                <a:extLst>
                  <a:ext uri="{FF2B5EF4-FFF2-40B4-BE49-F238E27FC236}">
                    <a16:creationId xmlns:a16="http://schemas.microsoft.com/office/drawing/2014/main" id="{DA14B024-F97A-444C-B26F-CE0F1DD48CB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6" name="Група 95">
              <a:extLst>
                <a:ext uri="{FF2B5EF4-FFF2-40B4-BE49-F238E27FC236}">
                  <a16:creationId xmlns:a16="http://schemas.microsoft.com/office/drawing/2014/main" id="{04F469FB-E688-49B8-82D7-CFC69EB13E0A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9" name="Рівнобедрений трикутник 108">
                <a:extLst>
                  <a:ext uri="{FF2B5EF4-FFF2-40B4-BE49-F238E27FC236}">
                    <a16:creationId xmlns:a16="http://schemas.microsoft.com/office/drawing/2014/main" id="{AA462945-7AB4-437B-B737-55CFB4218FA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10" name="Прямокутник 109">
                <a:extLst>
                  <a:ext uri="{FF2B5EF4-FFF2-40B4-BE49-F238E27FC236}">
                    <a16:creationId xmlns:a16="http://schemas.microsoft.com/office/drawing/2014/main" id="{91B5D7FF-2F38-40CC-BF09-B690D82291D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7" name="Група 96">
              <a:extLst>
                <a:ext uri="{FF2B5EF4-FFF2-40B4-BE49-F238E27FC236}">
                  <a16:creationId xmlns:a16="http://schemas.microsoft.com/office/drawing/2014/main" id="{F3EFF56D-E33B-4416-8886-2BBFD36E564C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Рівнобедрений трикутник 106">
                <a:extLst>
                  <a:ext uri="{FF2B5EF4-FFF2-40B4-BE49-F238E27FC236}">
                    <a16:creationId xmlns:a16="http://schemas.microsoft.com/office/drawing/2014/main" id="{93F4B8AB-72D0-4413-99D5-CB20F25184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08" name="Прямокутник 107">
                <a:extLst>
                  <a:ext uri="{FF2B5EF4-FFF2-40B4-BE49-F238E27FC236}">
                    <a16:creationId xmlns:a16="http://schemas.microsoft.com/office/drawing/2014/main" id="{130FB738-9EF0-45DE-BC6A-B6F8E7A5C96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8" name="Група 97">
              <a:extLst>
                <a:ext uri="{FF2B5EF4-FFF2-40B4-BE49-F238E27FC236}">
                  <a16:creationId xmlns:a16="http://schemas.microsoft.com/office/drawing/2014/main" id="{3EB6CD5B-D684-4C63-9CBD-2BCAF2C79F44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5" name="Рівнобедрений трикутник 104">
                <a:extLst>
                  <a:ext uri="{FF2B5EF4-FFF2-40B4-BE49-F238E27FC236}">
                    <a16:creationId xmlns:a16="http://schemas.microsoft.com/office/drawing/2014/main" id="{AC8DBCA8-EE5F-4FC3-B1ED-D5CBE5DEE48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06" name="Прямокутник 105">
                <a:extLst>
                  <a:ext uri="{FF2B5EF4-FFF2-40B4-BE49-F238E27FC236}">
                    <a16:creationId xmlns:a16="http://schemas.microsoft.com/office/drawing/2014/main" id="{BCAFC901-7EA9-4375-8310-9E773D5705A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9" name="Група 98">
              <a:extLst>
                <a:ext uri="{FF2B5EF4-FFF2-40B4-BE49-F238E27FC236}">
                  <a16:creationId xmlns:a16="http://schemas.microsoft.com/office/drawing/2014/main" id="{4A7999C2-307B-4266-A62D-BDE8280D72B7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3" name="Рівнобедрений трикутник 102">
                <a:extLst>
                  <a:ext uri="{FF2B5EF4-FFF2-40B4-BE49-F238E27FC236}">
                    <a16:creationId xmlns:a16="http://schemas.microsoft.com/office/drawing/2014/main" id="{396189DA-2ABF-4D22-8007-828F41931F7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04" name="Прямокутник 103">
                <a:extLst>
                  <a:ext uri="{FF2B5EF4-FFF2-40B4-BE49-F238E27FC236}">
                    <a16:creationId xmlns:a16="http://schemas.microsoft.com/office/drawing/2014/main" id="{3B3785E4-25CF-404D-80DC-B3C94170BE6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00" name="Група 99">
              <a:extLst>
                <a:ext uri="{FF2B5EF4-FFF2-40B4-BE49-F238E27FC236}">
                  <a16:creationId xmlns:a16="http://schemas.microsoft.com/office/drawing/2014/main" id="{F42F471C-2562-4634-B7C1-5362742F8117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Рівнобедрений трикутник 100">
                <a:extLst>
                  <a:ext uri="{FF2B5EF4-FFF2-40B4-BE49-F238E27FC236}">
                    <a16:creationId xmlns:a16="http://schemas.microsoft.com/office/drawing/2014/main" id="{DCF6487C-990A-48DE-B5BD-F881F153207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02" name="Прямокутник 101">
                <a:extLst>
                  <a:ext uri="{FF2B5EF4-FFF2-40B4-BE49-F238E27FC236}">
                    <a16:creationId xmlns:a16="http://schemas.microsoft.com/office/drawing/2014/main" id="{2450AF57-B5EF-422A-BAAD-CE116249104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grpSp>
        <p:nvGrpSpPr>
          <p:cNvPr id="125" name="Група 124" descr="Голодна дієта й гарбуз">
            <a:extLst>
              <a:ext uri="{FF2B5EF4-FFF2-40B4-BE49-F238E27FC236}">
                <a16:creationId xmlns:a16="http://schemas.microsoft.com/office/drawing/2014/main" id="{977D8CE4-452C-40DE-A989-C0859DC239B5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7607579" y="5911514"/>
            <a:ext cx="4539452" cy="1015641"/>
            <a:chOff x="9681613" y="-1537"/>
            <a:chExt cx="2481036" cy="555099"/>
          </a:xfrm>
        </p:grpSpPr>
        <p:grpSp>
          <p:nvGrpSpPr>
            <p:cNvPr id="126" name="Група 125">
              <a:extLst>
                <a:ext uri="{FF2B5EF4-FFF2-40B4-BE49-F238E27FC236}">
                  <a16:creationId xmlns:a16="http://schemas.microsoft.com/office/drawing/2014/main" id="{D4F1E84F-0A7A-4D86-B122-5C12DBDE03B7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0" name="Рівнобедрений трикутник 159">
                <a:extLst>
                  <a:ext uri="{FF2B5EF4-FFF2-40B4-BE49-F238E27FC236}">
                    <a16:creationId xmlns:a16="http://schemas.microsoft.com/office/drawing/2014/main" id="{751412B7-0DEF-4EBE-BCD8-84FF83AABD4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61" name="Прямокутник 160">
                <a:extLst>
                  <a:ext uri="{FF2B5EF4-FFF2-40B4-BE49-F238E27FC236}">
                    <a16:creationId xmlns:a16="http://schemas.microsoft.com/office/drawing/2014/main" id="{5C03D0A6-F129-4C2F-B926-C39FC2C5613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27" name="Група 126">
              <a:extLst>
                <a:ext uri="{FF2B5EF4-FFF2-40B4-BE49-F238E27FC236}">
                  <a16:creationId xmlns:a16="http://schemas.microsoft.com/office/drawing/2014/main" id="{EFB21676-25DA-4D21-8F78-18563253CCEA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Рівнобедрений трикутник 157">
                <a:extLst>
                  <a:ext uri="{FF2B5EF4-FFF2-40B4-BE49-F238E27FC236}">
                    <a16:creationId xmlns:a16="http://schemas.microsoft.com/office/drawing/2014/main" id="{B43CD66D-03D6-48D4-BB56-3A709D35893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59" name="Прямокутник 158">
                <a:extLst>
                  <a:ext uri="{FF2B5EF4-FFF2-40B4-BE49-F238E27FC236}">
                    <a16:creationId xmlns:a16="http://schemas.microsoft.com/office/drawing/2014/main" id="{EBC9C0C9-B91D-4B0E-B18A-9563AACF58E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28" name="Група 127">
              <a:extLst>
                <a:ext uri="{FF2B5EF4-FFF2-40B4-BE49-F238E27FC236}">
                  <a16:creationId xmlns:a16="http://schemas.microsoft.com/office/drawing/2014/main" id="{8E729E4A-B93C-45C3-B137-4F5945DB880C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6" name="Рівнобедрений трикутник 155">
                <a:extLst>
                  <a:ext uri="{FF2B5EF4-FFF2-40B4-BE49-F238E27FC236}">
                    <a16:creationId xmlns:a16="http://schemas.microsoft.com/office/drawing/2014/main" id="{41F08A57-5C32-4086-9C22-162DD443BFA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57" name="Прямокутник 156">
                <a:extLst>
                  <a:ext uri="{FF2B5EF4-FFF2-40B4-BE49-F238E27FC236}">
                    <a16:creationId xmlns:a16="http://schemas.microsoft.com/office/drawing/2014/main" id="{10F9E6D2-13D0-4AE8-A439-8A9B92246CE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29" name="Група 128">
              <a:extLst>
                <a:ext uri="{FF2B5EF4-FFF2-40B4-BE49-F238E27FC236}">
                  <a16:creationId xmlns:a16="http://schemas.microsoft.com/office/drawing/2014/main" id="{07AF67ED-D044-4529-BEC4-E03A2798B0C2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4" name="Рівнобедрений трикутник 153">
                <a:extLst>
                  <a:ext uri="{FF2B5EF4-FFF2-40B4-BE49-F238E27FC236}">
                    <a16:creationId xmlns:a16="http://schemas.microsoft.com/office/drawing/2014/main" id="{5367605F-AA8E-4419-A045-D8FF226C470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55" name="Прямокутник 154">
                <a:extLst>
                  <a:ext uri="{FF2B5EF4-FFF2-40B4-BE49-F238E27FC236}">
                    <a16:creationId xmlns:a16="http://schemas.microsoft.com/office/drawing/2014/main" id="{D387E706-FF7E-48FA-BCE2-CD7565644D9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0" name="Група 129">
              <a:extLst>
                <a:ext uri="{FF2B5EF4-FFF2-40B4-BE49-F238E27FC236}">
                  <a16:creationId xmlns:a16="http://schemas.microsoft.com/office/drawing/2014/main" id="{D7F4F878-FD46-486E-89DE-CD9F6DCD054C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Рівнобедрений трикутник 151">
                <a:extLst>
                  <a:ext uri="{FF2B5EF4-FFF2-40B4-BE49-F238E27FC236}">
                    <a16:creationId xmlns:a16="http://schemas.microsoft.com/office/drawing/2014/main" id="{C8E684D9-E2A6-42D4-AF49-B64AA7FDE65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53" name="Прямокутник 152">
                <a:extLst>
                  <a:ext uri="{FF2B5EF4-FFF2-40B4-BE49-F238E27FC236}">
                    <a16:creationId xmlns:a16="http://schemas.microsoft.com/office/drawing/2014/main" id="{BD738CE1-C3C2-4D9E-8A64-BA16B0C97DE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1" name="Група 130">
              <a:extLst>
                <a:ext uri="{FF2B5EF4-FFF2-40B4-BE49-F238E27FC236}">
                  <a16:creationId xmlns:a16="http://schemas.microsoft.com/office/drawing/2014/main" id="{8DC1849F-85EE-47C5-BBF8-83D84BEBD7BC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0" name="Рівнобедрений трикутник 149">
                <a:extLst>
                  <a:ext uri="{FF2B5EF4-FFF2-40B4-BE49-F238E27FC236}">
                    <a16:creationId xmlns:a16="http://schemas.microsoft.com/office/drawing/2014/main" id="{4AF563CD-768D-4C4C-BCFB-DB0CFE9C222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51" name="Прямокутник 150">
                <a:extLst>
                  <a:ext uri="{FF2B5EF4-FFF2-40B4-BE49-F238E27FC236}">
                    <a16:creationId xmlns:a16="http://schemas.microsoft.com/office/drawing/2014/main" id="{911C570B-D36A-4C16-A71B-A966035B1BA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2" name="Група 131">
              <a:extLst>
                <a:ext uri="{FF2B5EF4-FFF2-40B4-BE49-F238E27FC236}">
                  <a16:creationId xmlns:a16="http://schemas.microsoft.com/office/drawing/2014/main" id="{042608B6-E581-4793-B499-B6B8C43814C0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8" name="Рівнобедрений трикутник 147">
                <a:extLst>
                  <a:ext uri="{FF2B5EF4-FFF2-40B4-BE49-F238E27FC236}">
                    <a16:creationId xmlns:a16="http://schemas.microsoft.com/office/drawing/2014/main" id="{5E83847D-F34A-4989-873A-2BD071EF29B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49" name="Прямокутник 148">
                <a:extLst>
                  <a:ext uri="{FF2B5EF4-FFF2-40B4-BE49-F238E27FC236}">
                    <a16:creationId xmlns:a16="http://schemas.microsoft.com/office/drawing/2014/main" id="{EAC6E822-0D12-490B-935B-53932766FAD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3" name="Група 132">
              <a:extLst>
                <a:ext uri="{FF2B5EF4-FFF2-40B4-BE49-F238E27FC236}">
                  <a16:creationId xmlns:a16="http://schemas.microsoft.com/office/drawing/2014/main" id="{E07BB9DA-BA7B-42DB-8253-A956158601B7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Рівнобедрений трикутник 145">
                <a:extLst>
                  <a:ext uri="{FF2B5EF4-FFF2-40B4-BE49-F238E27FC236}">
                    <a16:creationId xmlns:a16="http://schemas.microsoft.com/office/drawing/2014/main" id="{7EC55F08-259A-4F13-9D8B-98A309AB59B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47" name="Прямокутник 146">
                <a:extLst>
                  <a:ext uri="{FF2B5EF4-FFF2-40B4-BE49-F238E27FC236}">
                    <a16:creationId xmlns:a16="http://schemas.microsoft.com/office/drawing/2014/main" id="{2E40F2F5-4DD5-4ECE-A3CE-4C8FE98E610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4" name="Група 133">
              <a:extLst>
                <a:ext uri="{FF2B5EF4-FFF2-40B4-BE49-F238E27FC236}">
                  <a16:creationId xmlns:a16="http://schemas.microsoft.com/office/drawing/2014/main" id="{C092552C-E354-4F16-B1C5-A5A406EC2A23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4" name="Рівнобедрений трикутник 143">
                <a:extLst>
                  <a:ext uri="{FF2B5EF4-FFF2-40B4-BE49-F238E27FC236}">
                    <a16:creationId xmlns:a16="http://schemas.microsoft.com/office/drawing/2014/main" id="{613594AA-D957-4839-B1EC-97879B131DB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45" name="Прямокутник 144">
                <a:extLst>
                  <a:ext uri="{FF2B5EF4-FFF2-40B4-BE49-F238E27FC236}">
                    <a16:creationId xmlns:a16="http://schemas.microsoft.com/office/drawing/2014/main" id="{8D94B074-0D0C-4D6B-8F91-E54DAD80FCC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5" name="Група 134">
              <a:extLst>
                <a:ext uri="{FF2B5EF4-FFF2-40B4-BE49-F238E27FC236}">
                  <a16:creationId xmlns:a16="http://schemas.microsoft.com/office/drawing/2014/main" id="{4A493FBF-B891-46A6-8083-520BE8A35F9D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2" name="Рівнобедрений трикутник 141">
                <a:extLst>
                  <a:ext uri="{FF2B5EF4-FFF2-40B4-BE49-F238E27FC236}">
                    <a16:creationId xmlns:a16="http://schemas.microsoft.com/office/drawing/2014/main" id="{C1D12E37-7107-4E2D-B84E-5CD3808A021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43" name="Прямокутник 142">
                <a:extLst>
                  <a:ext uri="{FF2B5EF4-FFF2-40B4-BE49-F238E27FC236}">
                    <a16:creationId xmlns:a16="http://schemas.microsoft.com/office/drawing/2014/main" id="{76FDA92F-6E97-43FD-A4E3-4C6DECC5A2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6" name="Група 135">
              <a:extLst>
                <a:ext uri="{FF2B5EF4-FFF2-40B4-BE49-F238E27FC236}">
                  <a16:creationId xmlns:a16="http://schemas.microsoft.com/office/drawing/2014/main" id="{2938154C-22FF-4548-8466-1322A9722DAD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0" name="Рівнобедрений трикутник 139">
                <a:extLst>
                  <a:ext uri="{FF2B5EF4-FFF2-40B4-BE49-F238E27FC236}">
                    <a16:creationId xmlns:a16="http://schemas.microsoft.com/office/drawing/2014/main" id="{73378A2B-CED9-4EF8-87D3-33F939D482E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41" name="Прямокутник 140">
                <a:extLst>
                  <a:ext uri="{FF2B5EF4-FFF2-40B4-BE49-F238E27FC236}">
                    <a16:creationId xmlns:a16="http://schemas.microsoft.com/office/drawing/2014/main" id="{7A11921D-E3F0-4D5B-B789-7CBC624DC64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7" name="Група 136">
              <a:extLst>
                <a:ext uri="{FF2B5EF4-FFF2-40B4-BE49-F238E27FC236}">
                  <a16:creationId xmlns:a16="http://schemas.microsoft.com/office/drawing/2014/main" id="{A1E18CEE-5D6D-42E9-9748-0386262F3896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8" name="Рівнобедрений трикутник 137">
                <a:extLst>
                  <a:ext uri="{FF2B5EF4-FFF2-40B4-BE49-F238E27FC236}">
                    <a16:creationId xmlns:a16="http://schemas.microsoft.com/office/drawing/2014/main" id="{CD34D282-F256-43C3-A2E6-4C844ADD2CD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39" name="Прямокутник 138">
                <a:extLst>
                  <a:ext uri="{FF2B5EF4-FFF2-40B4-BE49-F238E27FC236}">
                    <a16:creationId xmlns:a16="http://schemas.microsoft.com/office/drawing/2014/main" id="{AC4D500E-6A90-47FD-8F30-620C9024A94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3" name="Місце для зображення 2" descr="Місце для зображення">
            <a:extLst>
              <a:ext uri="{FF2B5EF4-FFF2-40B4-BE49-F238E27FC236}">
                <a16:creationId xmlns:a16="http://schemas.microsoft.com/office/drawing/2014/main" id="{56B7044F-DA48-42D9-ADB2-BDC8F46A1C5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60000" y="1190100"/>
            <a:ext cx="5652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163" name="Місце для зображення 162" descr="Місце для зображення">
            <a:extLst>
              <a:ext uri="{FF2B5EF4-FFF2-40B4-BE49-F238E27FC236}">
                <a16:creationId xmlns:a16="http://schemas.microsoft.com/office/drawing/2014/main" id="{8EB0B601-E25C-4907-BFB0-08BC90CEC88A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181200" y="1190100"/>
            <a:ext cx="5652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166" name="Місце для зображення 165" descr="Місце для зображення">
            <a:extLst>
              <a:ext uri="{FF2B5EF4-FFF2-40B4-BE49-F238E27FC236}">
                <a16:creationId xmlns:a16="http://schemas.microsoft.com/office/drawing/2014/main" id="{36EF70F0-5244-422A-9A25-3263DBCCFEF1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360000" y="3760772"/>
            <a:ext cx="3659244" cy="237232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18" name="Місце для зображення 17" descr="Місце для зображення">
            <a:extLst>
              <a:ext uri="{FF2B5EF4-FFF2-40B4-BE49-F238E27FC236}">
                <a16:creationId xmlns:a16="http://schemas.microsoft.com/office/drawing/2014/main" id="{26C292D9-5314-4E24-842E-DC03661C1995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181200" y="3757100"/>
            <a:ext cx="5652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330C9-932D-4454-B278-1BC66163880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59A65A2-D0B5-47A5-A28E-E070E909F99E}"/>
              </a:ext>
            </a:extLst>
          </p:cNvPr>
          <p:cNvSpPr>
            <a:spLocks noGrp="1"/>
          </p:cNvSpPr>
          <p:nvPr userDrawn="1">
            <p:ph type="sldNum" sz="quarter" idx="19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pic>
        <p:nvPicPr>
          <p:cNvPr id="9" name="Рисунок 8" descr="Північний олень із деревом без листя на задньому плані">
            <a:extLst>
              <a:ext uri="{FF2B5EF4-FFF2-40B4-BE49-F238E27FC236}">
                <a16:creationId xmlns:a16="http://schemas.microsoft.com/office/drawing/2014/main" id="{F4197475-5912-44CC-A1C4-930DF7DA5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8157" y="3546660"/>
            <a:ext cx="2395936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34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фото, 9X сітка лівору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E89E5B15-8364-411B-BDAF-2FF58A3F1FD9}"/>
              </a:ext>
            </a:extLst>
          </p:cNvPr>
          <p:cNvSpPr/>
          <p:nvPr userDrawn="1"/>
        </p:nvSpPr>
        <p:spPr>
          <a:xfrm>
            <a:off x="11757057" y="4548996"/>
            <a:ext cx="271169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pic>
        <p:nvPicPr>
          <p:cNvPr id="141" name="Рисунок 140" descr="Осіннє дерево">
            <a:extLst>
              <a:ext uri="{FF2B5EF4-FFF2-40B4-BE49-F238E27FC236}">
                <a16:creationId xmlns:a16="http://schemas.microsoft.com/office/drawing/2014/main" id="{D6EDA289-261C-4EFD-BC92-781627B7BD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8849931" y="2703907"/>
            <a:ext cx="3342069" cy="4154093"/>
          </a:xfrm>
          <a:prstGeom prst="rect">
            <a:avLst/>
          </a:prstGeom>
        </p:spPr>
      </p:pic>
      <p:grpSp>
        <p:nvGrpSpPr>
          <p:cNvPr id="63" name="Група 62" descr="Голодна дієта">
            <a:extLst>
              <a:ext uri="{FF2B5EF4-FFF2-40B4-BE49-F238E27FC236}">
                <a16:creationId xmlns:a16="http://schemas.microsoft.com/office/drawing/2014/main" id="{5F5A8705-D811-4BAE-986D-15F1FC0BB112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8338259" y="4494111"/>
            <a:ext cx="3815047" cy="853565"/>
            <a:chOff x="9681613" y="-1537"/>
            <a:chExt cx="2481036" cy="555099"/>
          </a:xfrm>
        </p:grpSpPr>
        <p:grpSp>
          <p:nvGrpSpPr>
            <p:cNvPr id="64" name="Група 63">
              <a:extLst>
                <a:ext uri="{FF2B5EF4-FFF2-40B4-BE49-F238E27FC236}">
                  <a16:creationId xmlns:a16="http://schemas.microsoft.com/office/drawing/2014/main" id="{BB435E7A-D98E-4BEF-88AE-43526C5A4E41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Рівнобедрений трикутник 97">
                <a:extLst>
                  <a:ext uri="{FF2B5EF4-FFF2-40B4-BE49-F238E27FC236}">
                    <a16:creationId xmlns:a16="http://schemas.microsoft.com/office/drawing/2014/main" id="{B97FDD6D-9891-4F38-A31B-AF08A0E5624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9" name="Прямокутник 98">
                <a:extLst>
                  <a:ext uri="{FF2B5EF4-FFF2-40B4-BE49-F238E27FC236}">
                    <a16:creationId xmlns:a16="http://schemas.microsoft.com/office/drawing/2014/main" id="{8E0BA95F-6BEE-4431-863F-7B13C041BF2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5" name="Група 64">
              <a:extLst>
                <a:ext uri="{FF2B5EF4-FFF2-40B4-BE49-F238E27FC236}">
                  <a16:creationId xmlns:a16="http://schemas.microsoft.com/office/drawing/2014/main" id="{50781652-434D-400D-B487-7FBCE911B36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Рівнобедрений трикутник 95">
                <a:extLst>
                  <a:ext uri="{FF2B5EF4-FFF2-40B4-BE49-F238E27FC236}">
                    <a16:creationId xmlns:a16="http://schemas.microsoft.com/office/drawing/2014/main" id="{4141C46E-02D3-4453-9C76-5510BAB8BDD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7" name="Прямокутник 96">
                <a:extLst>
                  <a:ext uri="{FF2B5EF4-FFF2-40B4-BE49-F238E27FC236}">
                    <a16:creationId xmlns:a16="http://schemas.microsoft.com/office/drawing/2014/main" id="{6354A0AE-6201-466A-8974-47CAF2F544F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6" name="Група 65">
              <a:extLst>
                <a:ext uri="{FF2B5EF4-FFF2-40B4-BE49-F238E27FC236}">
                  <a16:creationId xmlns:a16="http://schemas.microsoft.com/office/drawing/2014/main" id="{5C74CBE1-B615-4940-BD5A-2891F6DAAA4B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Рівнобедрений трикутник 93">
                <a:extLst>
                  <a:ext uri="{FF2B5EF4-FFF2-40B4-BE49-F238E27FC236}">
                    <a16:creationId xmlns:a16="http://schemas.microsoft.com/office/drawing/2014/main" id="{BACCA363-67E1-44CA-B940-E8036399A53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5" name="Прямокутник 94">
                <a:extLst>
                  <a:ext uri="{FF2B5EF4-FFF2-40B4-BE49-F238E27FC236}">
                    <a16:creationId xmlns:a16="http://schemas.microsoft.com/office/drawing/2014/main" id="{63A0A8DF-927D-4C52-8558-51B21640964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7" name="Група 66">
              <a:extLst>
                <a:ext uri="{FF2B5EF4-FFF2-40B4-BE49-F238E27FC236}">
                  <a16:creationId xmlns:a16="http://schemas.microsoft.com/office/drawing/2014/main" id="{FCF2FFB6-5707-4037-8E3C-8C3FE0B3F0C6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Рівнобедрений трикутник 91">
                <a:extLst>
                  <a:ext uri="{FF2B5EF4-FFF2-40B4-BE49-F238E27FC236}">
                    <a16:creationId xmlns:a16="http://schemas.microsoft.com/office/drawing/2014/main" id="{2C75D1C1-4CAF-4420-8636-E904F1EBF48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3" name="Прямокутник 92">
                <a:extLst>
                  <a:ext uri="{FF2B5EF4-FFF2-40B4-BE49-F238E27FC236}">
                    <a16:creationId xmlns:a16="http://schemas.microsoft.com/office/drawing/2014/main" id="{FF465DF4-5FA8-4FF2-9BF0-B9441D2AB65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8" name="Група 67">
              <a:extLst>
                <a:ext uri="{FF2B5EF4-FFF2-40B4-BE49-F238E27FC236}">
                  <a16:creationId xmlns:a16="http://schemas.microsoft.com/office/drawing/2014/main" id="{856E9AF0-B3C0-4B7F-87CF-6E0BA9A09951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Рівнобедрений трикутник 89">
                <a:extLst>
                  <a:ext uri="{FF2B5EF4-FFF2-40B4-BE49-F238E27FC236}">
                    <a16:creationId xmlns:a16="http://schemas.microsoft.com/office/drawing/2014/main" id="{2CBC58A6-BF94-4724-B120-02A3E1D25B7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1" name="Прямокутник 90">
                <a:extLst>
                  <a:ext uri="{FF2B5EF4-FFF2-40B4-BE49-F238E27FC236}">
                    <a16:creationId xmlns:a16="http://schemas.microsoft.com/office/drawing/2014/main" id="{DE638460-9EA9-452B-9EFC-E2D4E91441E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9" name="Група 68">
              <a:extLst>
                <a:ext uri="{FF2B5EF4-FFF2-40B4-BE49-F238E27FC236}">
                  <a16:creationId xmlns:a16="http://schemas.microsoft.com/office/drawing/2014/main" id="{8A337C5A-0830-45B2-BA82-F9BC2EB38D75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Рівнобедрений трикутник 87">
                <a:extLst>
                  <a:ext uri="{FF2B5EF4-FFF2-40B4-BE49-F238E27FC236}">
                    <a16:creationId xmlns:a16="http://schemas.microsoft.com/office/drawing/2014/main" id="{4A004CFA-351C-47EF-A860-DCC2331737A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9" name="Прямокутник 88">
                <a:extLst>
                  <a:ext uri="{FF2B5EF4-FFF2-40B4-BE49-F238E27FC236}">
                    <a16:creationId xmlns:a16="http://schemas.microsoft.com/office/drawing/2014/main" id="{9FC292E3-417A-4161-9766-FCE8C1E5B76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0" name="Група 69">
              <a:extLst>
                <a:ext uri="{FF2B5EF4-FFF2-40B4-BE49-F238E27FC236}">
                  <a16:creationId xmlns:a16="http://schemas.microsoft.com/office/drawing/2014/main" id="{D65AADA8-ECCC-4566-AA5D-BB86E2BBDC97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Рівнобедрений трикутник 85">
                <a:extLst>
                  <a:ext uri="{FF2B5EF4-FFF2-40B4-BE49-F238E27FC236}">
                    <a16:creationId xmlns:a16="http://schemas.microsoft.com/office/drawing/2014/main" id="{FB9FF8C6-6A40-4E7A-BB50-6A483385EAF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7" name="Прямокутник 86">
                <a:extLst>
                  <a:ext uri="{FF2B5EF4-FFF2-40B4-BE49-F238E27FC236}">
                    <a16:creationId xmlns:a16="http://schemas.microsoft.com/office/drawing/2014/main" id="{90F29549-9406-4EF1-8069-5E48E96D173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1" name="Група 70">
              <a:extLst>
                <a:ext uri="{FF2B5EF4-FFF2-40B4-BE49-F238E27FC236}">
                  <a16:creationId xmlns:a16="http://schemas.microsoft.com/office/drawing/2014/main" id="{44253357-4189-4CA9-B0EF-FA4A762D27C8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Рівнобедрений трикутник 83">
                <a:extLst>
                  <a:ext uri="{FF2B5EF4-FFF2-40B4-BE49-F238E27FC236}">
                    <a16:creationId xmlns:a16="http://schemas.microsoft.com/office/drawing/2014/main" id="{50A7AE9B-B9DA-4AA2-8ABC-E3B12DC7D71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5" name="Прямокутник 84">
                <a:extLst>
                  <a:ext uri="{FF2B5EF4-FFF2-40B4-BE49-F238E27FC236}">
                    <a16:creationId xmlns:a16="http://schemas.microsoft.com/office/drawing/2014/main" id="{0A484435-C162-46F8-89EE-69549F69055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2" name="Група 71">
              <a:extLst>
                <a:ext uri="{FF2B5EF4-FFF2-40B4-BE49-F238E27FC236}">
                  <a16:creationId xmlns:a16="http://schemas.microsoft.com/office/drawing/2014/main" id="{FBFE7093-E94E-49E3-92D8-06865E2E787E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Рівнобедрений трикутник 81">
                <a:extLst>
                  <a:ext uri="{FF2B5EF4-FFF2-40B4-BE49-F238E27FC236}">
                    <a16:creationId xmlns:a16="http://schemas.microsoft.com/office/drawing/2014/main" id="{0C243CA7-8D7C-4553-BEAB-540580F1C8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3" name="Прямокутник 82">
                <a:extLst>
                  <a:ext uri="{FF2B5EF4-FFF2-40B4-BE49-F238E27FC236}">
                    <a16:creationId xmlns:a16="http://schemas.microsoft.com/office/drawing/2014/main" id="{229466A7-F91C-482D-887D-B942FF2628A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3" name="Група 72">
              <a:extLst>
                <a:ext uri="{FF2B5EF4-FFF2-40B4-BE49-F238E27FC236}">
                  <a16:creationId xmlns:a16="http://schemas.microsoft.com/office/drawing/2014/main" id="{58B65584-84B8-40C3-8FB2-B56FABDFB602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Рівнобедрений трикутник 79">
                <a:extLst>
                  <a:ext uri="{FF2B5EF4-FFF2-40B4-BE49-F238E27FC236}">
                    <a16:creationId xmlns:a16="http://schemas.microsoft.com/office/drawing/2014/main" id="{3A99A3B1-EC3D-4D9C-9EA1-3CE0583CE42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1" name="Прямокутник 80">
                <a:extLst>
                  <a:ext uri="{FF2B5EF4-FFF2-40B4-BE49-F238E27FC236}">
                    <a16:creationId xmlns:a16="http://schemas.microsoft.com/office/drawing/2014/main" id="{0D9A00DB-35B5-4B98-B20C-46F67706F5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4" name="Група 73">
              <a:extLst>
                <a:ext uri="{FF2B5EF4-FFF2-40B4-BE49-F238E27FC236}">
                  <a16:creationId xmlns:a16="http://schemas.microsoft.com/office/drawing/2014/main" id="{7390848F-BC3D-410C-BD4D-B1760B08ECE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Рівнобедрений трикутник 77">
                <a:extLst>
                  <a:ext uri="{FF2B5EF4-FFF2-40B4-BE49-F238E27FC236}">
                    <a16:creationId xmlns:a16="http://schemas.microsoft.com/office/drawing/2014/main" id="{0C5380CF-9593-4953-BC63-B911C15CA6B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9" name="Прямокутник 78">
                <a:extLst>
                  <a:ext uri="{FF2B5EF4-FFF2-40B4-BE49-F238E27FC236}">
                    <a16:creationId xmlns:a16="http://schemas.microsoft.com/office/drawing/2014/main" id="{1F6461AA-1FCD-4516-A24E-80B44C39B34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5" name="Група 74">
              <a:extLst>
                <a:ext uri="{FF2B5EF4-FFF2-40B4-BE49-F238E27FC236}">
                  <a16:creationId xmlns:a16="http://schemas.microsoft.com/office/drawing/2014/main" id="{B14B0C6F-8032-42D6-893B-AD15CBA51625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Рівнобедрений трикутник 75">
                <a:extLst>
                  <a:ext uri="{FF2B5EF4-FFF2-40B4-BE49-F238E27FC236}">
                    <a16:creationId xmlns:a16="http://schemas.microsoft.com/office/drawing/2014/main" id="{4E8AB28C-EBDB-421F-B5EA-1654A3AEAD6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7" name="Прямокутник 76">
                <a:extLst>
                  <a:ext uri="{FF2B5EF4-FFF2-40B4-BE49-F238E27FC236}">
                    <a16:creationId xmlns:a16="http://schemas.microsoft.com/office/drawing/2014/main" id="{05F4E12D-F41B-44E1-A6A1-20E3ECCB29F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sp>
        <p:nvSpPr>
          <p:cNvPr id="101" name="Місце для зображення 100" descr="Місце для зображення">
            <a:extLst>
              <a:ext uri="{FF2B5EF4-FFF2-40B4-BE49-F238E27FC236}">
                <a16:creationId xmlns:a16="http://schemas.microsoft.com/office/drawing/2014/main" id="{5D9F10ED-85D8-4356-9D71-D5F7B82FD48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000" y="1215546"/>
            <a:ext cx="6388800" cy="4917497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102" name="Місце для зображення 101" descr="Місце для зображення">
            <a:extLst>
              <a:ext uri="{FF2B5EF4-FFF2-40B4-BE49-F238E27FC236}">
                <a16:creationId xmlns:a16="http://schemas.microsoft.com/office/drawing/2014/main" id="{675F097E-CB96-46B7-B324-E4A3FDFE55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14400" y="1215500"/>
            <a:ext cx="1526400" cy="15264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103" name="Місце для зображення 102" descr="Місце для зображення">
            <a:extLst>
              <a:ext uri="{FF2B5EF4-FFF2-40B4-BE49-F238E27FC236}">
                <a16:creationId xmlns:a16="http://schemas.microsoft.com/office/drawing/2014/main" id="{8BB81F25-C3C8-4B00-B8A4-E8C8EAEB77E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610001" y="1215500"/>
            <a:ext cx="1437645" cy="15264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104" name="Місце для зображення 103" descr="Місце для зображення">
            <a:extLst>
              <a:ext uri="{FF2B5EF4-FFF2-40B4-BE49-F238E27FC236}">
                <a16:creationId xmlns:a16="http://schemas.microsoft.com/office/drawing/2014/main" id="{F10E9CB2-1FDF-47CC-BEC7-2AB7A18DE7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305600" y="1215500"/>
            <a:ext cx="1526400" cy="15264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105" name="Місце для зображення 104" descr="Місце для зображення">
            <a:extLst>
              <a:ext uri="{FF2B5EF4-FFF2-40B4-BE49-F238E27FC236}">
                <a16:creationId xmlns:a16="http://schemas.microsoft.com/office/drawing/2014/main" id="{81D33E0F-CCCE-4338-9A9D-DACA7F6863C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14401" y="2911100"/>
            <a:ext cx="1519699" cy="15264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106" name="Місце для зображення 105" descr="Місце для зображення">
            <a:extLst>
              <a:ext uri="{FF2B5EF4-FFF2-40B4-BE49-F238E27FC236}">
                <a16:creationId xmlns:a16="http://schemas.microsoft.com/office/drawing/2014/main" id="{B460EFF3-E8AF-4AD8-9D0C-626F099E1A6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624952" y="2980482"/>
            <a:ext cx="1387636" cy="1387636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107" name="Місце для зображення 106" descr="Місце для зображення">
            <a:extLst>
              <a:ext uri="{FF2B5EF4-FFF2-40B4-BE49-F238E27FC236}">
                <a16:creationId xmlns:a16="http://schemas.microsoft.com/office/drawing/2014/main" id="{4BEC4C41-644D-458C-939B-39FF43C6C6C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305601" y="2911100"/>
            <a:ext cx="1493471" cy="15264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108" name="Місце для зображення 107" descr="Місце для зображення">
            <a:extLst>
              <a:ext uri="{FF2B5EF4-FFF2-40B4-BE49-F238E27FC236}">
                <a16:creationId xmlns:a16="http://schemas.microsoft.com/office/drawing/2014/main" id="{FC863E5B-370B-4F7D-BC9E-63662D43713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914400" y="4606701"/>
            <a:ext cx="1526400" cy="152639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1EA8B-2550-4A6F-9BFA-E65A2471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D079E9C-31E7-4E5C-A9E1-56B298F45C2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pic>
        <p:nvPicPr>
          <p:cNvPr id="53" name="Рисунок 52" descr="Повітряна куля">
            <a:extLst>
              <a:ext uri="{FF2B5EF4-FFF2-40B4-BE49-F238E27FC236}">
                <a16:creationId xmlns:a16="http://schemas.microsoft.com/office/drawing/2014/main" id="{9044EA80-5D75-4AB4-BE98-4FF32EDDB3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442" y="1066500"/>
            <a:ext cx="408467" cy="621846"/>
          </a:xfrm>
          <a:prstGeom prst="rect">
            <a:avLst/>
          </a:prstGeom>
        </p:spPr>
      </p:pic>
      <p:pic>
        <p:nvPicPr>
          <p:cNvPr id="142" name="Рисунок 141" descr="Дві малинівки на пеньку">
            <a:extLst>
              <a:ext uri="{FF2B5EF4-FFF2-40B4-BE49-F238E27FC236}">
                <a16:creationId xmlns:a16="http://schemas.microsoft.com/office/drawing/2014/main" id="{E425E8D9-0DB6-44B0-AA13-A90DA8F6A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94966" y="4711954"/>
            <a:ext cx="3719166" cy="21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75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фото, 7 X посередині правору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кутник 56">
            <a:extLst>
              <a:ext uri="{FF2B5EF4-FFF2-40B4-BE49-F238E27FC236}">
                <a16:creationId xmlns:a16="http://schemas.microsoft.com/office/drawing/2014/main" id="{D418533A-6743-460B-BF85-43D75D5E45C0}"/>
              </a:ext>
            </a:extLst>
          </p:cNvPr>
          <p:cNvSpPr/>
          <p:nvPr userDrawn="1"/>
        </p:nvSpPr>
        <p:spPr>
          <a:xfrm>
            <a:off x="11757057" y="4548996"/>
            <a:ext cx="271169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pic>
        <p:nvPicPr>
          <p:cNvPr id="58" name="Рисунок 57" descr="Осіннє дерево">
            <a:extLst>
              <a:ext uri="{FF2B5EF4-FFF2-40B4-BE49-F238E27FC236}">
                <a16:creationId xmlns:a16="http://schemas.microsoft.com/office/drawing/2014/main" id="{E63990D7-F00C-4073-BB4D-22C09FC52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8849931" y="2703907"/>
            <a:ext cx="3342069" cy="4154093"/>
          </a:xfrm>
          <a:prstGeom prst="rect">
            <a:avLst/>
          </a:prstGeom>
        </p:spPr>
      </p:pic>
      <p:grpSp>
        <p:nvGrpSpPr>
          <p:cNvPr id="19" name="Група 18" descr="Голодна дієта">
            <a:extLst>
              <a:ext uri="{FF2B5EF4-FFF2-40B4-BE49-F238E27FC236}">
                <a16:creationId xmlns:a16="http://schemas.microsoft.com/office/drawing/2014/main" id="{709921DA-961C-4EC4-A992-D53644E93A39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380058" y="4661194"/>
            <a:ext cx="2783467" cy="622763"/>
            <a:chOff x="9681613" y="-1537"/>
            <a:chExt cx="2481036" cy="555099"/>
          </a:xfrm>
        </p:grpSpPr>
        <p:grpSp>
          <p:nvGrpSpPr>
            <p:cNvPr id="20" name="Група 19">
              <a:extLst>
                <a:ext uri="{FF2B5EF4-FFF2-40B4-BE49-F238E27FC236}">
                  <a16:creationId xmlns:a16="http://schemas.microsoft.com/office/drawing/2014/main" id="{15F69789-C9DA-49EF-B2C6-36002BF96238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Рівнобедрений трикутник 54">
                <a:extLst>
                  <a:ext uri="{FF2B5EF4-FFF2-40B4-BE49-F238E27FC236}">
                    <a16:creationId xmlns:a16="http://schemas.microsoft.com/office/drawing/2014/main" id="{69B40127-F8F2-4E03-AB52-D10D056AF71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6" name="Прямокутник 55">
                <a:extLst>
                  <a:ext uri="{FF2B5EF4-FFF2-40B4-BE49-F238E27FC236}">
                    <a16:creationId xmlns:a16="http://schemas.microsoft.com/office/drawing/2014/main" id="{DF48F9B8-7DD2-4197-A4C9-F365F9EF7B2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1" name="Група 20">
              <a:extLst>
                <a:ext uri="{FF2B5EF4-FFF2-40B4-BE49-F238E27FC236}">
                  <a16:creationId xmlns:a16="http://schemas.microsoft.com/office/drawing/2014/main" id="{D8F14DCC-9B37-48E5-B4D4-A0339074BA47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Рівнобедрений трикутник 52">
                <a:extLst>
                  <a:ext uri="{FF2B5EF4-FFF2-40B4-BE49-F238E27FC236}">
                    <a16:creationId xmlns:a16="http://schemas.microsoft.com/office/drawing/2014/main" id="{94604720-4975-407D-BADC-7BDFCE298B5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4" name="Прямокутник 53">
                <a:extLst>
                  <a:ext uri="{FF2B5EF4-FFF2-40B4-BE49-F238E27FC236}">
                    <a16:creationId xmlns:a16="http://schemas.microsoft.com/office/drawing/2014/main" id="{9E5CDC94-6ADC-4DEC-96C1-7B79B4055C4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2" name="Група 21">
              <a:extLst>
                <a:ext uri="{FF2B5EF4-FFF2-40B4-BE49-F238E27FC236}">
                  <a16:creationId xmlns:a16="http://schemas.microsoft.com/office/drawing/2014/main" id="{85592D10-5789-42CF-B86C-7127C500D7E5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Рівнобедрений трикутник 50">
                <a:extLst>
                  <a:ext uri="{FF2B5EF4-FFF2-40B4-BE49-F238E27FC236}">
                    <a16:creationId xmlns:a16="http://schemas.microsoft.com/office/drawing/2014/main" id="{FA40E340-8FE6-4819-BEFF-94492FEC801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2" name="Прямокутник 51">
                <a:extLst>
                  <a:ext uri="{FF2B5EF4-FFF2-40B4-BE49-F238E27FC236}">
                    <a16:creationId xmlns:a16="http://schemas.microsoft.com/office/drawing/2014/main" id="{B1331F04-D1A0-4603-9A2C-87C59945F80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3" name="Група 22">
              <a:extLst>
                <a:ext uri="{FF2B5EF4-FFF2-40B4-BE49-F238E27FC236}">
                  <a16:creationId xmlns:a16="http://schemas.microsoft.com/office/drawing/2014/main" id="{9F2BD58C-B46B-46DB-8F09-21D3BEFD9217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Рівнобедрений трикутник 48">
                <a:extLst>
                  <a:ext uri="{FF2B5EF4-FFF2-40B4-BE49-F238E27FC236}">
                    <a16:creationId xmlns:a16="http://schemas.microsoft.com/office/drawing/2014/main" id="{988335FD-3202-4476-B942-629BA9A4530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0" name="Прямокутник 49">
                <a:extLst>
                  <a:ext uri="{FF2B5EF4-FFF2-40B4-BE49-F238E27FC236}">
                    <a16:creationId xmlns:a16="http://schemas.microsoft.com/office/drawing/2014/main" id="{0EED14A6-C56F-4FDB-A832-73A48AB7966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5" name="Група 24">
              <a:extLst>
                <a:ext uri="{FF2B5EF4-FFF2-40B4-BE49-F238E27FC236}">
                  <a16:creationId xmlns:a16="http://schemas.microsoft.com/office/drawing/2014/main" id="{42FE99AB-0F35-4CCF-BAD6-C35F3791392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Рівнобедрений трикутник 46">
                <a:extLst>
                  <a:ext uri="{FF2B5EF4-FFF2-40B4-BE49-F238E27FC236}">
                    <a16:creationId xmlns:a16="http://schemas.microsoft.com/office/drawing/2014/main" id="{4C4F2A2F-77B4-4DC9-8AAF-C306CBA7740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8" name="Прямокутник 47">
                <a:extLst>
                  <a:ext uri="{FF2B5EF4-FFF2-40B4-BE49-F238E27FC236}">
                    <a16:creationId xmlns:a16="http://schemas.microsoft.com/office/drawing/2014/main" id="{A4283D70-0C9D-4FF2-A44F-6B659232142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6" name="Група 25">
              <a:extLst>
                <a:ext uri="{FF2B5EF4-FFF2-40B4-BE49-F238E27FC236}">
                  <a16:creationId xmlns:a16="http://schemas.microsoft.com/office/drawing/2014/main" id="{68E58E2B-B46C-4893-9A6D-39F8AA08F3D1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Рівнобедрений трикутник 44">
                <a:extLst>
                  <a:ext uri="{FF2B5EF4-FFF2-40B4-BE49-F238E27FC236}">
                    <a16:creationId xmlns:a16="http://schemas.microsoft.com/office/drawing/2014/main" id="{470FE3F4-816C-40B0-9A89-21260EB5ABE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6" name="Прямокутник 45">
                <a:extLst>
                  <a:ext uri="{FF2B5EF4-FFF2-40B4-BE49-F238E27FC236}">
                    <a16:creationId xmlns:a16="http://schemas.microsoft.com/office/drawing/2014/main" id="{9F669FD6-BF97-48A7-B09E-F5BD50D2784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7" name="Група 26">
              <a:extLst>
                <a:ext uri="{FF2B5EF4-FFF2-40B4-BE49-F238E27FC236}">
                  <a16:creationId xmlns:a16="http://schemas.microsoft.com/office/drawing/2014/main" id="{672599A1-B34A-4F3A-B51C-199D85198CE6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Рівнобедрений трикутник 42">
                <a:extLst>
                  <a:ext uri="{FF2B5EF4-FFF2-40B4-BE49-F238E27FC236}">
                    <a16:creationId xmlns:a16="http://schemas.microsoft.com/office/drawing/2014/main" id="{5D815598-071B-49F2-83DC-CAC8DA6B9C9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4" name="Прямокутник 43">
                <a:extLst>
                  <a:ext uri="{FF2B5EF4-FFF2-40B4-BE49-F238E27FC236}">
                    <a16:creationId xmlns:a16="http://schemas.microsoft.com/office/drawing/2014/main" id="{6199473B-BE07-41B7-B7F2-5C127184926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8" name="Група 27">
              <a:extLst>
                <a:ext uri="{FF2B5EF4-FFF2-40B4-BE49-F238E27FC236}">
                  <a16:creationId xmlns:a16="http://schemas.microsoft.com/office/drawing/2014/main" id="{318AFF2D-287E-4686-8D7D-5E387830F3E4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Рівнобедрений трикутник 40">
                <a:extLst>
                  <a:ext uri="{FF2B5EF4-FFF2-40B4-BE49-F238E27FC236}">
                    <a16:creationId xmlns:a16="http://schemas.microsoft.com/office/drawing/2014/main" id="{3E50742C-C057-4D34-B0E3-07AF6426A90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2" name="Прямокутник 41">
                <a:extLst>
                  <a:ext uri="{FF2B5EF4-FFF2-40B4-BE49-F238E27FC236}">
                    <a16:creationId xmlns:a16="http://schemas.microsoft.com/office/drawing/2014/main" id="{A6271D29-7C77-4F18-AA91-9EA99F1458B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9" name="Група 28">
              <a:extLst>
                <a:ext uri="{FF2B5EF4-FFF2-40B4-BE49-F238E27FC236}">
                  <a16:creationId xmlns:a16="http://schemas.microsoft.com/office/drawing/2014/main" id="{8FA4BE5C-5CA7-48E4-AE9A-34E0D2DB1C68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Рівнобедрений трикутник 38">
                <a:extLst>
                  <a:ext uri="{FF2B5EF4-FFF2-40B4-BE49-F238E27FC236}">
                    <a16:creationId xmlns:a16="http://schemas.microsoft.com/office/drawing/2014/main" id="{138FFC5C-AE71-452F-A1EA-ABABCB6770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0" name="Прямокутник 39">
                <a:extLst>
                  <a:ext uri="{FF2B5EF4-FFF2-40B4-BE49-F238E27FC236}">
                    <a16:creationId xmlns:a16="http://schemas.microsoft.com/office/drawing/2014/main" id="{03DE1961-B1AD-4F2F-BE7C-8ED4D424232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0" name="Група 29">
              <a:extLst>
                <a:ext uri="{FF2B5EF4-FFF2-40B4-BE49-F238E27FC236}">
                  <a16:creationId xmlns:a16="http://schemas.microsoft.com/office/drawing/2014/main" id="{DBD3A70D-D145-4C36-90E8-6102F3C558E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Рівнобедрений трикутник 36">
                <a:extLst>
                  <a:ext uri="{FF2B5EF4-FFF2-40B4-BE49-F238E27FC236}">
                    <a16:creationId xmlns:a16="http://schemas.microsoft.com/office/drawing/2014/main" id="{0BB8DB0D-A750-4D0F-A6B4-147149B62CC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8" name="Прямокутник 37">
                <a:extLst>
                  <a:ext uri="{FF2B5EF4-FFF2-40B4-BE49-F238E27FC236}">
                    <a16:creationId xmlns:a16="http://schemas.microsoft.com/office/drawing/2014/main" id="{D6F28265-3983-4E7A-B23A-A38E18D8CF2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1" name="Група 30">
              <a:extLst>
                <a:ext uri="{FF2B5EF4-FFF2-40B4-BE49-F238E27FC236}">
                  <a16:creationId xmlns:a16="http://schemas.microsoft.com/office/drawing/2014/main" id="{5F96E5C9-9FE7-4FD5-9C1E-F26E8DD3EC59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Рівнобедрений трикутник 34">
                <a:extLst>
                  <a:ext uri="{FF2B5EF4-FFF2-40B4-BE49-F238E27FC236}">
                    <a16:creationId xmlns:a16="http://schemas.microsoft.com/office/drawing/2014/main" id="{354AD5FE-FB5B-4334-8E16-A438DDE4CF5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6" name="Прямокутник 35">
                <a:extLst>
                  <a:ext uri="{FF2B5EF4-FFF2-40B4-BE49-F238E27FC236}">
                    <a16:creationId xmlns:a16="http://schemas.microsoft.com/office/drawing/2014/main" id="{7786D3BD-8D1B-4264-B424-D6100D7ADA7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2" name="Група 31">
              <a:extLst>
                <a:ext uri="{FF2B5EF4-FFF2-40B4-BE49-F238E27FC236}">
                  <a16:creationId xmlns:a16="http://schemas.microsoft.com/office/drawing/2014/main" id="{D1FAE303-3160-43C9-80D1-8CE6F0E1DE53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Рівнобедрений трикутник 32">
                <a:extLst>
                  <a:ext uri="{FF2B5EF4-FFF2-40B4-BE49-F238E27FC236}">
                    <a16:creationId xmlns:a16="http://schemas.microsoft.com/office/drawing/2014/main" id="{2F47AE93-BD25-48DA-91B1-7FAA8E77455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4" name="Прямокутник 33">
                <a:extLst>
                  <a:ext uri="{FF2B5EF4-FFF2-40B4-BE49-F238E27FC236}">
                    <a16:creationId xmlns:a16="http://schemas.microsoft.com/office/drawing/2014/main" id="{422816D8-FAC3-4393-BF1A-EB1EE975F80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4" name="Місце для зображення 63" descr="Місце для зображення">
            <a:extLst>
              <a:ext uri="{FF2B5EF4-FFF2-40B4-BE49-F238E27FC236}">
                <a16:creationId xmlns:a16="http://schemas.microsoft.com/office/drawing/2014/main" id="{E5ECD3AB-7450-4CE3-BA60-D35CFEF16E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304400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5" name="Місце для зображення 64" descr="Місце для зображення">
            <a:extLst>
              <a:ext uri="{FF2B5EF4-FFF2-40B4-BE49-F238E27FC236}">
                <a16:creationId xmlns:a16="http://schemas.microsoft.com/office/drawing/2014/main" id="{6A4AB126-908A-4A97-9332-3D4D5B8343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31844" y="1304400"/>
            <a:ext cx="2034404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8" name="Місце для зображення 67" descr="Місце для зображення">
            <a:extLst>
              <a:ext uri="{FF2B5EF4-FFF2-40B4-BE49-F238E27FC236}">
                <a16:creationId xmlns:a16="http://schemas.microsoft.com/office/drawing/2014/main" id="{200DDD38-869C-41E5-94D3-0325CD38FA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16074" y="1304400"/>
            <a:ext cx="4487626" cy="44871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9" name="Місце для зображення 68" descr="Місце для зображення">
            <a:extLst>
              <a:ext uri="{FF2B5EF4-FFF2-40B4-BE49-F238E27FC236}">
                <a16:creationId xmlns:a16="http://schemas.microsoft.com/office/drawing/2014/main" id="{CA0EDA02-D045-4B40-9FBC-3C993944731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73200" y="1304400"/>
            <a:ext cx="214095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6" name="Місце для зображення 65" descr="Місце для зображення">
            <a:extLst>
              <a:ext uri="{FF2B5EF4-FFF2-40B4-BE49-F238E27FC236}">
                <a16:creationId xmlns:a16="http://schemas.microsoft.com/office/drawing/2014/main" id="{7B9E9DE2-E516-40E4-935E-FCB6D4B413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1" y="3631500"/>
            <a:ext cx="2150517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7" name="Місце для зображення 66" descr="Місце для зображення">
            <a:extLst>
              <a:ext uri="{FF2B5EF4-FFF2-40B4-BE49-F238E27FC236}">
                <a16:creationId xmlns:a16="http://schemas.microsoft.com/office/drawing/2014/main" id="{C4163024-AA36-4456-8960-F129E10237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88300" y="3631500"/>
            <a:ext cx="214095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FD976-8FBB-4F4B-B697-5C2B3CC0A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41EA659-2385-4279-8FA1-C966C236A95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pic>
        <p:nvPicPr>
          <p:cNvPr id="104" name="Рисунок 103" descr="Дві малинівки на пеньку">
            <a:extLst>
              <a:ext uri="{FF2B5EF4-FFF2-40B4-BE49-F238E27FC236}">
                <a16:creationId xmlns:a16="http://schemas.microsoft.com/office/drawing/2014/main" id="{533ECA14-A9E7-42EB-AB4B-2F57457C7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94966" y="4711954"/>
            <a:ext cx="3719166" cy="21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25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фото, 7 X посередині лівору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кутник 56">
            <a:extLst>
              <a:ext uri="{FF2B5EF4-FFF2-40B4-BE49-F238E27FC236}">
                <a16:creationId xmlns:a16="http://schemas.microsoft.com/office/drawing/2014/main" id="{EED1B658-34D1-4DB9-A864-E66EE4B1D8AD}"/>
              </a:ext>
            </a:extLst>
          </p:cNvPr>
          <p:cNvSpPr/>
          <p:nvPr userDrawn="1"/>
        </p:nvSpPr>
        <p:spPr>
          <a:xfrm>
            <a:off x="11757057" y="4548996"/>
            <a:ext cx="271169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pic>
        <p:nvPicPr>
          <p:cNvPr id="58" name="Рисунок 57" descr="Осіннє дерево">
            <a:extLst>
              <a:ext uri="{FF2B5EF4-FFF2-40B4-BE49-F238E27FC236}">
                <a16:creationId xmlns:a16="http://schemas.microsoft.com/office/drawing/2014/main" id="{4FE1B34A-8D8D-4F2A-984D-48FC67317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8849931" y="2703907"/>
            <a:ext cx="3342069" cy="4154093"/>
          </a:xfrm>
          <a:prstGeom prst="rect">
            <a:avLst/>
          </a:prstGeom>
        </p:spPr>
      </p:pic>
      <p:grpSp>
        <p:nvGrpSpPr>
          <p:cNvPr id="19" name="Група 18" descr="Голодна дієта">
            <a:extLst>
              <a:ext uri="{FF2B5EF4-FFF2-40B4-BE49-F238E27FC236}">
                <a16:creationId xmlns:a16="http://schemas.microsoft.com/office/drawing/2014/main" id="{482598E2-87DF-4EDC-8F43-A3E2C05C19DE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380058" y="4661194"/>
            <a:ext cx="2783467" cy="622763"/>
            <a:chOff x="9681613" y="-1537"/>
            <a:chExt cx="2481036" cy="555099"/>
          </a:xfrm>
        </p:grpSpPr>
        <p:grpSp>
          <p:nvGrpSpPr>
            <p:cNvPr id="20" name="Група 19">
              <a:extLst>
                <a:ext uri="{FF2B5EF4-FFF2-40B4-BE49-F238E27FC236}">
                  <a16:creationId xmlns:a16="http://schemas.microsoft.com/office/drawing/2014/main" id="{DC40E08B-FF1C-44EA-B6EF-2E07B173F7D2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Рівнобедрений трикутник 54">
                <a:extLst>
                  <a:ext uri="{FF2B5EF4-FFF2-40B4-BE49-F238E27FC236}">
                    <a16:creationId xmlns:a16="http://schemas.microsoft.com/office/drawing/2014/main" id="{D6D51156-1DAE-49A7-8E8A-C033033DD5A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6" name="Прямокутник 55">
                <a:extLst>
                  <a:ext uri="{FF2B5EF4-FFF2-40B4-BE49-F238E27FC236}">
                    <a16:creationId xmlns:a16="http://schemas.microsoft.com/office/drawing/2014/main" id="{651F157E-27EC-4681-A330-EBF9825943B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1" name="Група 20">
              <a:extLst>
                <a:ext uri="{FF2B5EF4-FFF2-40B4-BE49-F238E27FC236}">
                  <a16:creationId xmlns:a16="http://schemas.microsoft.com/office/drawing/2014/main" id="{9D0C96A2-8922-496B-AB93-D866124B34BD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Рівнобедрений трикутник 52">
                <a:extLst>
                  <a:ext uri="{FF2B5EF4-FFF2-40B4-BE49-F238E27FC236}">
                    <a16:creationId xmlns:a16="http://schemas.microsoft.com/office/drawing/2014/main" id="{50844DB4-D8B1-46B3-9ABB-8F5260B2DE9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4" name="Прямокутник 53">
                <a:extLst>
                  <a:ext uri="{FF2B5EF4-FFF2-40B4-BE49-F238E27FC236}">
                    <a16:creationId xmlns:a16="http://schemas.microsoft.com/office/drawing/2014/main" id="{EF43306E-03F5-43D1-B583-ADAE6880867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2" name="Група 21">
              <a:extLst>
                <a:ext uri="{FF2B5EF4-FFF2-40B4-BE49-F238E27FC236}">
                  <a16:creationId xmlns:a16="http://schemas.microsoft.com/office/drawing/2014/main" id="{97FE7488-B3A2-486F-BB2C-5A9CE73BF64E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Рівнобедрений трикутник 50">
                <a:extLst>
                  <a:ext uri="{FF2B5EF4-FFF2-40B4-BE49-F238E27FC236}">
                    <a16:creationId xmlns:a16="http://schemas.microsoft.com/office/drawing/2014/main" id="{CE08FBC8-4C87-4A5D-937B-73CF0C1444F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2" name="Прямокутник 51">
                <a:extLst>
                  <a:ext uri="{FF2B5EF4-FFF2-40B4-BE49-F238E27FC236}">
                    <a16:creationId xmlns:a16="http://schemas.microsoft.com/office/drawing/2014/main" id="{5354ADFC-388D-4E23-90A8-E8A83135FC0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3" name="Група 22">
              <a:extLst>
                <a:ext uri="{FF2B5EF4-FFF2-40B4-BE49-F238E27FC236}">
                  <a16:creationId xmlns:a16="http://schemas.microsoft.com/office/drawing/2014/main" id="{1B21CFAD-E027-457B-A2AC-674C4F37ECA3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Рівнобедрений трикутник 48">
                <a:extLst>
                  <a:ext uri="{FF2B5EF4-FFF2-40B4-BE49-F238E27FC236}">
                    <a16:creationId xmlns:a16="http://schemas.microsoft.com/office/drawing/2014/main" id="{F9B23904-8F24-4750-B0FE-2E560364669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0" name="Прямокутник 49">
                <a:extLst>
                  <a:ext uri="{FF2B5EF4-FFF2-40B4-BE49-F238E27FC236}">
                    <a16:creationId xmlns:a16="http://schemas.microsoft.com/office/drawing/2014/main" id="{3E672546-46D2-47B8-9B7E-BBB5D596D2F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5" name="Група 24">
              <a:extLst>
                <a:ext uri="{FF2B5EF4-FFF2-40B4-BE49-F238E27FC236}">
                  <a16:creationId xmlns:a16="http://schemas.microsoft.com/office/drawing/2014/main" id="{6E55563B-0083-49DF-B3CE-27C3D6A1CBC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Рівнобедрений трикутник 46">
                <a:extLst>
                  <a:ext uri="{FF2B5EF4-FFF2-40B4-BE49-F238E27FC236}">
                    <a16:creationId xmlns:a16="http://schemas.microsoft.com/office/drawing/2014/main" id="{A67234CB-6CD5-409A-AD67-CF042C122B1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8" name="Прямокутник 47">
                <a:extLst>
                  <a:ext uri="{FF2B5EF4-FFF2-40B4-BE49-F238E27FC236}">
                    <a16:creationId xmlns:a16="http://schemas.microsoft.com/office/drawing/2014/main" id="{F978EF8E-144C-4080-9A8B-A6803F7E75D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6" name="Група 25">
              <a:extLst>
                <a:ext uri="{FF2B5EF4-FFF2-40B4-BE49-F238E27FC236}">
                  <a16:creationId xmlns:a16="http://schemas.microsoft.com/office/drawing/2014/main" id="{61573CD2-C894-45F8-9017-B71BEA153B78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Рівнобедрений трикутник 44">
                <a:extLst>
                  <a:ext uri="{FF2B5EF4-FFF2-40B4-BE49-F238E27FC236}">
                    <a16:creationId xmlns:a16="http://schemas.microsoft.com/office/drawing/2014/main" id="{CDE2D2A1-685F-419E-A88E-6037B41367B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6" name="Прямокутник 45">
                <a:extLst>
                  <a:ext uri="{FF2B5EF4-FFF2-40B4-BE49-F238E27FC236}">
                    <a16:creationId xmlns:a16="http://schemas.microsoft.com/office/drawing/2014/main" id="{B1DFB6C6-C74A-42A2-B165-9BD7F6A7B45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7" name="Група 26">
              <a:extLst>
                <a:ext uri="{FF2B5EF4-FFF2-40B4-BE49-F238E27FC236}">
                  <a16:creationId xmlns:a16="http://schemas.microsoft.com/office/drawing/2014/main" id="{E3AF0D63-37DB-4014-B081-B6E8CBF83553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Рівнобедрений трикутник 42">
                <a:extLst>
                  <a:ext uri="{FF2B5EF4-FFF2-40B4-BE49-F238E27FC236}">
                    <a16:creationId xmlns:a16="http://schemas.microsoft.com/office/drawing/2014/main" id="{0B1DA365-E6D9-47FE-9CAE-10C2912D5FC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4" name="Прямокутник 43">
                <a:extLst>
                  <a:ext uri="{FF2B5EF4-FFF2-40B4-BE49-F238E27FC236}">
                    <a16:creationId xmlns:a16="http://schemas.microsoft.com/office/drawing/2014/main" id="{68D82C02-CC5E-4AD0-86C1-DF7363AC2DE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8" name="Група 27">
              <a:extLst>
                <a:ext uri="{FF2B5EF4-FFF2-40B4-BE49-F238E27FC236}">
                  <a16:creationId xmlns:a16="http://schemas.microsoft.com/office/drawing/2014/main" id="{0CDBFE3D-B6C7-41D9-AAEC-EDD20932E7F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Рівнобедрений трикутник 40">
                <a:extLst>
                  <a:ext uri="{FF2B5EF4-FFF2-40B4-BE49-F238E27FC236}">
                    <a16:creationId xmlns:a16="http://schemas.microsoft.com/office/drawing/2014/main" id="{1ED7D914-A089-4EC8-92C5-3FE6D79E29D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2" name="Прямокутник 41">
                <a:extLst>
                  <a:ext uri="{FF2B5EF4-FFF2-40B4-BE49-F238E27FC236}">
                    <a16:creationId xmlns:a16="http://schemas.microsoft.com/office/drawing/2014/main" id="{295F6422-F078-4539-A131-15D2F371056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9" name="Група 28">
              <a:extLst>
                <a:ext uri="{FF2B5EF4-FFF2-40B4-BE49-F238E27FC236}">
                  <a16:creationId xmlns:a16="http://schemas.microsoft.com/office/drawing/2014/main" id="{BDD561DD-AF46-4F96-B212-3F830B355F6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Рівнобедрений трикутник 38">
                <a:extLst>
                  <a:ext uri="{FF2B5EF4-FFF2-40B4-BE49-F238E27FC236}">
                    <a16:creationId xmlns:a16="http://schemas.microsoft.com/office/drawing/2014/main" id="{7FB76CEB-7192-42E4-8050-9271285A721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0" name="Прямокутник 39">
                <a:extLst>
                  <a:ext uri="{FF2B5EF4-FFF2-40B4-BE49-F238E27FC236}">
                    <a16:creationId xmlns:a16="http://schemas.microsoft.com/office/drawing/2014/main" id="{36B6AD98-5E2F-4DEF-AA0F-B6458DD0ABF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0" name="Група 29">
              <a:extLst>
                <a:ext uri="{FF2B5EF4-FFF2-40B4-BE49-F238E27FC236}">
                  <a16:creationId xmlns:a16="http://schemas.microsoft.com/office/drawing/2014/main" id="{3799DDD0-B68C-4148-BE71-EF1D19DB205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Рівнобедрений трикутник 36">
                <a:extLst>
                  <a:ext uri="{FF2B5EF4-FFF2-40B4-BE49-F238E27FC236}">
                    <a16:creationId xmlns:a16="http://schemas.microsoft.com/office/drawing/2014/main" id="{4337EE1A-C436-47A8-A1B4-EFD0CA0DFE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8" name="Прямокутник 37">
                <a:extLst>
                  <a:ext uri="{FF2B5EF4-FFF2-40B4-BE49-F238E27FC236}">
                    <a16:creationId xmlns:a16="http://schemas.microsoft.com/office/drawing/2014/main" id="{29E5930D-1602-4B26-9B78-BF15D368F93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1" name="Група 30">
              <a:extLst>
                <a:ext uri="{FF2B5EF4-FFF2-40B4-BE49-F238E27FC236}">
                  <a16:creationId xmlns:a16="http://schemas.microsoft.com/office/drawing/2014/main" id="{7AF09033-E20D-4DBD-A2D3-1687C5E3BF3E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Рівнобедрений трикутник 34">
                <a:extLst>
                  <a:ext uri="{FF2B5EF4-FFF2-40B4-BE49-F238E27FC236}">
                    <a16:creationId xmlns:a16="http://schemas.microsoft.com/office/drawing/2014/main" id="{2E7D1F7B-8212-40DA-B8A0-01BD01E520B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6" name="Прямокутник 35">
                <a:extLst>
                  <a:ext uri="{FF2B5EF4-FFF2-40B4-BE49-F238E27FC236}">
                    <a16:creationId xmlns:a16="http://schemas.microsoft.com/office/drawing/2014/main" id="{FADE4F92-253A-4FEB-ABE5-34C43D2F0B1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2" name="Група 31">
              <a:extLst>
                <a:ext uri="{FF2B5EF4-FFF2-40B4-BE49-F238E27FC236}">
                  <a16:creationId xmlns:a16="http://schemas.microsoft.com/office/drawing/2014/main" id="{CF40B9CC-2158-49BE-BDC5-E1B645D1FF35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Рівнобедрений трикутник 32">
                <a:extLst>
                  <a:ext uri="{FF2B5EF4-FFF2-40B4-BE49-F238E27FC236}">
                    <a16:creationId xmlns:a16="http://schemas.microsoft.com/office/drawing/2014/main" id="{D3B716FB-FD1C-49F7-B25D-D9294E45479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4" name="Прямокутник 33">
                <a:extLst>
                  <a:ext uri="{FF2B5EF4-FFF2-40B4-BE49-F238E27FC236}">
                    <a16:creationId xmlns:a16="http://schemas.microsoft.com/office/drawing/2014/main" id="{AD1612C8-A7A1-464A-B4E1-7AA9D918FC1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sp>
        <p:nvSpPr>
          <p:cNvPr id="65" name="Місце для зображення 64" descr="Місце для зображення">
            <a:extLst>
              <a:ext uri="{FF2B5EF4-FFF2-40B4-BE49-F238E27FC236}">
                <a16:creationId xmlns:a16="http://schemas.microsoft.com/office/drawing/2014/main" id="{ABCC7A3B-DE49-4F3B-8957-DE0802FDAE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88300" y="1304400"/>
            <a:ext cx="4487700" cy="44871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3" name="Місце для зображення 62" descr="Місце для зображення">
            <a:extLst>
              <a:ext uri="{FF2B5EF4-FFF2-40B4-BE49-F238E27FC236}">
                <a16:creationId xmlns:a16="http://schemas.microsoft.com/office/drawing/2014/main" id="{2D217A2A-EB4B-474E-A483-C44F53697F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304400"/>
            <a:ext cx="2034404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6" name="Місце для зображення 65" descr="Місце для зображення">
            <a:extLst>
              <a:ext uri="{FF2B5EF4-FFF2-40B4-BE49-F238E27FC236}">
                <a16:creationId xmlns:a16="http://schemas.microsoft.com/office/drawing/2014/main" id="{D0E9556D-8B97-4792-BC26-BE8E20897E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4300" y="1304400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8" name="Місце для зображення 67" descr="Місце для зображення">
            <a:extLst>
              <a:ext uri="{FF2B5EF4-FFF2-40B4-BE49-F238E27FC236}">
                <a16:creationId xmlns:a16="http://schemas.microsoft.com/office/drawing/2014/main" id="{39CD9093-8053-4D44-886A-A32C19C6CD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73200" y="1304400"/>
            <a:ext cx="214095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4" name="Місце для зображення 63" descr="Місце для зображення">
            <a:extLst>
              <a:ext uri="{FF2B5EF4-FFF2-40B4-BE49-F238E27FC236}">
                <a16:creationId xmlns:a16="http://schemas.microsoft.com/office/drawing/2014/main" id="{9D1B5FF5-B7F0-4059-A412-CCF65935A2F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3631500"/>
            <a:ext cx="214095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7" name="Місце для зображення 66" descr="Місце для зображення">
            <a:extLst>
              <a:ext uri="{FF2B5EF4-FFF2-40B4-BE49-F238E27FC236}">
                <a16:creationId xmlns:a16="http://schemas.microsoft.com/office/drawing/2014/main" id="{A2F1B00E-3208-47B2-9467-2753A46845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4301" y="3631500"/>
            <a:ext cx="2150517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8B038-1049-4BBA-BF21-8DD00828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D8E4096-46B0-4181-89DA-B55A91B2482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pic>
        <p:nvPicPr>
          <p:cNvPr id="59" name="Рисунок 58" descr="Сонечко">
            <a:extLst>
              <a:ext uri="{FF2B5EF4-FFF2-40B4-BE49-F238E27FC236}">
                <a16:creationId xmlns:a16="http://schemas.microsoft.com/office/drawing/2014/main" id="{3C92A5E3-2745-4AF9-9A32-F7F1B81A84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782" y="1570492"/>
            <a:ext cx="235047" cy="354922"/>
          </a:xfrm>
          <a:prstGeom prst="rect">
            <a:avLst/>
          </a:prstGeom>
        </p:spPr>
      </p:pic>
      <p:pic>
        <p:nvPicPr>
          <p:cNvPr id="103" name="Рисунок 102" descr="Дві малинівки на пеньку">
            <a:extLst>
              <a:ext uri="{FF2B5EF4-FFF2-40B4-BE49-F238E27FC236}">
                <a16:creationId xmlns:a16="http://schemas.microsoft.com/office/drawing/2014/main" id="{BB682C24-3800-4160-881B-79CBE6BF0E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94966" y="4711954"/>
            <a:ext cx="3719166" cy="21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0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фото, 5 X посередин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 descr="Осіннє дерево">
            <a:extLst>
              <a:ext uri="{FF2B5EF4-FFF2-40B4-BE49-F238E27FC236}">
                <a16:creationId xmlns:a16="http://schemas.microsoft.com/office/drawing/2014/main" id="{518A4484-8148-4D13-99D9-79BB7563F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8849931" y="2703907"/>
            <a:ext cx="3342069" cy="4154093"/>
          </a:xfrm>
          <a:prstGeom prst="rect">
            <a:avLst/>
          </a:prstGeom>
        </p:spPr>
      </p:pic>
      <p:grpSp>
        <p:nvGrpSpPr>
          <p:cNvPr id="15" name="Група 14" descr="Голодна дієта">
            <a:extLst>
              <a:ext uri="{FF2B5EF4-FFF2-40B4-BE49-F238E27FC236}">
                <a16:creationId xmlns:a16="http://schemas.microsoft.com/office/drawing/2014/main" id="{3E266F5D-16FA-4CC7-BD6E-F710688A7C0D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380058" y="4661194"/>
            <a:ext cx="2783467" cy="622763"/>
            <a:chOff x="9681613" y="-1537"/>
            <a:chExt cx="2481036" cy="555099"/>
          </a:xfrm>
        </p:grpSpPr>
        <p:grpSp>
          <p:nvGrpSpPr>
            <p:cNvPr id="17" name="Група 16">
              <a:extLst>
                <a:ext uri="{FF2B5EF4-FFF2-40B4-BE49-F238E27FC236}">
                  <a16:creationId xmlns:a16="http://schemas.microsoft.com/office/drawing/2014/main" id="{D0DAE80B-A1CF-43EC-9D5F-A2BFA2F98C0B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Рівнобедрений трикутник 51">
                <a:extLst>
                  <a:ext uri="{FF2B5EF4-FFF2-40B4-BE49-F238E27FC236}">
                    <a16:creationId xmlns:a16="http://schemas.microsoft.com/office/drawing/2014/main" id="{DEE40395-A4B9-4611-9C71-808A9C52D5B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3" name="Прямокутник 52">
                <a:extLst>
                  <a:ext uri="{FF2B5EF4-FFF2-40B4-BE49-F238E27FC236}">
                    <a16:creationId xmlns:a16="http://schemas.microsoft.com/office/drawing/2014/main" id="{581A08F4-68C6-4167-8EA2-57CDFD15217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8" name="Група 17">
              <a:extLst>
                <a:ext uri="{FF2B5EF4-FFF2-40B4-BE49-F238E27FC236}">
                  <a16:creationId xmlns:a16="http://schemas.microsoft.com/office/drawing/2014/main" id="{A0AD7B9A-2BD1-45E1-8B84-0CF4CDD1B9D7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Рівнобедрений трикутник 49">
                <a:extLst>
                  <a:ext uri="{FF2B5EF4-FFF2-40B4-BE49-F238E27FC236}">
                    <a16:creationId xmlns:a16="http://schemas.microsoft.com/office/drawing/2014/main" id="{C4EB215F-224E-4238-B3A0-666E45BDAE4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1" name="Прямокутник 50">
                <a:extLst>
                  <a:ext uri="{FF2B5EF4-FFF2-40B4-BE49-F238E27FC236}">
                    <a16:creationId xmlns:a16="http://schemas.microsoft.com/office/drawing/2014/main" id="{D18368C6-78D7-4C1B-A89C-6E15D4F4A62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9" name="Група 18">
              <a:extLst>
                <a:ext uri="{FF2B5EF4-FFF2-40B4-BE49-F238E27FC236}">
                  <a16:creationId xmlns:a16="http://schemas.microsoft.com/office/drawing/2014/main" id="{1929307D-D1D9-45A5-B7D1-AB5BEF1747D0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Рівнобедрений трикутник 47">
                <a:extLst>
                  <a:ext uri="{FF2B5EF4-FFF2-40B4-BE49-F238E27FC236}">
                    <a16:creationId xmlns:a16="http://schemas.microsoft.com/office/drawing/2014/main" id="{C767C3B2-2205-417B-BC77-B0560E956E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9" name="Прямокутник 48">
                <a:extLst>
                  <a:ext uri="{FF2B5EF4-FFF2-40B4-BE49-F238E27FC236}">
                    <a16:creationId xmlns:a16="http://schemas.microsoft.com/office/drawing/2014/main" id="{40D76932-E3E0-4CE5-84B3-89A18ACE120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0" name="Група 19">
              <a:extLst>
                <a:ext uri="{FF2B5EF4-FFF2-40B4-BE49-F238E27FC236}">
                  <a16:creationId xmlns:a16="http://schemas.microsoft.com/office/drawing/2014/main" id="{D1E74C68-DB8F-4F10-ADBA-0CCD6E9B614B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Рівнобедрений трикутник 45">
                <a:extLst>
                  <a:ext uri="{FF2B5EF4-FFF2-40B4-BE49-F238E27FC236}">
                    <a16:creationId xmlns:a16="http://schemas.microsoft.com/office/drawing/2014/main" id="{96FC4672-5104-447A-895C-38676FE1B0E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7" name="Прямокутник 46">
                <a:extLst>
                  <a:ext uri="{FF2B5EF4-FFF2-40B4-BE49-F238E27FC236}">
                    <a16:creationId xmlns:a16="http://schemas.microsoft.com/office/drawing/2014/main" id="{5051345E-32A2-46BE-9F41-A0DED5EE88C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1" name="Група 20">
              <a:extLst>
                <a:ext uri="{FF2B5EF4-FFF2-40B4-BE49-F238E27FC236}">
                  <a16:creationId xmlns:a16="http://schemas.microsoft.com/office/drawing/2014/main" id="{1F0F4E12-79F3-430E-B044-95B29D1A7665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Рівнобедрений трикутник 43">
                <a:extLst>
                  <a:ext uri="{FF2B5EF4-FFF2-40B4-BE49-F238E27FC236}">
                    <a16:creationId xmlns:a16="http://schemas.microsoft.com/office/drawing/2014/main" id="{35D0D8A3-B468-4472-B0B1-3BCAD97E829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5" name="Прямокутник 44">
                <a:extLst>
                  <a:ext uri="{FF2B5EF4-FFF2-40B4-BE49-F238E27FC236}">
                    <a16:creationId xmlns:a16="http://schemas.microsoft.com/office/drawing/2014/main" id="{FBF2E0EC-22B0-45E9-9E10-3BD00676430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2" name="Група 21">
              <a:extLst>
                <a:ext uri="{FF2B5EF4-FFF2-40B4-BE49-F238E27FC236}">
                  <a16:creationId xmlns:a16="http://schemas.microsoft.com/office/drawing/2014/main" id="{AAC50071-D10E-48A0-8018-AC054F48E125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Рівнобедрений трикутник 41">
                <a:extLst>
                  <a:ext uri="{FF2B5EF4-FFF2-40B4-BE49-F238E27FC236}">
                    <a16:creationId xmlns:a16="http://schemas.microsoft.com/office/drawing/2014/main" id="{6BFC1C74-CF94-4A94-A5BB-89848151881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3" name="Прямокутник 42">
                <a:extLst>
                  <a:ext uri="{FF2B5EF4-FFF2-40B4-BE49-F238E27FC236}">
                    <a16:creationId xmlns:a16="http://schemas.microsoft.com/office/drawing/2014/main" id="{36139E75-F1E7-45EA-B79E-42E0220D454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3" name="Група 22">
              <a:extLst>
                <a:ext uri="{FF2B5EF4-FFF2-40B4-BE49-F238E27FC236}">
                  <a16:creationId xmlns:a16="http://schemas.microsoft.com/office/drawing/2014/main" id="{27D88D9B-63AC-48CE-918E-E223B769C61C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Рівнобедрений трикутник 39">
                <a:extLst>
                  <a:ext uri="{FF2B5EF4-FFF2-40B4-BE49-F238E27FC236}">
                    <a16:creationId xmlns:a16="http://schemas.microsoft.com/office/drawing/2014/main" id="{E316933C-4121-474C-962D-DCEBD018B6B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1" name="Прямокутник 40">
                <a:extLst>
                  <a:ext uri="{FF2B5EF4-FFF2-40B4-BE49-F238E27FC236}">
                    <a16:creationId xmlns:a16="http://schemas.microsoft.com/office/drawing/2014/main" id="{0BD881E1-9D7D-42DA-85B4-B1234683286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5" name="Група 24">
              <a:extLst>
                <a:ext uri="{FF2B5EF4-FFF2-40B4-BE49-F238E27FC236}">
                  <a16:creationId xmlns:a16="http://schemas.microsoft.com/office/drawing/2014/main" id="{9B545BF7-84BA-49CF-BF31-2B3F70CDC3FC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Рівнобедрений трикутник 37">
                <a:extLst>
                  <a:ext uri="{FF2B5EF4-FFF2-40B4-BE49-F238E27FC236}">
                    <a16:creationId xmlns:a16="http://schemas.microsoft.com/office/drawing/2014/main" id="{97C27B57-DDBA-430E-BDA2-D81C8EB8716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9" name="Прямокутник 38">
                <a:extLst>
                  <a:ext uri="{FF2B5EF4-FFF2-40B4-BE49-F238E27FC236}">
                    <a16:creationId xmlns:a16="http://schemas.microsoft.com/office/drawing/2014/main" id="{50AAD8E4-0D49-4B37-A3E3-ABC950131DB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6" name="Група 25">
              <a:extLst>
                <a:ext uri="{FF2B5EF4-FFF2-40B4-BE49-F238E27FC236}">
                  <a16:creationId xmlns:a16="http://schemas.microsoft.com/office/drawing/2014/main" id="{3FAF8CD8-659E-4B40-8365-164331AB1C39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Рівнобедрений трикутник 35">
                <a:extLst>
                  <a:ext uri="{FF2B5EF4-FFF2-40B4-BE49-F238E27FC236}">
                    <a16:creationId xmlns:a16="http://schemas.microsoft.com/office/drawing/2014/main" id="{2096FEE1-3043-42AF-A406-E3C50A312DB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7" name="Прямокутник 36">
                <a:extLst>
                  <a:ext uri="{FF2B5EF4-FFF2-40B4-BE49-F238E27FC236}">
                    <a16:creationId xmlns:a16="http://schemas.microsoft.com/office/drawing/2014/main" id="{7434E99F-391A-4BBD-85CB-4BB8478A36A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7" name="Група 26">
              <a:extLst>
                <a:ext uri="{FF2B5EF4-FFF2-40B4-BE49-F238E27FC236}">
                  <a16:creationId xmlns:a16="http://schemas.microsoft.com/office/drawing/2014/main" id="{060ACCE1-6219-4EEF-8CBD-5FBC9CEE34D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Рівнобедрений трикутник 33">
                <a:extLst>
                  <a:ext uri="{FF2B5EF4-FFF2-40B4-BE49-F238E27FC236}">
                    <a16:creationId xmlns:a16="http://schemas.microsoft.com/office/drawing/2014/main" id="{10D05299-AEF9-4D19-8B44-A6F0D5A4967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5" name="Прямокутник 34">
                <a:extLst>
                  <a:ext uri="{FF2B5EF4-FFF2-40B4-BE49-F238E27FC236}">
                    <a16:creationId xmlns:a16="http://schemas.microsoft.com/office/drawing/2014/main" id="{0C58CC9C-72A4-4B2C-95DB-E68B7D48478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8" name="Група 27">
              <a:extLst>
                <a:ext uri="{FF2B5EF4-FFF2-40B4-BE49-F238E27FC236}">
                  <a16:creationId xmlns:a16="http://schemas.microsoft.com/office/drawing/2014/main" id="{C4FAD605-25CA-4B55-92E0-68FB012056F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Рівнобедрений трикутник 31">
                <a:extLst>
                  <a:ext uri="{FF2B5EF4-FFF2-40B4-BE49-F238E27FC236}">
                    <a16:creationId xmlns:a16="http://schemas.microsoft.com/office/drawing/2014/main" id="{6A46F672-E9A6-4CFA-B516-F40C4AB1695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3" name="Прямокутник 32">
                <a:extLst>
                  <a:ext uri="{FF2B5EF4-FFF2-40B4-BE49-F238E27FC236}">
                    <a16:creationId xmlns:a16="http://schemas.microsoft.com/office/drawing/2014/main" id="{E8162101-EA7E-4C9F-9E30-C735C6CB840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9" name="Група 28">
              <a:extLst>
                <a:ext uri="{FF2B5EF4-FFF2-40B4-BE49-F238E27FC236}">
                  <a16:creationId xmlns:a16="http://schemas.microsoft.com/office/drawing/2014/main" id="{CB58DE2D-D4C6-411F-847A-395AE5844FE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Рівнобедрений трикутник 29">
                <a:extLst>
                  <a:ext uri="{FF2B5EF4-FFF2-40B4-BE49-F238E27FC236}">
                    <a16:creationId xmlns:a16="http://schemas.microsoft.com/office/drawing/2014/main" id="{ECA4EF5A-AD6B-477C-A4ED-8C5555B48FF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1" name="Прямокутник 30">
                <a:extLst>
                  <a:ext uri="{FF2B5EF4-FFF2-40B4-BE49-F238E27FC236}">
                    <a16:creationId xmlns:a16="http://schemas.microsoft.com/office/drawing/2014/main" id="{909A8C60-03AC-45A9-B18D-2B659CF3BA5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59" name="Місце для зображення 58" descr="Місце для зображення">
            <a:extLst>
              <a:ext uri="{FF2B5EF4-FFF2-40B4-BE49-F238E27FC236}">
                <a16:creationId xmlns:a16="http://schemas.microsoft.com/office/drawing/2014/main" id="{305DD994-2C48-4C18-A7C8-EA246B4D93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304400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1" name="Місце для зображення 60" descr="Місце для зображення">
            <a:extLst>
              <a:ext uri="{FF2B5EF4-FFF2-40B4-BE49-F238E27FC236}">
                <a16:creationId xmlns:a16="http://schemas.microsoft.com/office/drawing/2014/main" id="{E5DB26DB-FB6A-433C-AF31-D5C91FF7FD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86051" y="1304400"/>
            <a:ext cx="6738277" cy="44871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2" name="Місце для зображення 61" descr="Місце для зображення">
            <a:extLst>
              <a:ext uri="{FF2B5EF4-FFF2-40B4-BE49-F238E27FC236}">
                <a16:creationId xmlns:a16="http://schemas.microsoft.com/office/drawing/2014/main" id="{4FE07675-DF14-498A-AA02-5467D2BD746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571480" y="1196400"/>
            <a:ext cx="2237844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0" name="Місце для зображення 59" descr="Місце для зображення">
            <a:extLst>
              <a:ext uri="{FF2B5EF4-FFF2-40B4-BE49-F238E27FC236}">
                <a16:creationId xmlns:a16="http://schemas.microsoft.com/office/drawing/2014/main" id="{E6ECB39F-50A4-4FA2-AA5A-78058872D69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1" y="3631500"/>
            <a:ext cx="2150517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48730-5633-450F-A561-F27648D0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56EC8FC-ACCD-4206-A606-DB0925A00CA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pic>
        <p:nvPicPr>
          <p:cNvPr id="56" name="Рисунок 55" descr="Повітряна куля">
            <a:extLst>
              <a:ext uri="{FF2B5EF4-FFF2-40B4-BE49-F238E27FC236}">
                <a16:creationId xmlns:a16="http://schemas.microsoft.com/office/drawing/2014/main" id="{E5A2F7EA-E9D4-4A69-A723-3B1FA13EDB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57541" y="826604"/>
            <a:ext cx="723625" cy="1101639"/>
          </a:xfrm>
          <a:prstGeom prst="rect">
            <a:avLst/>
          </a:prstGeom>
        </p:spPr>
      </p:pic>
      <p:pic>
        <p:nvPicPr>
          <p:cNvPr id="98" name="Рисунок 97" descr="Дві малинівки на пеньку">
            <a:extLst>
              <a:ext uri="{FF2B5EF4-FFF2-40B4-BE49-F238E27FC236}">
                <a16:creationId xmlns:a16="http://schemas.microsoft.com/office/drawing/2014/main" id="{1A65069D-B13A-445B-96C9-0B5E2606D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94966" y="4711954"/>
            <a:ext cx="3719166" cy="21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00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фото, 5X сітка правору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кутник 48">
            <a:extLst>
              <a:ext uri="{FF2B5EF4-FFF2-40B4-BE49-F238E27FC236}">
                <a16:creationId xmlns:a16="http://schemas.microsoft.com/office/drawing/2014/main" id="{827EE5A1-022A-4407-A0B9-46E3100B3DFA}"/>
              </a:ext>
            </a:extLst>
          </p:cNvPr>
          <p:cNvSpPr/>
          <p:nvPr userDrawn="1"/>
        </p:nvSpPr>
        <p:spPr>
          <a:xfrm>
            <a:off x="11757057" y="4548996"/>
            <a:ext cx="271169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pic>
        <p:nvPicPr>
          <p:cNvPr id="48" name="Рисунок 47" descr="Сухі дерева з листям, що несе вітер">
            <a:extLst>
              <a:ext uri="{FF2B5EF4-FFF2-40B4-BE49-F238E27FC236}">
                <a16:creationId xmlns:a16="http://schemas.microsoft.com/office/drawing/2014/main" id="{8C198669-A567-4F42-BE22-45BB5E6F33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8527" y="4447809"/>
            <a:ext cx="2393473" cy="2410191"/>
          </a:xfrm>
          <a:prstGeom prst="rect">
            <a:avLst/>
          </a:prstGeom>
        </p:spPr>
      </p:pic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52" name="Місце для зображення 51" descr="Місце для зображення">
            <a:extLst>
              <a:ext uri="{FF2B5EF4-FFF2-40B4-BE49-F238E27FC236}">
                <a16:creationId xmlns:a16="http://schemas.microsoft.com/office/drawing/2014/main" id="{AABC9924-A3CA-4B7D-A004-FC21037389A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02" y="1215500"/>
            <a:ext cx="2237844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53" name="Місце для зображення 52" descr="Місце для зображення">
            <a:extLst>
              <a:ext uri="{FF2B5EF4-FFF2-40B4-BE49-F238E27FC236}">
                <a16:creationId xmlns:a16="http://schemas.microsoft.com/office/drawing/2014/main" id="{3C24B40C-3B62-4779-86BB-CE21787680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01600" y="1215500"/>
            <a:ext cx="2376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54" name="Місце для зображення 53" descr="Місце для зображення">
            <a:extLst>
              <a:ext uri="{FF2B5EF4-FFF2-40B4-BE49-F238E27FC236}">
                <a16:creationId xmlns:a16="http://schemas.microsoft.com/office/drawing/2014/main" id="{5BB5FC92-60B5-4C59-B084-8D9C99A61F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3757100"/>
            <a:ext cx="2376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55" name="Місце для зображення 54" descr="Місце для зображення">
            <a:extLst>
              <a:ext uri="{FF2B5EF4-FFF2-40B4-BE49-F238E27FC236}">
                <a16:creationId xmlns:a16="http://schemas.microsoft.com/office/drawing/2014/main" id="{9948C988-F5C9-4A39-89B1-C627187E9E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01601" y="3757100"/>
            <a:ext cx="2365569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56" name="Місце для зображення 55" descr="Місце для зображення">
            <a:extLst>
              <a:ext uri="{FF2B5EF4-FFF2-40B4-BE49-F238E27FC236}">
                <a16:creationId xmlns:a16="http://schemas.microsoft.com/office/drawing/2014/main" id="{01477BB9-39FD-49E3-9390-15B67354869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43200" y="1215500"/>
            <a:ext cx="6388800" cy="49176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EC941-B803-4C09-8047-5CE31F68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30A2920-2152-4A99-8AF3-ABD175D6640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grpSp>
        <p:nvGrpSpPr>
          <p:cNvPr id="8" name="Група 7" descr="Голодна дієта">
            <a:extLst>
              <a:ext uri="{FF2B5EF4-FFF2-40B4-BE49-F238E27FC236}">
                <a16:creationId xmlns:a16="http://schemas.microsoft.com/office/drawing/2014/main" id="{CDDB5CF0-82E4-44F0-8E0D-0905F68A841B}"/>
              </a:ext>
            </a:extLst>
          </p:cNvPr>
          <p:cNvGrpSpPr/>
          <p:nvPr userDrawn="1"/>
        </p:nvGrpSpPr>
        <p:grpSpPr>
          <a:xfrm rot="-60000">
            <a:off x="6971945" y="-20091"/>
            <a:ext cx="4716055" cy="680187"/>
            <a:chOff x="7411964" y="186225"/>
            <a:chExt cx="4716055" cy="682236"/>
          </a:xfrm>
        </p:grpSpPr>
        <p:grpSp>
          <p:nvGrpSpPr>
            <p:cNvPr id="127" name="Група 126">
              <a:extLst>
                <a:ext uri="{FF2B5EF4-FFF2-40B4-BE49-F238E27FC236}">
                  <a16:creationId xmlns:a16="http://schemas.microsoft.com/office/drawing/2014/main" id="{98398C3A-607A-494F-8714-9DBA43252F2C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8" name="Рівнобедрений трикутник 127">
                <a:extLst>
                  <a:ext uri="{FF2B5EF4-FFF2-40B4-BE49-F238E27FC236}">
                    <a16:creationId xmlns:a16="http://schemas.microsoft.com/office/drawing/2014/main" id="{305322AD-BE7E-4BA9-80ED-E4602B6A406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29" name="Прямокутник 128">
                <a:extLst>
                  <a:ext uri="{FF2B5EF4-FFF2-40B4-BE49-F238E27FC236}">
                    <a16:creationId xmlns:a16="http://schemas.microsoft.com/office/drawing/2014/main" id="{B0E6EC39-D07C-4F59-8F80-E37EFDA5F71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0" name="Група 129">
              <a:extLst>
                <a:ext uri="{FF2B5EF4-FFF2-40B4-BE49-F238E27FC236}">
                  <a16:creationId xmlns:a16="http://schemas.microsoft.com/office/drawing/2014/main" id="{0B82AC44-C121-47CA-96DB-182E67B4EFCE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1" name="Рівнобедрений трикутник 130">
                <a:extLst>
                  <a:ext uri="{FF2B5EF4-FFF2-40B4-BE49-F238E27FC236}">
                    <a16:creationId xmlns:a16="http://schemas.microsoft.com/office/drawing/2014/main" id="{E6919451-43C6-4AE7-B858-3A588A4A3D1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32" name="Прямокутник 131">
                <a:extLst>
                  <a:ext uri="{FF2B5EF4-FFF2-40B4-BE49-F238E27FC236}">
                    <a16:creationId xmlns:a16="http://schemas.microsoft.com/office/drawing/2014/main" id="{7BA55AB0-C562-40CD-9D0A-1F85D842D50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3" name="Група 132">
              <a:extLst>
                <a:ext uri="{FF2B5EF4-FFF2-40B4-BE49-F238E27FC236}">
                  <a16:creationId xmlns:a16="http://schemas.microsoft.com/office/drawing/2014/main" id="{FF671892-6C52-4CAE-AA17-04F87411F6D7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Рівнобедрений трикутник 133">
                <a:extLst>
                  <a:ext uri="{FF2B5EF4-FFF2-40B4-BE49-F238E27FC236}">
                    <a16:creationId xmlns:a16="http://schemas.microsoft.com/office/drawing/2014/main" id="{AE513090-CF37-47A3-83D1-C9C80F64D1A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35" name="Прямокутник 134">
                <a:extLst>
                  <a:ext uri="{FF2B5EF4-FFF2-40B4-BE49-F238E27FC236}">
                    <a16:creationId xmlns:a16="http://schemas.microsoft.com/office/drawing/2014/main" id="{6F3886BF-295E-4CDC-80B2-65595391697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6" name="Група 135">
              <a:extLst>
                <a:ext uri="{FF2B5EF4-FFF2-40B4-BE49-F238E27FC236}">
                  <a16:creationId xmlns:a16="http://schemas.microsoft.com/office/drawing/2014/main" id="{FD38605A-4711-4B41-A160-E66105E6C0BB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Рівнобедрений трикутник 136">
                <a:extLst>
                  <a:ext uri="{FF2B5EF4-FFF2-40B4-BE49-F238E27FC236}">
                    <a16:creationId xmlns:a16="http://schemas.microsoft.com/office/drawing/2014/main" id="{21C82B86-8632-4669-8910-B5B3FDB404A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38" name="Прямокутник 137">
                <a:extLst>
                  <a:ext uri="{FF2B5EF4-FFF2-40B4-BE49-F238E27FC236}">
                    <a16:creationId xmlns:a16="http://schemas.microsoft.com/office/drawing/2014/main" id="{B2D3875D-5C64-4C20-B8D4-C7F88BE229C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9" name="Група 138">
              <a:extLst>
                <a:ext uri="{FF2B5EF4-FFF2-40B4-BE49-F238E27FC236}">
                  <a16:creationId xmlns:a16="http://schemas.microsoft.com/office/drawing/2014/main" id="{F0C5999E-9E61-4ED5-A5EA-AF05EFA05A91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0" name="Рівнобедрений трикутник 139">
                <a:extLst>
                  <a:ext uri="{FF2B5EF4-FFF2-40B4-BE49-F238E27FC236}">
                    <a16:creationId xmlns:a16="http://schemas.microsoft.com/office/drawing/2014/main" id="{27E9BABB-F0C0-404A-ACA2-1E6A0DAE23E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41" name="Прямокутник 140">
                <a:extLst>
                  <a:ext uri="{FF2B5EF4-FFF2-40B4-BE49-F238E27FC236}">
                    <a16:creationId xmlns:a16="http://schemas.microsoft.com/office/drawing/2014/main" id="{F54E0CA6-0F57-4F43-B039-E7C704EC0A8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42" name="Група 141">
              <a:extLst>
                <a:ext uri="{FF2B5EF4-FFF2-40B4-BE49-F238E27FC236}">
                  <a16:creationId xmlns:a16="http://schemas.microsoft.com/office/drawing/2014/main" id="{EDF0F240-AE89-4BBF-9A4D-024FAE6AF230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3" name="Рівнобедрений трикутник 142">
                <a:extLst>
                  <a:ext uri="{FF2B5EF4-FFF2-40B4-BE49-F238E27FC236}">
                    <a16:creationId xmlns:a16="http://schemas.microsoft.com/office/drawing/2014/main" id="{B9913070-736F-4E9D-9E01-A85FC342218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44" name="Прямокутник 143">
                <a:extLst>
                  <a:ext uri="{FF2B5EF4-FFF2-40B4-BE49-F238E27FC236}">
                    <a16:creationId xmlns:a16="http://schemas.microsoft.com/office/drawing/2014/main" id="{52FE4BDC-DF00-4763-86DA-4798C209A10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45" name="Група 144">
              <a:extLst>
                <a:ext uri="{FF2B5EF4-FFF2-40B4-BE49-F238E27FC236}">
                  <a16:creationId xmlns:a16="http://schemas.microsoft.com/office/drawing/2014/main" id="{AF26C229-10C9-483F-A925-A9094ABE7B58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Рівнобедрений трикутник 145">
                <a:extLst>
                  <a:ext uri="{FF2B5EF4-FFF2-40B4-BE49-F238E27FC236}">
                    <a16:creationId xmlns:a16="http://schemas.microsoft.com/office/drawing/2014/main" id="{586CCDF7-30FC-4974-ABE6-14EBDCFAC4D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47" name="Прямокутник 146">
                <a:extLst>
                  <a:ext uri="{FF2B5EF4-FFF2-40B4-BE49-F238E27FC236}">
                    <a16:creationId xmlns:a16="http://schemas.microsoft.com/office/drawing/2014/main" id="{C10672A2-E71D-4CA8-AE07-E61963A6547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48" name="Група 147">
              <a:extLst>
                <a:ext uri="{FF2B5EF4-FFF2-40B4-BE49-F238E27FC236}">
                  <a16:creationId xmlns:a16="http://schemas.microsoft.com/office/drawing/2014/main" id="{F905F0AF-3262-405C-8760-1E3F0FF25D71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9" name="Рівнобедрений трикутник 148">
                <a:extLst>
                  <a:ext uri="{FF2B5EF4-FFF2-40B4-BE49-F238E27FC236}">
                    <a16:creationId xmlns:a16="http://schemas.microsoft.com/office/drawing/2014/main" id="{AC7B8616-C478-4EAD-93E3-5EB3E057787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50" name="Прямокутник 149">
                <a:extLst>
                  <a:ext uri="{FF2B5EF4-FFF2-40B4-BE49-F238E27FC236}">
                    <a16:creationId xmlns:a16="http://schemas.microsoft.com/office/drawing/2014/main" id="{447AFE5D-90EA-46A7-8D30-26EC23A9A2E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51" name="Група 150">
              <a:extLst>
                <a:ext uri="{FF2B5EF4-FFF2-40B4-BE49-F238E27FC236}">
                  <a16:creationId xmlns:a16="http://schemas.microsoft.com/office/drawing/2014/main" id="{C254F45E-F179-4A30-8DB5-BB697337B2AA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Рівнобедрений трикутник 151">
                <a:extLst>
                  <a:ext uri="{FF2B5EF4-FFF2-40B4-BE49-F238E27FC236}">
                    <a16:creationId xmlns:a16="http://schemas.microsoft.com/office/drawing/2014/main" id="{B2B7CA09-CEBF-458B-BB67-DBA84E5A61A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53" name="Прямокутник 152">
                <a:extLst>
                  <a:ext uri="{FF2B5EF4-FFF2-40B4-BE49-F238E27FC236}">
                    <a16:creationId xmlns:a16="http://schemas.microsoft.com/office/drawing/2014/main" id="{4C205808-E00C-4E6C-851A-1AE5EED502F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54" name="Група 153">
              <a:extLst>
                <a:ext uri="{FF2B5EF4-FFF2-40B4-BE49-F238E27FC236}">
                  <a16:creationId xmlns:a16="http://schemas.microsoft.com/office/drawing/2014/main" id="{23658B4A-DEA2-433C-BDD6-50FD3820AAEE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5" name="Рівнобедрений трикутник 154">
                <a:extLst>
                  <a:ext uri="{FF2B5EF4-FFF2-40B4-BE49-F238E27FC236}">
                    <a16:creationId xmlns:a16="http://schemas.microsoft.com/office/drawing/2014/main" id="{005FE73E-042D-4F0A-812B-986D38103F6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56" name="Прямокутник 155">
                <a:extLst>
                  <a:ext uri="{FF2B5EF4-FFF2-40B4-BE49-F238E27FC236}">
                    <a16:creationId xmlns:a16="http://schemas.microsoft.com/office/drawing/2014/main" id="{730BFD34-C9E5-4DDC-8E41-F203D0BBF1D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57" name="Група 156">
              <a:extLst>
                <a:ext uri="{FF2B5EF4-FFF2-40B4-BE49-F238E27FC236}">
                  <a16:creationId xmlns:a16="http://schemas.microsoft.com/office/drawing/2014/main" id="{3BA2F3E8-2BC2-4D36-B010-446F8285BDFB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Рівнобедрений трикутник 157">
                <a:extLst>
                  <a:ext uri="{FF2B5EF4-FFF2-40B4-BE49-F238E27FC236}">
                    <a16:creationId xmlns:a16="http://schemas.microsoft.com/office/drawing/2014/main" id="{F8E5D5F3-4687-415D-9DE2-77E96473BC6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59" name="Прямокутник 158">
                <a:extLst>
                  <a:ext uri="{FF2B5EF4-FFF2-40B4-BE49-F238E27FC236}">
                    <a16:creationId xmlns:a16="http://schemas.microsoft.com/office/drawing/2014/main" id="{1DA834F1-0DE2-4F2C-BDC2-75948AC94E5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60" name="Група 159">
              <a:extLst>
                <a:ext uri="{FF2B5EF4-FFF2-40B4-BE49-F238E27FC236}">
                  <a16:creationId xmlns:a16="http://schemas.microsoft.com/office/drawing/2014/main" id="{E662A7F2-FF74-4F16-A1CA-82D0A3BB237C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Рівнобедрений трикутник 160">
                <a:extLst>
                  <a:ext uri="{FF2B5EF4-FFF2-40B4-BE49-F238E27FC236}">
                    <a16:creationId xmlns:a16="http://schemas.microsoft.com/office/drawing/2014/main" id="{2CA7E17F-9AB2-4827-9ACA-02C32BFB9F4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62" name="Прямокутник 161">
                <a:extLst>
                  <a:ext uri="{FF2B5EF4-FFF2-40B4-BE49-F238E27FC236}">
                    <a16:creationId xmlns:a16="http://schemas.microsoft.com/office/drawing/2014/main" id="{99668D67-4D83-4DFC-AAF8-286EED53886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2707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фото, 7X сітка правору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Прямокутник 96">
            <a:extLst>
              <a:ext uri="{FF2B5EF4-FFF2-40B4-BE49-F238E27FC236}">
                <a16:creationId xmlns:a16="http://schemas.microsoft.com/office/drawing/2014/main" id="{233C3677-8076-4AA5-8DCB-8F183634C15C}"/>
              </a:ext>
            </a:extLst>
          </p:cNvPr>
          <p:cNvSpPr/>
          <p:nvPr userDrawn="1"/>
        </p:nvSpPr>
        <p:spPr>
          <a:xfrm>
            <a:off x="11757057" y="4548996"/>
            <a:ext cx="271169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pic>
        <p:nvPicPr>
          <p:cNvPr id="96" name="Рисунок 95" descr="Сухі дерева з листям, що несе вітер">
            <a:extLst>
              <a:ext uri="{FF2B5EF4-FFF2-40B4-BE49-F238E27FC236}">
                <a16:creationId xmlns:a16="http://schemas.microsoft.com/office/drawing/2014/main" id="{1FB63D02-8469-47FC-9470-13B2B5DC5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8527" y="4447809"/>
            <a:ext cx="2393473" cy="2410191"/>
          </a:xfrm>
          <a:prstGeom prst="rect">
            <a:avLst/>
          </a:prstGeom>
        </p:spPr>
      </p:pic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59" name="Місце для зображення 58" descr="Місце для зображення">
            <a:extLst>
              <a:ext uri="{FF2B5EF4-FFF2-40B4-BE49-F238E27FC236}">
                <a16:creationId xmlns:a16="http://schemas.microsoft.com/office/drawing/2014/main" id="{6CB45E7C-660C-4472-BB9A-6F5E4A956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215500"/>
            <a:ext cx="2376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0" name="Місце для зображення 59" descr="Місце для зображення">
            <a:extLst>
              <a:ext uri="{FF2B5EF4-FFF2-40B4-BE49-F238E27FC236}">
                <a16:creationId xmlns:a16="http://schemas.microsoft.com/office/drawing/2014/main" id="{B63C3E88-7A4B-4DE5-82D2-D7F5A1197E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01600" y="1215500"/>
            <a:ext cx="2237844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2" name="Місце для зображення 61" descr="Місце для зображення">
            <a:extLst>
              <a:ext uri="{FF2B5EF4-FFF2-40B4-BE49-F238E27FC236}">
                <a16:creationId xmlns:a16="http://schemas.microsoft.com/office/drawing/2014/main" id="{46000B1E-074A-468B-951C-6FAD4D34CE5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3757099"/>
            <a:ext cx="2376000" cy="2376001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3" name="Місце для зображення 62" descr="Місце для зображення">
            <a:extLst>
              <a:ext uri="{FF2B5EF4-FFF2-40B4-BE49-F238E27FC236}">
                <a16:creationId xmlns:a16="http://schemas.microsoft.com/office/drawing/2014/main" id="{DF661A0D-08E6-4E84-BBF2-924B3CFB03F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01602" y="3767532"/>
            <a:ext cx="2375999" cy="236556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5" name="Місце для зображення 64" descr="Місце для зображення">
            <a:extLst>
              <a:ext uri="{FF2B5EF4-FFF2-40B4-BE49-F238E27FC236}">
                <a16:creationId xmlns:a16="http://schemas.microsoft.com/office/drawing/2014/main" id="{26578084-E9A0-4DE2-9708-11C97348D2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4801" y="1215500"/>
            <a:ext cx="3772463" cy="49176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1" name="Місце для зображення 60" descr="Місце для зображення">
            <a:extLst>
              <a:ext uri="{FF2B5EF4-FFF2-40B4-BE49-F238E27FC236}">
                <a16:creationId xmlns:a16="http://schemas.microsoft.com/office/drawing/2014/main" id="{3601CEAE-FC1C-42D6-B734-64C19D41BC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73832" y="1215500"/>
            <a:ext cx="2237844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4" name="Місце для зображення 63" descr="Місце для зображення">
            <a:extLst>
              <a:ext uri="{FF2B5EF4-FFF2-40B4-BE49-F238E27FC236}">
                <a16:creationId xmlns:a16="http://schemas.microsoft.com/office/drawing/2014/main" id="{448E0659-BA89-4E4E-ACDE-6C076F5B573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43200" y="3757100"/>
            <a:ext cx="2376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24E52-7103-452A-AF44-C222CE5C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F48FC7C-4374-451A-8396-B8B17F01CF3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pic>
        <p:nvPicPr>
          <p:cNvPr id="51" name="Рисунок 50" descr="Сонечко">
            <a:extLst>
              <a:ext uri="{FF2B5EF4-FFF2-40B4-BE49-F238E27FC236}">
                <a16:creationId xmlns:a16="http://schemas.microsoft.com/office/drawing/2014/main" id="{4D1023E8-5690-410C-8149-B89688D05C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20000" flipH="1">
            <a:off x="5289031" y="2969930"/>
            <a:ext cx="334905" cy="505706"/>
          </a:xfrm>
          <a:prstGeom prst="rect">
            <a:avLst/>
          </a:prstGeom>
        </p:spPr>
      </p:pic>
      <p:grpSp>
        <p:nvGrpSpPr>
          <p:cNvPr id="52" name="Група 51" descr="Голодна дієта">
            <a:extLst>
              <a:ext uri="{FF2B5EF4-FFF2-40B4-BE49-F238E27FC236}">
                <a16:creationId xmlns:a16="http://schemas.microsoft.com/office/drawing/2014/main" id="{4369457E-AB02-4DA9-AD0F-545AC438BFA1}"/>
              </a:ext>
            </a:extLst>
          </p:cNvPr>
          <p:cNvGrpSpPr/>
          <p:nvPr userDrawn="1"/>
        </p:nvGrpSpPr>
        <p:grpSpPr>
          <a:xfrm rot="-60000">
            <a:off x="6971945" y="-20091"/>
            <a:ext cx="4716055" cy="680187"/>
            <a:chOff x="7411964" y="186225"/>
            <a:chExt cx="4716055" cy="682236"/>
          </a:xfrm>
        </p:grpSpPr>
        <p:grpSp>
          <p:nvGrpSpPr>
            <p:cNvPr id="53" name="Група 52">
              <a:extLst>
                <a:ext uri="{FF2B5EF4-FFF2-40B4-BE49-F238E27FC236}">
                  <a16:creationId xmlns:a16="http://schemas.microsoft.com/office/drawing/2014/main" id="{97692A4E-6946-45C2-ADB7-CD6432B0EB45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Рівнобедрений трикутник 93">
                <a:extLst>
                  <a:ext uri="{FF2B5EF4-FFF2-40B4-BE49-F238E27FC236}">
                    <a16:creationId xmlns:a16="http://schemas.microsoft.com/office/drawing/2014/main" id="{80F6952D-89A2-429C-8545-9C53571C4B8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5" name="Прямокутник 94">
                <a:extLst>
                  <a:ext uri="{FF2B5EF4-FFF2-40B4-BE49-F238E27FC236}">
                    <a16:creationId xmlns:a16="http://schemas.microsoft.com/office/drawing/2014/main" id="{81E53A97-DAC6-41F2-8604-07014860A10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4" name="Група 53">
              <a:extLst>
                <a:ext uri="{FF2B5EF4-FFF2-40B4-BE49-F238E27FC236}">
                  <a16:creationId xmlns:a16="http://schemas.microsoft.com/office/drawing/2014/main" id="{CC3920F2-E9B0-4C46-932D-9CD6B00F7B70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Рівнобедрений трикутник 91">
                <a:extLst>
                  <a:ext uri="{FF2B5EF4-FFF2-40B4-BE49-F238E27FC236}">
                    <a16:creationId xmlns:a16="http://schemas.microsoft.com/office/drawing/2014/main" id="{CE8FE63F-6466-483B-8332-F7E67E13149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3" name="Прямокутник 92">
                <a:extLst>
                  <a:ext uri="{FF2B5EF4-FFF2-40B4-BE49-F238E27FC236}">
                    <a16:creationId xmlns:a16="http://schemas.microsoft.com/office/drawing/2014/main" id="{32A5A470-3A3C-49D6-9154-6E4365F0BF4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5" name="Група 54">
              <a:extLst>
                <a:ext uri="{FF2B5EF4-FFF2-40B4-BE49-F238E27FC236}">
                  <a16:creationId xmlns:a16="http://schemas.microsoft.com/office/drawing/2014/main" id="{47BEADD7-0A15-4EB4-B7EA-4DBEB99DDE58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Рівнобедрений трикутник 89">
                <a:extLst>
                  <a:ext uri="{FF2B5EF4-FFF2-40B4-BE49-F238E27FC236}">
                    <a16:creationId xmlns:a16="http://schemas.microsoft.com/office/drawing/2014/main" id="{9A20FE23-59DE-4F25-B487-EFF7BD500D5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1" name="Прямокутник 90">
                <a:extLst>
                  <a:ext uri="{FF2B5EF4-FFF2-40B4-BE49-F238E27FC236}">
                    <a16:creationId xmlns:a16="http://schemas.microsoft.com/office/drawing/2014/main" id="{8F59E65A-3A63-4930-BA55-5D5C6B65D60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6" name="Група 55">
              <a:extLst>
                <a:ext uri="{FF2B5EF4-FFF2-40B4-BE49-F238E27FC236}">
                  <a16:creationId xmlns:a16="http://schemas.microsoft.com/office/drawing/2014/main" id="{E7677CA3-DD89-4DA6-AFFD-97D2881B35D0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Рівнобедрений трикутник 87">
                <a:extLst>
                  <a:ext uri="{FF2B5EF4-FFF2-40B4-BE49-F238E27FC236}">
                    <a16:creationId xmlns:a16="http://schemas.microsoft.com/office/drawing/2014/main" id="{249068C7-67BA-4A57-98FE-0D3A3AEAC2B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9" name="Прямокутник 88">
                <a:extLst>
                  <a:ext uri="{FF2B5EF4-FFF2-40B4-BE49-F238E27FC236}">
                    <a16:creationId xmlns:a16="http://schemas.microsoft.com/office/drawing/2014/main" id="{40BE0073-0DE1-4A47-A696-17B6358CBD7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7" name="Група 56">
              <a:extLst>
                <a:ext uri="{FF2B5EF4-FFF2-40B4-BE49-F238E27FC236}">
                  <a16:creationId xmlns:a16="http://schemas.microsoft.com/office/drawing/2014/main" id="{F83DABBE-FDEE-49FE-A0D7-247178E6CA62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Рівнобедрений трикутник 85">
                <a:extLst>
                  <a:ext uri="{FF2B5EF4-FFF2-40B4-BE49-F238E27FC236}">
                    <a16:creationId xmlns:a16="http://schemas.microsoft.com/office/drawing/2014/main" id="{9C141DFC-D23F-4949-BB94-C32C61139AA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7" name="Прямокутник 86">
                <a:extLst>
                  <a:ext uri="{FF2B5EF4-FFF2-40B4-BE49-F238E27FC236}">
                    <a16:creationId xmlns:a16="http://schemas.microsoft.com/office/drawing/2014/main" id="{4F95F92F-A5B0-4D82-A7C3-A03B7A80008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8" name="Група 57">
              <a:extLst>
                <a:ext uri="{FF2B5EF4-FFF2-40B4-BE49-F238E27FC236}">
                  <a16:creationId xmlns:a16="http://schemas.microsoft.com/office/drawing/2014/main" id="{FA4BFAC3-DE9C-485E-9615-71768E08515B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Рівнобедрений трикутник 83">
                <a:extLst>
                  <a:ext uri="{FF2B5EF4-FFF2-40B4-BE49-F238E27FC236}">
                    <a16:creationId xmlns:a16="http://schemas.microsoft.com/office/drawing/2014/main" id="{DDC10871-1D42-430E-B69F-9F5EB8336E5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5" name="Прямокутник 84">
                <a:extLst>
                  <a:ext uri="{FF2B5EF4-FFF2-40B4-BE49-F238E27FC236}">
                    <a16:creationId xmlns:a16="http://schemas.microsoft.com/office/drawing/2014/main" id="{A7AEEEE0-A057-4FCB-A691-81A06F41EE0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6" name="Група 65">
              <a:extLst>
                <a:ext uri="{FF2B5EF4-FFF2-40B4-BE49-F238E27FC236}">
                  <a16:creationId xmlns:a16="http://schemas.microsoft.com/office/drawing/2014/main" id="{5C3B6244-9243-45CA-A6BA-B59CBBD57ED6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Рівнобедрений трикутник 81">
                <a:extLst>
                  <a:ext uri="{FF2B5EF4-FFF2-40B4-BE49-F238E27FC236}">
                    <a16:creationId xmlns:a16="http://schemas.microsoft.com/office/drawing/2014/main" id="{D55CEF3E-BA5D-4BF4-BC94-65A9B0D5A20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3" name="Прямокутник 82">
                <a:extLst>
                  <a:ext uri="{FF2B5EF4-FFF2-40B4-BE49-F238E27FC236}">
                    <a16:creationId xmlns:a16="http://schemas.microsoft.com/office/drawing/2014/main" id="{06592BA9-6AE1-4569-B545-6714173302C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7" name="Група 66">
              <a:extLst>
                <a:ext uri="{FF2B5EF4-FFF2-40B4-BE49-F238E27FC236}">
                  <a16:creationId xmlns:a16="http://schemas.microsoft.com/office/drawing/2014/main" id="{7360C9BE-C58B-4710-88D9-8162D73911AE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Рівнобедрений трикутник 79">
                <a:extLst>
                  <a:ext uri="{FF2B5EF4-FFF2-40B4-BE49-F238E27FC236}">
                    <a16:creationId xmlns:a16="http://schemas.microsoft.com/office/drawing/2014/main" id="{9CFAE9C2-1D26-4A4A-A2A7-A04FF4200BB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1" name="Прямокутник 80">
                <a:extLst>
                  <a:ext uri="{FF2B5EF4-FFF2-40B4-BE49-F238E27FC236}">
                    <a16:creationId xmlns:a16="http://schemas.microsoft.com/office/drawing/2014/main" id="{03933AD4-A235-4450-B0A3-9156383C6D7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8" name="Група 67">
              <a:extLst>
                <a:ext uri="{FF2B5EF4-FFF2-40B4-BE49-F238E27FC236}">
                  <a16:creationId xmlns:a16="http://schemas.microsoft.com/office/drawing/2014/main" id="{A2927481-EF95-4871-AFE2-27868E26454D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Рівнобедрений трикутник 77">
                <a:extLst>
                  <a:ext uri="{FF2B5EF4-FFF2-40B4-BE49-F238E27FC236}">
                    <a16:creationId xmlns:a16="http://schemas.microsoft.com/office/drawing/2014/main" id="{924B8A81-F7E8-4FA7-96E1-92D4353FEF9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9" name="Прямокутник 78">
                <a:extLst>
                  <a:ext uri="{FF2B5EF4-FFF2-40B4-BE49-F238E27FC236}">
                    <a16:creationId xmlns:a16="http://schemas.microsoft.com/office/drawing/2014/main" id="{1487A244-AC05-41E0-A8E3-2F5B2EA1B25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9" name="Група 68">
              <a:extLst>
                <a:ext uri="{FF2B5EF4-FFF2-40B4-BE49-F238E27FC236}">
                  <a16:creationId xmlns:a16="http://schemas.microsoft.com/office/drawing/2014/main" id="{EC317804-D58C-4056-AF03-9E663F65F8AD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Рівнобедрений трикутник 75">
                <a:extLst>
                  <a:ext uri="{FF2B5EF4-FFF2-40B4-BE49-F238E27FC236}">
                    <a16:creationId xmlns:a16="http://schemas.microsoft.com/office/drawing/2014/main" id="{22A609C1-14B2-4DE7-8201-1710585E778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7" name="Прямокутник 76">
                <a:extLst>
                  <a:ext uri="{FF2B5EF4-FFF2-40B4-BE49-F238E27FC236}">
                    <a16:creationId xmlns:a16="http://schemas.microsoft.com/office/drawing/2014/main" id="{CC45672B-2790-44D1-A2C4-CCD4EAAB6D7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0" name="Група 69">
              <a:extLst>
                <a:ext uri="{FF2B5EF4-FFF2-40B4-BE49-F238E27FC236}">
                  <a16:creationId xmlns:a16="http://schemas.microsoft.com/office/drawing/2014/main" id="{E8E16F18-3361-4100-88F8-2F2B09942337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Рівнобедрений трикутник 73">
                <a:extLst>
                  <a:ext uri="{FF2B5EF4-FFF2-40B4-BE49-F238E27FC236}">
                    <a16:creationId xmlns:a16="http://schemas.microsoft.com/office/drawing/2014/main" id="{C4FFC949-3905-49F0-867C-820FB2967B5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5" name="Прямокутник 74">
                <a:extLst>
                  <a:ext uri="{FF2B5EF4-FFF2-40B4-BE49-F238E27FC236}">
                    <a16:creationId xmlns:a16="http://schemas.microsoft.com/office/drawing/2014/main" id="{D9801293-6213-43F1-A302-FEF6C827B00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1" name="Група 70">
              <a:extLst>
                <a:ext uri="{FF2B5EF4-FFF2-40B4-BE49-F238E27FC236}">
                  <a16:creationId xmlns:a16="http://schemas.microsoft.com/office/drawing/2014/main" id="{2748D561-D3CF-45DD-A7A1-F2F7FAC6AA94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Рівнобедрений трикутник 71">
                <a:extLst>
                  <a:ext uri="{FF2B5EF4-FFF2-40B4-BE49-F238E27FC236}">
                    <a16:creationId xmlns:a16="http://schemas.microsoft.com/office/drawing/2014/main" id="{201DEC14-4B40-409D-9426-B425418FDA8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3" name="Прямокутник 72">
                <a:extLst>
                  <a:ext uri="{FF2B5EF4-FFF2-40B4-BE49-F238E27FC236}">
                    <a16:creationId xmlns:a16="http://schemas.microsoft.com/office/drawing/2014/main" id="{F14AA210-2079-447D-8559-C7FD02E8972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6131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фото, 5X сітка лівору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кутник 48">
            <a:extLst>
              <a:ext uri="{FF2B5EF4-FFF2-40B4-BE49-F238E27FC236}">
                <a16:creationId xmlns:a16="http://schemas.microsoft.com/office/drawing/2014/main" id="{15632818-A250-402D-ABD1-81F642DC4FED}"/>
              </a:ext>
            </a:extLst>
          </p:cNvPr>
          <p:cNvSpPr/>
          <p:nvPr userDrawn="1"/>
        </p:nvSpPr>
        <p:spPr>
          <a:xfrm>
            <a:off x="11757057" y="4548996"/>
            <a:ext cx="271169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pic>
        <p:nvPicPr>
          <p:cNvPr id="48" name="Рисунок 47" descr="Сухі дерева з листям, що несе вітер">
            <a:extLst>
              <a:ext uri="{FF2B5EF4-FFF2-40B4-BE49-F238E27FC236}">
                <a16:creationId xmlns:a16="http://schemas.microsoft.com/office/drawing/2014/main" id="{72F5B4AC-54B3-4FD5-B693-7D3514D15C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8527" y="4447809"/>
            <a:ext cx="2393473" cy="2410191"/>
          </a:xfrm>
          <a:prstGeom prst="rect">
            <a:avLst/>
          </a:prstGeom>
        </p:spPr>
      </p:pic>
      <p:sp>
        <p:nvSpPr>
          <p:cNvPr id="56" name="Місце для зображення 55" descr="Місце для зображення">
            <a:extLst>
              <a:ext uri="{FF2B5EF4-FFF2-40B4-BE49-F238E27FC236}">
                <a16:creationId xmlns:a16="http://schemas.microsoft.com/office/drawing/2014/main" id="{A9F21D00-123D-4D22-93FA-8C13AC6774A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001" y="1215502"/>
            <a:ext cx="6335999" cy="491759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57" name="Місце для зображення 56" descr="Місце для зображення">
            <a:extLst>
              <a:ext uri="{FF2B5EF4-FFF2-40B4-BE49-F238E27FC236}">
                <a16:creationId xmlns:a16="http://schemas.microsoft.com/office/drawing/2014/main" id="{8F7A9DAF-6F1F-4296-976F-13E7B962FB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14400" y="1215500"/>
            <a:ext cx="2376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58" name="Місце для зображення 57" descr="Місце для зображення">
            <a:extLst>
              <a:ext uri="{FF2B5EF4-FFF2-40B4-BE49-F238E27FC236}">
                <a16:creationId xmlns:a16="http://schemas.microsoft.com/office/drawing/2014/main" id="{EFC7ABDA-9930-4694-BF85-97BB4E404D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99544" y="1215500"/>
            <a:ext cx="2237844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59" name="Місце для зображення 58" descr="Місце для зображення">
            <a:extLst>
              <a:ext uri="{FF2B5EF4-FFF2-40B4-BE49-F238E27FC236}">
                <a16:creationId xmlns:a16="http://schemas.microsoft.com/office/drawing/2014/main" id="{51228FC4-3EBB-4C0A-B20A-59EA2F426A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14401" y="3757100"/>
            <a:ext cx="2365569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0" name="Місце для зображення 59" descr="Місце для зображення">
            <a:extLst>
              <a:ext uri="{FF2B5EF4-FFF2-40B4-BE49-F238E27FC236}">
                <a16:creationId xmlns:a16="http://schemas.microsoft.com/office/drawing/2014/main" id="{0E0B24C3-9B8D-4C83-A8CB-56AF655BF5A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456001" y="3757100"/>
            <a:ext cx="2355045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08A59-688F-45AB-9CFE-40DD3875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5114617-A5E0-4422-8F75-BD194D38583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grpSp>
        <p:nvGrpSpPr>
          <p:cNvPr id="52" name="Група 51" descr="Голодна дієта">
            <a:extLst>
              <a:ext uri="{FF2B5EF4-FFF2-40B4-BE49-F238E27FC236}">
                <a16:creationId xmlns:a16="http://schemas.microsoft.com/office/drawing/2014/main" id="{4D0619FA-E9E3-43A1-AB6E-4A48B4997053}"/>
              </a:ext>
            </a:extLst>
          </p:cNvPr>
          <p:cNvGrpSpPr/>
          <p:nvPr userDrawn="1"/>
        </p:nvGrpSpPr>
        <p:grpSpPr>
          <a:xfrm rot="-60000">
            <a:off x="6971945" y="-20091"/>
            <a:ext cx="4716055" cy="680187"/>
            <a:chOff x="7411964" y="186225"/>
            <a:chExt cx="4716055" cy="682236"/>
          </a:xfrm>
        </p:grpSpPr>
        <p:grpSp>
          <p:nvGrpSpPr>
            <p:cNvPr id="53" name="Група 52">
              <a:extLst>
                <a:ext uri="{FF2B5EF4-FFF2-40B4-BE49-F238E27FC236}">
                  <a16:creationId xmlns:a16="http://schemas.microsoft.com/office/drawing/2014/main" id="{325033B8-E5FB-41D2-AB14-BFF17E48D6D3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Рівнобедрений трикутник 91">
                <a:extLst>
                  <a:ext uri="{FF2B5EF4-FFF2-40B4-BE49-F238E27FC236}">
                    <a16:creationId xmlns:a16="http://schemas.microsoft.com/office/drawing/2014/main" id="{46AD1FD4-5257-47BD-BE6A-1C404DBB800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3" name="Прямокутник 92">
                <a:extLst>
                  <a:ext uri="{FF2B5EF4-FFF2-40B4-BE49-F238E27FC236}">
                    <a16:creationId xmlns:a16="http://schemas.microsoft.com/office/drawing/2014/main" id="{E1587BDB-E3D3-4D20-BD60-EE8835612AF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4" name="Група 53">
              <a:extLst>
                <a:ext uri="{FF2B5EF4-FFF2-40B4-BE49-F238E27FC236}">
                  <a16:creationId xmlns:a16="http://schemas.microsoft.com/office/drawing/2014/main" id="{035FA9D3-1C69-4F26-94B9-F71215665044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Рівнобедрений трикутник 89">
                <a:extLst>
                  <a:ext uri="{FF2B5EF4-FFF2-40B4-BE49-F238E27FC236}">
                    <a16:creationId xmlns:a16="http://schemas.microsoft.com/office/drawing/2014/main" id="{3E02C63A-E3B9-49FE-8756-559BC752A73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1" name="Прямокутник 90">
                <a:extLst>
                  <a:ext uri="{FF2B5EF4-FFF2-40B4-BE49-F238E27FC236}">
                    <a16:creationId xmlns:a16="http://schemas.microsoft.com/office/drawing/2014/main" id="{46DDE63A-35D8-4DCB-A588-0152B388625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5" name="Група 54">
              <a:extLst>
                <a:ext uri="{FF2B5EF4-FFF2-40B4-BE49-F238E27FC236}">
                  <a16:creationId xmlns:a16="http://schemas.microsoft.com/office/drawing/2014/main" id="{87259E4E-F6E1-41F4-9FBF-8364C721C398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Рівнобедрений трикутник 87">
                <a:extLst>
                  <a:ext uri="{FF2B5EF4-FFF2-40B4-BE49-F238E27FC236}">
                    <a16:creationId xmlns:a16="http://schemas.microsoft.com/office/drawing/2014/main" id="{E33D421A-A8FB-4480-98B3-019515515FD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9" name="Прямокутник 88">
                <a:extLst>
                  <a:ext uri="{FF2B5EF4-FFF2-40B4-BE49-F238E27FC236}">
                    <a16:creationId xmlns:a16="http://schemas.microsoft.com/office/drawing/2014/main" id="{93D492E4-0818-446C-BCF1-B4C70892008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1" name="Група 60">
              <a:extLst>
                <a:ext uri="{FF2B5EF4-FFF2-40B4-BE49-F238E27FC236}">
                  <a16:creationId xmlns:a16="http://schemas.microsoft.com/office/drawing/2014/main" id="{89EF2DA3-9110-434C-BCFC-C70C8B65A555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Рівнобедрений трикутник 85">
                <a:extLst>
                  <a:ext uri="{FF2B5EF4-FFF2-40B4-BE49-F238E27FC236}">
                    <a16:creationId xmlns:a16="http://schemas.microsoft.com/office/drawing/2014/main" id="{76A02B78-AC7E-49FA-B2C9-09BAAD96DB0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7" name="Прямокутник 86">
                <a:extLst>
                  <a:ext uri="{FF2B5EF4-FFF2-40B4-BE49-F238E27FC236}">
                    <a16:creationId xmlns:a16="http://schemas.microsoft.com/office/drawing/2014/main" id="{6FA44257-A294-4097-ABB0-EFAEF9F6FB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2" name="Група 61">
              <a:extLst>
                <a:ext uri="{FF2B5EF4-FFF2-40B4-BE49-F238E27FC236}">
                  <a16:creationId xmlns:a16="http://schemas.microsoft.com/office/drawing/2014/main" id="{14DFBCBF-5EA3-4AE8-8527-F7FB7BD78C31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Рівнобедрений трикутник 83">
                <a:extLst>
                  <a:ext uri="{FF2B5EF4-FFF2-40B4-BE49-F238E27FC236}">
                    <a16:creationId xmlns:a16="http://schemas.microsoft.com/office/drawing/2014/main" id="{58C98E68-A642-414F-A037-FAE8A51EE3F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5" name="Прямокутник 84">
                <a:extLst>
                  <a:ext uri="{FF2B5EF4-FFF2-40B4-BE49-F238E27FC236}">
                    <a16:creationId xmlns:a16="http://schemas.microsoft.com/office/drawing/2014/main" id="{A5C00F47-828A-4C39-8159-5825C39D601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3" name="Група 62">
              <a:extLst>
                <a:ext uri="{FF2B5EF4-FFF2-40B4-BE49-F238E27FC236}">
                  <a16:creationId xmlns:a16="http://schemas.microsoft.com/office/drawing/2014/main" id="{876AF949-B2B5-4872-8310-291D56B3C58C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Рівнобедрений трикутник 81">
                <a:extLst>
                  <a:ext uri="{FF2B5EF4-FFF2-40B4-BE49-F238E27FC236}">
                    <a16:creationId xmlns:a16="http://schemas.microsoft.com/office/drawing/2014/main" id="{E4CC1749-64C7-4297-AFF4-167C61E1C24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3" name="Прямокутник 82">
                <a:extLst>
                  <a:ext uri="{FF2B5EF4-FFF2-40B4-BE49-F238E27FC236}">
                    <a16:creationId xmlns:a16="http://schemas.microsoft.com/office/drawing/2014/main" id="{94DBB4E5-74AB-4E65-943A-A2F4FF964A6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4" name="Група 63">
              <a:extLst>
                <a:ext uri="{FF2B5EF4-FFF2-40B4-BE49-F238E27FC236}">
                  <a16:creationId xmlns:a16="http://schemas.microsoft.com/office/drawing/2014/main" id="{C83B7EB5-9FE0-4E2E-9309-DFD17E813F10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Рівнобедрений трикутник 79">
                <a:extLst>
                  <a:ext uri="{FF2B5EF4-FFF2-40B4-BE49-F238E27FC236}">
                    <a16:creationId xmlns:a16="http://schemas.microsoft.com/office/drawing/2014/main" id="{80B820E2-0CA9-495A-975D-576CBF4332F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1" name="Прямокутник 80">
                <a:extLst>
                  <a:ext uri="{FF2B5EF4-FFF2-40B4-BE49-F238E27FC236}">
                    <a16:creationId xmlns:a16="http://schemas.microsoft.com/office/drawing/2014/main" id="{D6C46A4A-60F5-415D-93A4-08B2F0D632C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5" name="Група 64">
              <a:extLst>
                <a:ext uri="{FF2B5EF4-FFF2-40B4-BE49-F238E27FC236}">
                  <a16:creationId xmlns:a16="http://schemas.microsoft.com/office/drawing/2014/main" id="{12E8CC5B-1A2B-4229-870A-2C90DA9C0761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Рівнобедрений трикутник 77">
                <a:extLst>
                  <a:ext uri="{FF2B5EF4-FFF2-40B4-BE49-F238E27FC236}">
                    <a16:creationId xmlns:a16="http://schemas.microsoft.com/office/drawing/2014/main" id="{52CF9F39-FC93-4655-8288-4C87F3BA543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9" name="Прямокутник 78">
                <a:extLst>
                  <a:ext uri="{FF2B5EF4-FFF2-40B4-BE49-F238E27FC236}">
                    <a16:creationId xmlns:a16="http://schemas.microsoft.com/office/drawing/2014/main" id="{71FA030E-DDFE-4C3F-BC1E-54C94118BE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6" name="Група 65">
              <a:extLst>
                <a:ext uri="{FF2B5EF4-FFF2-40B4-BE49-F238E27FC236}">
                  <a16:creationId xmlns:a16="http://schemas.microsoft.com/office/drawing/2014/main" id="{80BE13FA-6BEC-46A9-ADE6-9D094B8B384E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Рівнобедрений трикутник 75">
                <a:extLst>
                  <a:ext uri="{FF2B5EF4-FFF2-40B4-BE49-F238E27FC236}">
                    <a16:creationId xmlns:a16="http://schemas.microsoft.com/office/drawing/2014/main" id="{6622EA03-AA08-4AF9-9ACB-DD9F7B66F92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7" name="Прямокутник 76">
                <a:extLst>
                  <a:ext uri="{FF2B5EF4-FFF2-40B4-BE49-F238E27FC236}">
                    <a16:creationId xmlns:a16="http://schemas.microsoft.com/office/drawing/2014/main" id="{A0F32BE4-E34A-4162-8D20-3ADD301D46A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7" name="Група 66">
              <a:extLst>
                <a:ext uri="{FF2B5EF4-FFF2-40B4-BE49-F238E27FC236}">
                  <a16:creationId xmlns:a16="http://schemas.microsoft.com/office/drawing/2014/main" id="{5BA10BDA-C371-45CF-8542-8D683799A132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Рівнобедрений трикутник 73">
                <a:extLst>
                  <a:ext uri="{FF2B5EF4-FFF2-40B4-BE49-F238E27FC236}">
                    <a16:creationId xmlns:a16="http://schemas.microsoft.com/office/drawing/2014/main" id="{031524D6-E97F-41C9-9D3A-24B0770AADF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5" name="Прямокутник 74">
                <a:extLst>
                  <a:ext uri="{FF2B5EF4-FFF2-40B4-BE49-F238E27FC236}">
                    <a16:creationId xmlns:a16="http://schemas.microsoft.com/office/drawing/2014/main" id="{D3F35AD7-B7E3-4AE0-98A4-908A130A072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8" name="Група 67">
              <a:extLst>
                <a:ext uri="{FF2B5EF4-FFF2-40B4-BE49-F238E27FC236}">
                  <a16:creationId xmlns:a16="http://schemas.microsoft.com/office/drawing/2014/main" id="{DB1B223B-7669-42A9-9740-071D2B8D5BDF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Рівнобедрений трикутник 71">
                <a:extLst>
                  <a:ext uri="{FF2B5EF4-FFF2-40B4-BE49-F238E27FC236}">
                    <a16:creationId xmlns:a16="http://schemas.microsoft.com/office/drawing/2014/main" id="{723760A5-4A9C-4888-9BA1-693BD3982A1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3" name="Прямокутник 72">
                <a:extLst>
                  <a:ext uri="{FF2B5EF4-FFF2-40B4-BE49-F238E27FC236}">
                    <a16:creationId xmlns:a16="http://schemas.microsoft.com/office/drawing/2014/main" id="{7089063D-D29D-48A3-8379-ADCEEF283E6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9" name="Група 68">
              <a:extLst>
                <a:ext uri="{FF2B5EF4-FFF2-40B4-BE49-F238E27FC236}">
                  <a16:creationId xmlns:a16="http://schemas.microsoft.com/office/drawing/2014/main" id="{74677610-CEB6-4879-BAC0-D2C70E38A250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Рівнобедрений трикутник 69">
                <a:extLst>
                  <a:ext uri="{FF2B5EF4-FFF2-40B4-BE49-F238E27FC236}">
                    <a16:creationId xmlns:a16="http://schemas.microsoft.com/office/drawing/2014/main" id="{219C36EB-6B03-4744-B26C-9720672CCA2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1" name="Прямокутник 70">
                <a:extLst>
                  <a:ext uri="{FF2B5EF4-FFF2-40B4-BE49-F238E27FC236}">
                    <a16:creationId xmlns:a16="http://schemas.microsoft.com/office/drawing/2014/main" id="{DFC9D7F3-2CC2-4DEB-9911-5A61960C546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615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фото, квадрат 3 x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вітряна куля">
            <a:extLst>
              <a:ext uri="{FF2B5EF4-FFF2-40B4-BE49-F238E27FC236}">
                <a16:creationId xmlns:a16="http://schemas.microsoft.com/office/drawing/2014/main" id="{23449EB5-675D-4254-B742-DF807E93DD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9962" y="4350090"/>
            <a:ext cx="408467" cy="621846"/>
          </a:xfrm>
          <a:prstGeom prst="rect">
            <a:avLst/>
          </a:prstGeom>
        </p:spPr>
      </p:pic>
      <p:sp>
        <p:nvSpPr>
          <p:cNvPr id="93" name="Овал 92">
            <a:extLst>
              <a:ext uri="{FF2B5EF4-FFF2-40B4-BE49-F238E27FC236}">
                <a16:creationId xmlns:a16="http://schemas.microsoft.com/office/drawing/2014/main" id="{CE35B785-B7A2-4D3E-A0B9-7FC90CCEA9AB}"/>
              </a:ext>
            </a:extLst>
          </p:cNvPr>
          <p:cNvSpPr/>
          <p:nvPr userDrawn="1"/>
        </p:nvSpPr>
        <p:spPr>
          <a:xfrm>
            <a:off x="73072" y="4045769"/>
            <a:ext cx="3817852" cy="3817852"/>
          </a:xfrm>
          <a:prstGeom prst="ellipse">
            <a:avLst/>
          </a:prstGeom>
          <a:gradFill>
            <a:gsLst>
              <a:gs pos="0">
                <a:schemeClr val="accent1">
                  <a:alpha val="22000"/>
                </a:schemeClr>
              </a:gs>
              <a:gs pos="68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pic>
        <p:nvPicPr>
          <p:cNvPr id="8" name="Рисунок 7" descr="Дерево й листя">
            <a:extLst>
              <a:ext uri="{FF2B5EF4-FFF2-40B4-BE49-F238E27FC236}">
                <a16:creationId xmlns:a16="http://schemas.microsoft.com/office/drawing/2014/main" id="{97AB5CCD-FCDA-4761-8C68-77B8685D5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" y="1907235"/>
            <a:ext cx="4206605" cy="4858933"/>
          </a:xfrm>
          <a:prstGeom prst="rect">
            <a:avLst/>
          </a:prstGeom>
        </p:spPr>
      </p:pic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88" name="Місце для зображення 87" descr="Місце для зображення">
            <a:extLst>
              <a:ext uri="{FF2B5EF4-FFF2-40B4-BE49-F238E27FC236}">
                <a16:creationId xmlns:a16="http://schemas.microsoft.com/office/drawing/2014/main" id="{6A6A0E3C-503B-4CC6-B734-0089A8AF6D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200" y="2539500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89" name="Місце для зображення 88" descr="Місце для зображення">
            <a:extLst>
              <a:ext uri="{FF2B5EF4-FFF2-40B4-BE49-F238E27FC236}">
                <a16:creationId xmlns:a16="http://schemas.microsoft.com/office/drawing/2014/main" id="{50C15B4A-7C33-4EA6-859D-E3756026C0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64900" y="2431500"/>
            <a:ext cx="2376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90" name="Місце для зображення 89" descr="Місце для зображення">
            <a:extLst>
              <a:ext uri="{FF2B5EF4-FFF2-40B4-BE49-F238E27FC236}">
                <a16:creationId xmlns:a16="http://schemas.microsoft.com/office/drawing/2014/main" id="{E6461C44-9265-4B21-9508-3F5F8EB48EE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08600" y="2539500"/>
            <a:ext cx="214095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83298-AB38-43B9-87B9-6ABA29D1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843A4D07-07AF-4595-9524-82932F60A9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pic>
        <p:nvPicPr>
          <p:cNvPr id="9" name="Рисунок 8" descr="Осіннє листя">
            <a:extLst>
              <a:ext uri="{FF2B5EF4-FFF2-40B4-BE49-F238E27FC236}">
                <a16:creationId xmlns:a16="http://schemas.microsoft.com/office/drawing/2014/main" id="{75B35B31-68BB-42AB-A508-2583991C0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grpSp>
        <p:nvGrpSpPr>
          <p:cNvPr id="11" name="Група 10" descr="Голодна дієта">
            <a:extLst>
              <a:ext uri="{FF2B5EF4-FFF2-40B4-BE49-F238E27FC236}">
                <a16:creationId xmlns:a16="http://schemas.microsoft.com/office/drawing/2014/main" id="{7F73D4F1-B311-4C1A-996F-409D3F4D82D9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3" name="Група 12">
              <a:extLst>
                <a:ext uri="{FF2B5EF4-FFF2-40B4-BE49-F238E27FC236}">
                  <a16:creationId xmlns:a16="http://schemas.microsoft.com/office/drawing/2014/main" id="{B3EEE157-1E84-4AC0-9670-7110FDB22E4A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Рівнобедрений трикутник 82">
                <a:extLst>
                  <a:ext uri="{FF2B5EF4-FFF2-40B4-BE49-F238E27FC236}">
                    <a16:creationId xmlns:a16="http://schemas.microsoft.com/office/drawing/2014/main" id="{64767949-E2AA-45B5-8A82-6F9B9351C21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4" name="Прямокутник 83">
                <a:extLst>
                  <a:ext uri="{FF2B5EF4-FFF2-40B4-BE49-F238E27FC236}">
                    <a16:creationId xmlns:a16="http://schemas.microsoft.com/office/drawing/2014/main" id="{8A01D613-618A-48C0-817F-8022CBE846C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4" name="Група 13">
              <a:extLst>
                <a:ext uri="{FF2B5EF4-FFF2-40B4-BE49-F238E27FC236}">
                  <a16:creationId xmlns:a16="http://schemas.microsoft.com/office/drawing/2014/main" id="{209F22A9-B273-49A1-BA6A-01A517918AC2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Рівнобедрений трикутник 80">
                <a:extLst>
                  <a:ext uri="{FF2B5EF4-FFF2-40B4-BE49-F238E27FC236}">
                    <a16:creationId xmlns:a16="http://schemas.microsoft.com/office/drawing/2014/main" id="{E6F8FD54-8B3B-4A23-BE8F-3455579CC3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2" name="Прямокутник 81">
                <a:extLst>
                  <a:ext uri="{FF2B5EF4-FFF2-40B4-BE49-F238E27FC236}">
                    <a16:creationId xmlns:a16="http://schemas.microsoft.com/office/drawing/2014/main" id="{B0338A40-B553-4078-B7AC-D613D6374F6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5" name="Група 14">
              <a:extLst>
                <a:ext uri="{FF2B5EF4-FFF2-40B4-BE49-F238E27FC236}">
                  <a16:creationId xmlns:a16="http://schemas.microsoft.com/office/drawing/2014/main" id="{3C329F59-25D3-4584-B8E7-34900D2FA09B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Рівнобедрений трикутник 78">
                <a:extLst>
                  <a:ext uri="{FF2B5EF4-FFF2-40B4-BE49-F238E27FC236}">
                    <a16:creationId xmlns:a16="http://schemas.microsoft.com/office/drawing/2014/main" id="{5C494F6D-7C25-43D0-AC2A-F0BF193554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0" name="Прямокутник 79">
                <a:extLst>
                  <a:ext uri="{FF2B5EF4-FFF2-40B4-BE49-F238E27FC236}">
                    <a16:creationId xmlns:a16="http://schemas.microsoft.com/office/drawing/2014/main" id="{68C53871-D1B2-4319-A0F6-C559172B204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6" name="Група 15">
              <a:extLst>
                <a:ext uri="{FF2B5EF4-FFF2-40B4-BE49-F238E27FC236}">
                  <a16:creationId xmlns:a16="http://schemas.microsoft.com/office/drawing/2014/main" id="{D4094861-36F5-46AE-B7A5-BDF349E06C67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Рівнобедрений трикутник 76">
                <a:extLst>
                  <a:ext uri="{FF2B5EF4-FFF2-40B4-BE49-F238E27FC236}">
                    <a16:creationId xmlns:a16="http://schemas.microsoft.com/office/drawing/2014/main" id="{74DD8715-D6BC-4080-A6ED-C82D30DFFE9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8" name="Прямокутник 77">
                <a:extLst>
                  <a:ext uri="{FF2B5EF4-FFF2-40B4-BE49-F238E27FC236}">
                    <a16:creationId xmlns:a16="http://schemas.microsoft.com/office/drawing/2014/main" id="{2D06DDDF-3C60-4583-A9BF-F28C1F217C8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7" name="Група 16">
              <a:extLst>
                <a:ext uri="{FF2B5EF4-FFF2-40B4-BE49-F238E27FC236}">
                  <a16:creationId xmlns:a16="http://schemas.microsoft.com/office/drawing/2014/main" id="{EB7AE63F-8C67-48E2-9287-2A581F709087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Рівнобедрений трикутник 74">
                <a:extLst>
                  <a:ext uri="{FF2B5EF4-FFF2-40B4-BE49-F238E27FC236}">
                    <a16:creationId xmlns:a16="http://schemas.microsoft.com/office/drawing/2014/main" id="{1ED47038-D0FC-4D3D-91FE-7CC35515340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6" name="Прямокутник 75">
                <a:extLst>
                  <a:ext uri="{FF2B5EF4-FFF2-40B4-BE49-F238E27FC236}">
                    <a16:creationId xmlns:a16="http://schemas.microsoft.com/office/drawing/2014/main" id="{3B128767-646B-42F1-AFCF-F0E7F9A4C03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8" name="Група 17">
              <a:extLst>
                <a:ext uri="{FF2B5EF4-FFF2-40B4-BE49-F238E27FC236}">
                  <a16:creationId xmlns:a16="http://schemas.microsoft.com/office/drawing/2014/main" id="{4CB2752C-A1A0-4487-B7A2-79E5CC59A9C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Рівнобедрений трикутник 72">
                <a:extLst>
                  <a:ext uri="{FF2B5EF4-FFF2-40B4-BE49-F238E27FC236}">
                    <a16:creationId xmlns:a16="http://schemas.microsoft.com/office/drawing/2014/main" id="{25E7C5B7-52F5-4CF2-83EE-256099F871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4" name="Прямокутник 73">
                <a:extLst>
                  <a:ext uri="{FF2B5EF4-FFF2-40B4-BE49-F238E27FC236}">
                    <a16:creationId xmlns:a16="http://schemas.microsoft.com/office/drawing/2014/main" id="{E4F745E9-715E-495C-BB55-7F80C86CA6E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9" name="Група 18">
              <a:extLst>
                <a:ext uri="{FF2B5EF4-FFF2-40B4-BE49-F238E27FC236}">
                  <a16:creationId xmlns:a16="http://schemas.microsoft.com/office/drawing/2014/main" id="{6F669206-7ED5-453B-8DAE-592119D9EC59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Рівнобедрений трикутник 70">
                <a:extLst>
                  <a:ext uri="{FF2B5EF4-FFF2-40B4-BE49-F238E27FC236}">
                    <a16:creationId xmlns:a16="http://schemas.microsoft.com/office/drawing/2014/main" id="{3DD41C08-D9F0-4A67-9355-2F04679AE49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2" name="Прямокутник 71">
                <a:extLst>
                  <a:ext uri="{FF2B5EF4-FFF2-40B4-BE49-F238E27FC236}">
                    <a16:creationId xmlns:a16="http://schemas.microsoft.com/office/drawing/2014/main" id="{F4673E12-69D8-44A8-AEDF-2360154B810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0" name="Група 19">
              <a:extLst>
                <a:ext uri="{FF2B5EF4-FFF2-40B4-BE49-F238E27FC236}">
                  <a16:creationId xmlns:a16="http://schemas.microsoft.com/office/drawing/2014/main" id="{3981162A-B361-4DFD-9A61-1297EA926BE5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Рівнобедрений трикутник 68">
                <a:extLst>
                  <a:ext uri="{FF2B5EF4-FFF2-40B4-BE49-F238E27FC236}">
                    <a16:creationId xmlns:a16="http://schemas.microsoft.com/office/drawing/2014/main" id="{C0921382-B1F5-4CEA-9A3B-1ADF1F0F229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0" name="Прямокутник 69">
                <a:extLst>
                  <a:ext uri="{FF2B5EF4-FFF2-40B4-BE49-F238E27FC236}">
                    <a16:creationId xmlns:a16="http://schemas.microsoft.com/office/drawing/2014/main" id="{463CEF61-BE7D-4D5C-83E6-1B4EA3C2002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1" name="Група 20">
              <a:extLst>
                <a:ext uri="{FF2B5EF4-FFF2-40B4-BE49-F238E27FC236}">
                  <a16:creationId xmlns:a16="http://schemas.microsoft.com/office/drawing/2014/main" id="{870BEFAE-7B68-41DE-A8EB-4930606D155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Рівнобедрений трикутник 66">
                <a:extLst>
                  <a:ext uri="{FF2B5EF4-FFF2-40B4-BE49-F238E27FC236}">
                    <a16:creationId xmlns:a16="http://schemas.microsoft.com/office/drawing/2014/main" id="{14145F5C-835C-4BB6-820B-565969E69D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8" name="Прямокутник 67">
                <a:extLst>
                  <a:ext uri="{FF2B5EF4-FFF2-40B4-BE49-F238E27FC236}">
                    <a16:creationId xmlns:a16="http://schemas.microsoft.com/office/drawing/2014/main" id="{9619EB4A-816C-423C-AF71-6724706046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2" name="Група 21">
              <a:extLst>
                <a:ext uri="{FF2B5EF4-FFF2-40B4-BE49-F238E27FC236}">
                  <a16:creationId xmlns:a16="http://schemas.microsoft.com/office/drawing/2014/main" id="{16EC30F3-29BB-40BE-87BC-9A1CA92D56E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Рівнобедрений трикутник 64">
                <a:extLst>
                  <a:ext uri="{FF2B5EF4-FFF2-40B4-BE49-F238E27FC236}">
                    <a16:creationId xmlns:a16="http://schemas.microsoft.com/office/drawing/2014/main" id="{D8FCA1A1-481F-4BCD-9842-D5A0E54E6FF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6" name="Прямокутник 65">
                <a:extLst>
                  <a:ext uri="{FF2B5EF4-FFF2-40B4-BE49-F238E27FC236}">
                    <a16:creationId xmlns:a16="http://schemas.microsoft.com/office/drawing/2014/main" id="{7EC002C8-1D6B-433D-86C5-BD14D79CA52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3" name="Група 22">
              <a:extLst>
                <a:ext uri="{FF2B5EF4-FFF2-40B4-BE49-F238E27FC236}">
                  <a16:creationId xmlns:a16="http://schemas.microsoft.com/office/drawing/2014/main" id="{FCB0FECD-5DEF-4CD7-8447-38BEC7C5075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Рівнобедрений трикутник 62">
                <a:extLst>
                  <a:ext uri="{FF2B5EF4-FFF2-40B4-BE49-F238E27FC236}">
                    <a16:creationId xmlns:a16="http://schemas.microsoft.com/office/drawing/2014/main" id="{CEC4A798-F58A-4BC7-9484-071DB9EBED5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4" name="Прямокутник 63">
                <a:extLst>
                  <a:ext uri="{FF2B5EF4-FFF2-40B4-BE49-F238E27FC236}">
                    <a16:creationId xmlns:a16="http://schemas.microsoft.com/office/drawing/2014/main" id="{5441D149-168A-4678-9FDE-EA77C0E5997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4" name="Група 23">
              <a:extLst>
                <a:ext uri="{FF2B5EF4-FFF2-40B4-BE49-F238E27FC236}">
                  <a16:creationId xmlns:a16="http://schemas.microsoft.com/office/drawing/2014/main" id="{C66735AF-8540-46FC-9A1A-5F6A36EEC466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Рівнобедрений трикутник 60">
                <a:extLst>
                  <a:ext uri="{FF2B5EF4-FFF2-40B4-BE49-F238E27FC236}">
                    <a16:creationId xmlns:a16="http://schemas.microsoft.com/office/drawing/2014/main" id="{C95FF1DD-8559-49A7-9E3C-C8A1677D2B3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2" name="Прямокутник 61">
                <a:extLst>
                  <a:ext uri="{FF2B5EF4-FFF2-40B4-BE49-F238E27FC236}">
                    <a16:creationId xmlns:a16="http://schemas.microsoft.com/office/drawing/2014/main" id="{DE3CE037-B36F-48A9-A552-FE26074C69C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5" name="Група 24">
              <a:extLst>
                <a:ext uri="{FF2B5EF4-FFF2-40B4-BE49-F238E27FC236}">
                  <a16:creationId xmlns:a16="http://schemas.microsoft.com/office/drawing/2014/main" id="{98A020B9-1BDF-499C-B9E6-7AB91AF57F7C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Рівнобедрений трикутник 58">
                <a:extLst>
                  <a:ext uri="{FF2B5EF4-FFF2-40B4-BE49-F238E27FC236}">
                    <a16:creationId xmlns:a16="http://schemas.microsoft.com/office/drawing/2014/main" id="{C087A643-3A15-4966-A29E-F671B8908A7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0" name="Прямокутник 59">
                <a:extLst>
                  <a:ext uri="{FF2B5EF4-FFF2-40B4-BE49-F238E27FC236}">
                    <a16:creationId xmlns:a16="http://schemas.microsoft.com/office/drawing/2014/main" id="{14125750-8B34-4957-BB73-C1ED0737C19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6" name="Група 25">
              <a:extLst>
                <a:ext uri="{FF2B5EF4-FFF2-40B4-BE49-F238E27FC236}">
                  <a16:creationId xmlns:a16="http://schemas.microsoft.com/office/drawing/2014/main" id="{BEBC2AF1-9A32-4FBE-8C42-57505D8A21D2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Рівнобедрений трикутник 56">
                <a:extLst>
                  <a:ext uri="{FF2B5EF4-FFF2-40B4-BE49-F238E27FC236}">
                    <a16:creationId xmlns:a16="http://schemas.microsoft.com/office/drawing/2014/main" id="{8076BD33-5D7F-4F54-A534-053C19ED248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8" name="Прямокутник 57">
                <a:extLst>
                  <a:ext uri="{FF2B5EF4-FFF2-40B4-BE49-F238E27FC236}">
                    <a16:creationId xmlns:a16="http://schemas.microsoft.com/office/drawing/2014/main" id="{3CD70AEB-8810-497E-821C-688437867B8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7" name="Група 26">
              <a:extLst>
                <a:ext uri="{FF2B5EF4-FFF2-40B4-BE49-F238E27FC236}">
                  <a16:creationId xmlns:a16="http://schemas.microsoft.com/office/drawing/2014/main" id="{D7EBD15C-064C-477E-9537-A0D5AC7E4B61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Рівнобедрений трикутник 54">
                <a:extLst>
                  <a:ext uri="{FF2B5EF4-FFF2-40B4-BE49-F238E27FC236}">
                    <a16:creationId xmlns:a16="http://schemas.microsoft.com/office/drawing/2014/main" id="{D2E0759D-8E86-45D1-A73E-C5E9140C97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6" name="Прямокутник 55">
                <a:extLst>
                  <a:ext uri="{FF2B5EF4-FFF2-40B4-BE49-F238E27FC236}">
                    <a16:creationId xmlns:a16="http://schemas.microsoft.com/office/drawing/2014/main" id="{A91EAA3B-A9F9-4861-8AD6-FBEE8156409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8" name="Група 27">
              <a:extLst>
                <a:ext uri="{FF2B5EF4-FFF2-40B4-BE49-F238E27FC236}">
                  <a16:creationId xmlns:a16="http://schemas.microsoft.com/office/drawing/2014/main" id="{40893F79-B6A4-4AD8-B134-5F89782A7B75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Рівнобедрений трикутник 52">
                <a:extLst>
                  <a:ext uri="{FF2B5EF4-FFF2-40B4-BE49-F238E27FC236}">
                    <a16:creationId xmlns:a16="http://schemas.microsoft.com/office/drawing/2014/main" id="{75FA04BD-272F-4A45-86C8-5FFD21B19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4" name="Прямокутник 53">
                <a:extLst>
                  <a:ext uri="{FF2B5EF4-FFF2-40B4-BE49-F238E27FC236}">
                    <a16:creationId xmlns:a16="http://schemas.microsoft.com/office/drawing/2014/main" id="{D5E5120C-8C5F-442F-867D-975E1D04D85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9" name="Група 28">
              <a:extLst>
                <a:ext uri="{FF2B5EF4-FFF2-40B4-BE49-F238E27FC236}">
                  <a16:creationId xmlns:a16="http://schemas.microsoft.com/office/drawing/2014/main" id="{A19DC698-BBC2-4E78-8495-7EECD77A5B66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Рівнобедрений трикутник 50">
                <a:extLst>
                  <a:ext uri="{FF2B5EF4-FFF2-40B4-BE49-F238E27FC236}">
                    <a16:creationId xmlns:a16="http://schemas.microsoft.com/office/drawing/2014/main" id="{C8D3C9E4-7CED-44AA-A718-9317DE99D42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2" name="Прямокутник 51">
                <a:extLst>
                  <a:ext uri="{FF2B5EF4-FFF2-40B4-BE49-F238E27FC236}">
                    <a16:creationId xmlns:a16="http://schemas.microsoft.com/office/drawing/2014/main" id="{C0C65DBE-4895-47B2-B4AD-43A1291A645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0" name="Група 29">
              <a:extLst>
                <a:ext uri="{FF2B5EF4-FFF2-40B4-BE49-F238E27FC236}">
                  <a16:creationId xmlns:a16="http://schemas.microsoft.com/office/drawing/2014/main" id="{E3EEA2AC-90AE-4C4C-8415-846D0EB74402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Рівнобедрений трикутник 48">
                <a:extLst>
                  <a:ext uri="{FF2B5EF4-FFF2-40B4-BE49-F238E27FC236}">
                    <a16:creationId xmlns:a16="http://schemas.microsoft.com/office/drawing/2014/main" id="{C9406C9C-DA94-47C6-AF8E-A7F931F9AC2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0" name="Прямокутник 49">
                <a:extLst>
                  <a:ext uri="{FF2B5EF4-FFF2-40B4-BE49-F238E27FC236}">
                    <a16:creationId xmlns:a16="http://schemas.microsoft.com/office/drawing/2014/main" id="{DC394A72-4E16-4AA7-BB0A-ABE3760244A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1" name="Група 30">
              <a:extLst>
                <a:ext uri="{FF2B5EF4-FFF2-40B4-BE49-F238E27FC236}">
                  <a16:creationId xmlns:a16="http://schemas.microsoft.com/office/drawing/2014/main" id="{53786F28-C692-49D3-90A5-395A6CA84FBF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Рівнобедрений трикутник 46">
                <a:extLst>
                  <a:ext uri="{FF2B5EF4-FFF2-40B4-BE49-F238E27FC236}">
                    <a16:creationId xmlns:a16="http://schemas.microsoft.com/office/drawing/2014/main" id="{3612EECC-070C-4E17-A048-93FA43EC27D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8" name="Прямокутник 47">
                <a:extLst>
                  <a:ext uri="{FF2B5EF4-FFF2-40B4-BE49-F238E27FC236}">
                    <a16:creationId xmlns:a16="http://schemas.microsoft.com/office/drawing/2014/main" id="{301A65DB-E452-4950-AD93-29ECC51D627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2" name="Група 31">
              <a:extLst>
                <a:ext uri="{FF2B5EF4-FFF2-40B4-BE49-F238E27FC236}">
                  <a16:creationId xmlns:a16="http://schemas.microsoft.com/office/drawing/2014/main" id="{3DF893FC-1945-483B-9A3E-E0B9407536B9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Рівнобедрений трикутник 44">
                <a:extLst>
                  <a:ext uri="{FF2B5EF4-FFF2-40B4-BE49-F238E27FC236}">
                    <a16:creationId xmlns:a16="http://schemas.microsoft.com/office/drawing/2014/main" id="{FA702539-B428-49B3-B301-6F006DBB642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6" name="Прямокутник 45">
                <a:extLst>
                  <a:ext uri="{FF2B5EF4-FFF2-40B4-BE49-F238E27FC236}">
                    <a16:creationId xmlns:a16="http://schemas.microsoft.com/office/drawing/2014/main" id="{97BEEA13-7536-4379-8F83-F6EE270EC3C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3" name="Група 32">
              <a:extLst>
                <a:ext uri="{FF2B5EF4-FFF2-40B4-BE49-F238E27FC236}">
                  <a16:creationId xmlns:a16="http://schemas.microsoft.com/office/drawing/2014/main" id="{9A3F4C1C-8270-4EFD-8A77-79376A45F7B2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Рівнобедрений трикутник 42">
                <a:extLst>
                  <a:ext uri="{FF2B5EF4-FFF2-40B4-BE49-F238E27FC236}">
                    <a16:creationId xmlns:a16="http://schemas.microsoft.com/office/drawing/2014/main" id="{F5978713-8525-4DC7-A2A1-E55ABBEB5EA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4" name="Прямокутник 43">
                <a:extLst>
                  <a:ext uri="{FF2B5EF4-FFF2-40B4-BE49-F238E27FC236}">
                    <a16:creationId xmlns:a16="http://schemas.microsoft.com/office/drawing/2014/main" id="{D7766C61-8F60-4883-ACD8-75AF58DCC4E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4" name="Група 33">
              <a:extLst>
                <a:ext uri="{FF2B5EF4-FFF2-40B4-BE49-F238E27FC236}">
                  <a16:creationId xmlns:a16="http://schemas.microsoft.com/office/drawing/2014/main" id="{EBD002BC-7714-4260-AA61-F473D75F7D7A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Рівнобедрений трикутник 40">
                <a:extLst>
                  <a:ext uri="{FF2B5EF4-FFF2-40B4-BE49-F238E27FC236}">
                    <a16:creationId xmlns:a16="http://schemas.microsoft.com/office/drawing/2014/main" id="{9EA2FC1D-040B-4947-B171-A471E3A1E57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2" name="Прямокутник 41">
                <a:extLst>
                  <a:ext uri="{FF2B5EF4-FFF2-40B4-BE49-F238E27FC236}">
                    <a16:creationId xmlns:a16="http://schemas.microsoft.com/office/drawing/2014/main" id="{EB35FDE9-59AF-4578-A93F-4A7482CBC64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5" name="Група 34">
              <a:extLst>
                <a:ext uri="{FF2B5EF4-FFF2-40B4-BE49-F238E27FC236}">
                  <a16:creationId xmlns:a16="http://schemas.microsoft.com/office/drawing/2014/main" id="{4F040F6D-A279-4087-B065-00FC074B9AF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Рівнобедрений трикутник 38">
                <a:extLst>
                  <a:ext uri="{FF2B5EF4-FFF2-40B4-BE49-F238E27FC236}">
                    <a16:creationId xmlns:a16="http://schemas.microsoft.com/office/drawing/2014/main" id="{DA775577-DF78-4DAF-A47B-A78E6E03437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0" name="Прямокутник 39">
                <a:extLst>
                  <a:ext uri="{FF2B5EF4-FFF2-40B4-BE49-F238E27FC236}">
                    <a16:creationId xmlns:a16="http://schemas.microsoft.com/office/drawing/2014/main" id="{0AAB521D-CB3A-4F85-9AF8-58B36B0660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6" name="Група 35">
              <a:extLst>
                <a:ext uri="{FF2B5EF4-FFF2-40B4-BE49-F238E27FC236}">
                  <a16:creationId xmlns:a16="http://schemas.microsoft.com/office/drawing/2014/main" id="{F05004BB-2141-4CDD-82EA-75B380DBE480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Рівнобедрений трикутник 36">
                <a:extLst>
                  <a:ext uri="{FF2B5EF4-FFF2-40B4-BE49-F238E27FC236}">
                    <a16:creationId xmlns:a16="http://schemas.microsoft.com/office/drawing/2014/main" id="{6AEF698D-7F22-4C7F-8D36-405358A3C3D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8" name="Прямокутник 37">
                <a:extLst>
                  <a:ext uri="{FF2B5EF4-FFF2-40B4-BE49-F238E27FC236}">
                    <a16:creationId xmlns:a16="http://schemas.microsoft.com/office/drawing/2014/main" id="{CEBAA2E8-A488-49D3-AEA7-A87FF8CB38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344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фото, 7X сітка лівору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кутник 51">
            <a:extLst>
              <a:ext uri="{FF2B5EF4-FFF2-40B4-BE49-F238E27FC236}">
                <a16:creationId xmlns:a16="http://schemas.microsoft.com/office/drawing/2014/main" id="{923BC888-C040-4E81-9F2E-2D38C7FFB4AD}"/>
              </a:ext>
            </a:extLst>
          </p:cNvPr>
          <p:cNvSpPr/>
          <p:nvPr userDrawn="1"/>
        </p:nvSpPr>
        <p:spPr>
          <a:xfrm>
            <a:off x="11757057" y="4548996"/>
            <a:ext cx="271169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pic>
        <p:nvPicPr>
          <p:cNvPr id="51" name="Рисунок 50" descr="Сухі дерева з листям, що несе вітер">
            <a:extLst>
              <a:ext uri="{FF2B5EF4-FFF2-40B4-BE49-F238E27FC236}">
                <a16:creationId xmlns:a16="http://schemas.microsoft.com/office/drawing/2014/main" id="{7DC4161E-759A-4F76-A624-20F6D04D0A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8527" y="4447809"/>
            <a:ext cx="2393473" cy="2410191"/>
          </a:xfrm>
          <a:prstGeom prst="rect">
            <a:avLst/>
          </a:prstGeom>
        </p:spPr>
      </p:pic>
      <p:sp>
        <p:nvSpPr>
          <p:cNvPr id="62" name="Місце для зображення 61" descr="Місце для зображення">
            <a:extLst>
              <a:ext uri="{FF2B5EF4-FFF2-40B4-BE49-F238E27FC236}">
                <a16:creationId xmlns:a16="http://schemas.microsoft.com/office/drawing/2014/main" id="{CA1F9E28-731B-4C14-8E6E-8E5EB305D10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002" y="1215501"/>
            <a:ext cx="3772463" cy="491759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3" name="Місце для зображення 62" descr="Місце для зображення">
            <a:extLst>
              <a:ext uri="{FF2B5EF4-FFF2-40B4-BE49-F238E27FC236}">
                <a16:creationId xmlns:a16="http://schemas.microsoft.com/office/drawing/2014/main" id="{91C73328-2AC3-487F-998D-90AA07F14F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83686" y="1215500"/>
            <a:ext cx="2237844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4" name="Місце для зображення 63" descr="Місце для зображення">
            <a:extLst>
              <a:ext uri="{FF2B5EF4-FFF2-40B4-BE49-F238E27FC236}">
                <a16:creationId xmlns:a16="http://schemas.microsoft.com/office/drawing/2014/main" id="{6F9BA58D-0C82-474D-9F77-D819F080EF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14400" y="1215500"/>
            <a:ext cx="2237844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6" name="Місце для зображення 65" descr="Місце для зображення">
            <a:extLst>
              <a:ext uri="{FF2B5EF4-FFF2-40B4-BE49-F238E27FC236}">
                <a16:creationId xmlns:a16="http://schemas.microsoft.com/office/drawing/2014/main" id="{D8448AC4-477B-477F-8522-A9F9A70694E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72800" y="3757100"/>
            <a:ext cx="2376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7" name="Місце для зображення 66" descr="Місце для зображення">
            <a:extLst>
              <a:ext uri="{FF2B5EF4-FFF2-40B4-BE49-F238E27FC236}">
                <a16:creationId xmlns:a16="http://schemas.microsoft.com/office/drawing/2014/main" id="{8080D1A3-F5AF-4C34-9D0C-B71CC5D3699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61883" y="3767532"/>
            <a:ext cx="2375999" cy="236556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5" name="Місце для зображення 64" descr="Місце для зображення">
            <a:extLst>
              <a:ext uri="{FF2B5EF4-FFF2-40B4-BE49-F238E27FC236}">
                <a16:creationId xmlns:a16="http://schemas.microsoft.com/office/drawing/2014/main" id="{23D2239D-37DF-4209-9707-20805659E63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456000" y="1215500"/>
            <a:ext cx="2376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8" name="Місце для зображення 67" descr="Місце для зображення">
            <a:extLst>
              <a:ext uri="{FF2B5EF4-FFF2-40B4-BE49-F238E27FC236}">
                <a16:creationId xmlns:a16="http://schemas.microsoft.com/office/drawing/2014/main" id="{DC90E311-93C7-4D17-8519-D679A65D64F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550964" y="3758088"/>
            <a:ext cx="2253781" cy="173651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73F35-7DF9-44D1-BD2F-D3132768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28D19AA-26BA-4E8A-89CB-2A91A069741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pic>
        <p:nvPicPr>
          <p:cNvPr id="56" name="Рисунок 55" descr="Сонечко">
            <a:extLst>
              <a:ext uri="{FF2B5EF4-FFF2-40B4-BE49-F238E27FC236}">
                <a16:creationId xmlns:a16="http://schemas.microsoft.com/office/drawing/2014/main" id="{E7987BEA-E632-4EC4-A7F1-CD37324475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">
            <a:off x="6491050" y="2843652"/>
            <a:ext cx="340725" cy="514495"/>
          </a:xfrm>
          <a:prstGeom prst="rect">
            <a:avLst/>
          </a:prstGeom>
        </p:spPr>
      </p:pic>
      <p:grpSp>
        <p:nvGrpSpPr>
          <p:cNvPr id="58" name="Група 57" descr="Голодна дієта">
            <a:extLst>
              <a:ext uri="{FF2B5EF4-FFF2-40B4-BE49-F238E27FC236}">
                <a16:creationId xmlns:a16="http://schemas.microsoft.com/office/drawing/2014/main" id="{24C47C08-FAEB-47BE-AF89-A6652BCFF052}"/>
              </a:ext>
            </a:extLst>
          </p:cNvPr>
          <p:cNvGrpSpPr/>
          <p:nvPr userDrawn="1"/>
        </p:nvGrpSpPr>
        <p:grpSpPr>
          <a:xfrm rot="-60000">
            <a:off x="6971945" y="-20091"/>
            <a:ext cx="4716055" cy="680187"/>
            <a:chOff x="7411964" y="186225"/>
            <a:chExt cx="4716055" cy="682236"/>
          </a:xfrm>
        </p:grpSpPr>
        <p:grpSp>
          <p:nvGrpSpPr>
            <p:cNvPr id="59" name="Група 58">
              <a:extLst>
                <a:ext uri="{FF2B5EF4-FFF2-40B4-BE49-F238E27FC236}">
                  <a16:creationId xmlns:a16="http://schemas.microsoft.com/office/drawing/2014/main" id="{0F7421E7-6384-4AB6-A149-06256C70CA3A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Рівнобедрений трикутник 99">
                <a:extLst>
                  <a:ext uri="{FF2B5EF4-FFF2-40B4-BE49-F238E27FC236}">
                    <a16:creationId xmlns:a16="http://schemas.microsoft.com/office/drawing/2014/main" id="{E0139955-0299-43C0-A870-F5A977951CB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01" name="Прямокутник 100">
                <a:extLst>
                  <a:ext uri="{FF2B5EF4-FFF2-40B4-BE49-F238E27FC236}">
                    <a16:creationId xmlns:a16="http://schemas.microsoft.com/office/drawing/2014/main" id="{FDC0491F-E914-4837-9BC9-002D1EF8C59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0" name="Група 59">
              <a:extLst>
                <a:ext uri="{FF2B5EF4-FFF2-40B4-BE49-F238E27FC236}">
                  <a16:creationId xmlns:a16="http://schemas.microsoft.com/office/drawing/2014/main" id="{5A442514-A689-4795-BBCC-D58D038BC522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Рівнобедрений трикутник 97">
                <a:extLst>
                  <a:ext uri="{FF2B5EF4-FFF2-40B4-BE49-F238E27FC236}">
                    <a16:creationId xmlns:a16="http://schemas.microsoft.com/office/drawing/2014/main" id="{F798AA3E-C02C-4FE6-B0F3-0B55CD7BEF8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9" name="Прямокутник 98">
                <a:extLst>
                  <a:ext uri="{FF2B5EF4-FFF2-40B4-BE49-F238E27FC236}">
                    <a16:creationId xmlns:a16="http://schemas.microsoft.com/office/drawing/2014/main" id="{34CEB263-806F-4955-BD3D-64ADCF45477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1" name="Група 60">
              <a:extLst>
                <a:ext uri="{FF2B5EF4-FFF2-40B4-BE49-F238E27FC236}">
                  <a16:creationId xmlns:a16="http://schemas.microsoft.com/office/drawing/2014/main" id="{10A3B38A-AE23-48DA-B6FB-647191777B03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Рівнобедрений трикутник 95">
                <a:extLst>
                  <a:ext uri="{FF2B5EF4-FFF2-40B4-BE49-F238E27FC236}">
                    <a16:creationId xmlns:a16="http://schemas.microsoft.com/office/drawing/2014/main" id="{748887F9-082E-4B4A-88F7-BA625E7B0C9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7" name="Прямокутник 96">
                <a:extLst>
                  <a:ext uri="{FF2B5EF4-FFF2-40B4-BE49-F238E27FC236}">
                    <a16:creationId xmlns:a16="http://schemas.microsoft.com/office/drawing/2014/main" id="{D03C987A-4136-45A4-9B05-50CAF36DBF3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9" name="Група 68">
              <a:extLst>
                <a:ext uri="{FF2B5EF4-FFF2-40B4-BE49-F238E27FC236}">
                  <a16:creationId xmlns:a16="http://schemas.microsoft.com/office/drawing/2014/main" id="{A1D27BBA-18AF-4715-B24B-9F16ECAFD194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Рівнобедрений трикутник 93">
                <a:extLst>
                  <a:ext uri="{FF2B5EF4-FFF2-40B4-BE49-F238E27FC236}">
                    <a16:creationId xmlns:a16="http://schemas.microsoft.com/office/drawing/2014/main" id="{796BD92B-6AB1-4AC7-8108-CE8C7FE27AB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5" name="Прямокутник 94">
                <a:extLst>
                  <a:ext uri="{FF2B5EF4-FFF2-40B4-BE49-F238E27FC236}">
                    <a16:creationId xmlns:a16="http://schemas.microsoft.com/office/drawing/2014/main" id="{0A56F541-C9A1-4D5D-87B3-EC1603805C0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0" name="Група 69">
              <a:extLst>
                <a:ext uri="{FF2B5EF4-FFF2-40B4-BE49-F238E27FC236}">
                  <a16:creationId xmlns:a16="http://schemas.microsoft.com/office/drawing/2014/main" id="{ED747A8F-0DD4-404F-A473-BC8BF37B75BE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Рівнобедрений трикутник 91">
                <a:extLst>
                  <a:ext uri="{FF2B5EF4-FFF2-40B4-BE49-F238E27FC236}">
                    <a16:creationId xmlns:a16="http://schemas.microsoft.com/office/drawing/2014/main" id="{EC0368DE-C360-446E-B102-5323C4F152B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3" name="Прямокутник 92">
                <a:extLst>
                  <a:ext uri="{FF2B5EF4-FFF2-40B4-BE49-F238E27FC236}">
                    <a16:creationId xmlns:a16="http://schemas.microsoft.com/office/drawing/2014/main" id="{4FE187C1-4CF7-4E08-ABB7-8B6F0E817CD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1" name="Група 70">
              <a:extLst>
                <a:ext uri="{FF2B5EF4-FFF2-40B4-BE49-F238E27FC236}">
                  <a16:creationId xmlns:a16="http://schemas.microsoft.com/office/drawing/2014/main" id="{4E5339CF-1F25-4F5F-8F0F-F3B306C8DEFC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Рівнобедрений трикутник 89">
                <a:extLst>
                  <a:ext uri="{FF2B5EF4-FFF2-40B4-BE49-F238E27FC236}">
                    <a16:creationId xmlns:a16="http://schemas.microsoft.com/office/drawing/2014/main" id="{B2DAEA36-3F9E-42C6-A23E-7FEB9F150AE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1" name="Прямокутник 90">
                <a:extLst>
                  <a:ext uri="{FF2B5EF4-FFF2-40B4-BE49-F238E27FC236}">
                    <a16:creationId xmlns:a16="http://schemas.microsoft.com/office/drawing/2014/main" id="{BBA63740-DC26-4D88-9A4C-271D13CB265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2" name="Група 71">
              <a:extLst>
                <a:ext uri="{FF2B5EF4-FFF2-40B4-BE49-F238E27FC236}">
                  <a16:creationId xmlns:a16="http://schemas.microsoft.com/office/drawing/2014/main" id="{508E78AE-B281-4996-BFDF-17360FD4AD7C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Рівнобедрений трикутник 87">
                <a:extLst>
                  <a:ext uri="{FF2B5EF4-FFF2-40B4-BE49-F238E27FC236}">
                    <a16:creationId xmlns:a16="http://schemas.microsoft.com/office/drawing/2014/main" id="{1F15A4B3-9598-4F39-92F4-074260FDFFE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9" name="Прямокутник 88">
                <a:extLst>
                  <a:ext uri="{FF2B5EF4-FFF2-40B4-BE49-F238E27FC236}">
                    <a16:creationId xmlns:a16="http://schemas.microsoft.com/office/drawing/2014/main" id="{3F964476-C4CD-46AF-8432-CD223E21454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3" name="Група 72">
              <a:extLst>
                <a:ext uri="{FF2B5EF4-FFF2-40B4-BE49-F238E27FC236}">
                  <a16:creationId xmlns:a16="http://schemas.microsoft.com/office/drawing/2014/main" id="{378E8D65-142A-4563-9E4F-CC15DB2B2F64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Рівнобедрений трикутник 85">
                <a:extLst>
                  <a:ext uri="{FF2B5EF4-FFF2-40B4-BE49-F238E27FC236}">
                    <a16:creationId xmlns:a16="http://schemas.microsoft.com/office/drawing/2014/main" id="{46DCF5F7-C7F9-4634-97B0-548E7A053E4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7" name="Прямокутник 86">
                <a:extLst>
                  <a:ext uri="{FF2B5EF4-FFF2-40B4-BE49-F238E27FC236}">
                    <a16:creationId xmlns:a16="http://schemas.microsoft.com/office/drawing/2014/main" id="{29D5F7CD-652A-42E8-887D-0ACA8007068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4" name="Група 73">
              <a:extLst>
                <a:ext uri="{FF2B5EF4-FFF2-40B4-BE49-F238E27FC236}">
                  <a16:creationId xmlns:a16="http://schemas.microsoft.com/office/drawing/2014/main" id="{2B5600BF-291E-4795-B61C-E58E18100E6E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Рівнобедрений трикутник 83">
                <a:extLst>
                  <a:ext uri="{FF2B5EF4-FFF2-40B4-BE49-F238E27FC236}">
                    <a16:creationId xmlns:a16="http://schemas.microsoft.com/office/drawing/2014/main" id="{478C1729-7EBE-47B0-AC6F-8A956E0160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5" name="Прямокутник 84">
                <a:extLst>
                  <a:ext uri="{FF2B5EF4-FFF2-40B4-BE49-F238E27FC236}">
                    <a16:creationId xmlns:a16="http://schemas.microsoft.com/office/drawing/2014/main" id="{79BE83A3-162C-4181-A797-A5FB95B1BCA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5" name="Група 74">
              <a:extLst>
                <a:ext uri="{FF2B5EF4-FFF2-40B4-BE49-F238E27FC236}">
                  <a16:creationId xmlns:a16="http://schemas.microsoft.com/office/drawing/2014/main" id="{ADDA28E5-CE20-4E22-90B5-7E66617DEEFC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Рівнобедрений трикутник 81">
                <a:extLst>
                  <a:ext uri="{FF2B5EF4-FFF2-40B4-BE49-F238E27FC236}">
                    <a16:creationId xmlns:a16="http://schemas.microsoft.com/office/drawing/2014/main" id="{3A1C6EAD-A4F0-4726-9A4B-027B153271C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3" name="Прямокутник 82">
                <a:extLst>
                  <a:ext uri="{FF2B5EF4-FFF2-40B4-BE49-F238E27FC236}">
                    <a16:creationId xmlns:a16="http://schemas.microsoft.com/office/drawing/2014/main" id="{9CF0D082-DCA1-4726-BF86-51A7EEB1D0F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6" name="Група 75">
              <a:extLst>
                <a:ext uri="{FF2B5EF4-FFF2-40B4-BE49-F238E27FC236}">
                  <a16:creationId xmlns:a16="http://schemas.microsoft.com/office/drawing/2014/main" id="{85936E8B-F463-4CE8-A202-EA35754E9CA9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Рівнобедрений трикутник 79">
                <a:extLst>
                  <a:ext uri="{FF2B5EF4-FFF2-40B4-BE49-F238E27FC236}">
                    <a16:creationId xmlns:a16="http://schemas.microsoft.com/office/drawing/2014/main" id="{F9939689-8045-4FD7-A3BC-15013810969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1" name="Прямокутник 80">
                <a:extLst>
                  <a:ext uri="{FF2B5EF4-FFF2-40B4-BE49-F238E27FC236}">
                    <a16:creationId xmlns:a16="http://schemas.microsoft.com/office/drawing/2014/main" id="{91C708D1-5765-4201-93C4-C59E7DBEB9E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7" name="Група 76">
              <a:extLst>
                <a:ext uri="{FF2B5EF4-FFF2-40B4-BE49-F238E27FC236}">
                  <a16:creationId xmlns:a16="http://schemas.microsoft.com/office/drawing/2014/main" id="{C6706DD4-68F6-4479-A63E-830ECB5EF7C5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Рівнобедрений трикутник 77">
                <a:extLst>
                  <a:ext uri="{FF2B5EF4-FFF2-40B4-BE49-F238E27FC236}">
                    <a16:creationId xmlns:a16="http://schemas.microsoft.com/office/drawing/2014/main" id="{87404836-12DB-4A51-96A1-B8A93B5B9E4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9" name="Прямокутник 78">
                <a:extLst>
                  <a:ext uri="{FF2B5EF4-FFF2-40B4-BE49-F238E27FC236}">
                    <a16:creationId xmlns:a16="http://schemas.microsoft.com/office/drawing/2014/main" id="{E747417A-CFF1-44A8-88B5-AB26182EF11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1927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фото, 10X сітка правору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Місце для зображення 39" descr="Місце для зображення">
            <a:extLst>
              <a:ext uri="{FF2B5EF4-FFF2-40B4-BE49-F238E27FC236}">
                <a16:creationId xmlns:a16="http://schemas.microsoft.com/office/drawing/2014/main" id="{54A97F79-DE70-46BA-8929-8E0FBF21967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44400" y="1215500"/>
            <a:ext cx="6388800" cy="49176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31" name="Місце для зображення 30" descr="Місце для зображення">
            <a:extLst>
              <a:ext uri="{FF2B5EF4-FFF2-40B4-BE49-F238E27FC236}">
                <a16:creationId xmlns:a16="http://schemas.microsoft.com/office/drawing/2014/main" id="{A03A8571-AF47-4DA4-87E1-F37CDA1911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215500"/>
            <a:ext cx="1526400" cy="15264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32" name="Місце для зображення 31" descr="Місце для зображення">
            <a:extLst>
              <a:ext uri="{FF2B5EF4-FFF2-40B4-BE49-F238E27FC236}">
                <a16:creationId xmlns:a16="http://schemas.microsoft.com/office/drawing/2014/main" id="{A4D93FC3-B638-483C-9AF7-5E12B36DE0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110134" y="1215500"/>
            <a:ext cx="1437645" cy="15264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33" name="Місце для зображення 32" descr="Місце для зображення">
            <a:extLst>
              <a:ext uri="{FF2B5EF4-FFF2-40B4-BE49-F238E27FC236}">
                <a16:creationId xmlns:a16="http://schemas.microsoft.com/office/drawing/2014/main" id="{702BA210-D6AB-414C-9C51-B9B8912B2F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51200" y="1215500"/>
            <a:ext cx="1526400" cy="15264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34" name="Місце для зображення 33" descr="Місце для зображення">
            <a:extLst>
              <a:ext uri="{FF2B5EF4-FFF2-40B4-BE49-F238E27FC236}">
                <a16:creationId xmlns:a16="http://schemas.microsoft.com/office/drawing/2014/main" id="{138F17B3-64FA-4F69-8C05-F8C882DAFDD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76465" y="2911100"/>
            <a:ext cx="1493471" cy="15264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35" name="Місце для зображення 34" descr="Місце для зображення">
            <a:extLst>
              <a:ext uri="{FF2B5EF4-FFF2-40B4-BE49-F238E27FC236}">
                <a16:creationId xmlns:a16="http://schemas.microsoft.com/office/drawing/2014/main" id="{87B185B0-A4CC-4E8B-9651-55EF97971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068636" y="2913980"/>
            <a:ext cx="1520640" cy="15206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36" name="Місце для зображення 35" descr="Місце для зображення">
            <a:extLst>
              <a:ext uri="{FF2B5EF4-FFF2-40B4-BE49-F238E27FC236}">
                <a16:creationId xmlns:a16="http://schemas.microsoft.com/office/drawing/2014/main" id="{AF1ABB10-7FB1-4D34-81F0-48254A0365E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754551" y="2911100"/>
            <a:ext cx="1519699" cy="15264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37" name="Місце для зображення 36" descr="Місце для зображення">
            <a:extLst>
              <a:ext uri="{FF2B5EF4-FFF2-40B4-BE49-F238E27FC236}">
                <a16:creationId xmlns:a16="http://schemas.microsoft.com/office/drawing/2014/main" id="{8C5A9BD5-C5B3-46B7-943F-1AC1D2C513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66731" y="4606700"/>
            <a:ext cx="1512938" cy="15264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38" name="Місце для зображення 37" descr="Місце для зображення">
            <a:extLst>
              <a:ext uri="{FF2B5EF4-FFF2-40B4-BE49-F238E27FC236}">
                <a16:creationId xmlns:a16="http://schemas.microsoft.com/office/drawing/2014/main" id="{2B80CD54-9EB6-4565-9AE9-5FE42E4D8BC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065756" y="4606700"/>
            <a:ext cx="1526400" cy="15264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39" name="Місце для зображення 38" descr="Місце для зображення">
            <a:extLst>
              <a:ext uri="{FF2B5EF4-FFF2-40B4-BE49-F238E27FC236}">
                <a16:creationId xmlns:a16="http://schemas.microsoft.com/office/drawing/2014/main" id="{C4DE1128-B25F-4A3E-BEA2-5BC524E4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51201" y="4606700"/>
            <a:ext cx="1526399" cy="15264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42CD8-97EF-4CE0-895B-0C37B824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CC10D23-2DA6-4EEF-B08C-41078A00F67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pic>
        <p:nvPicPr>
          <p:cNvPr id="18" name="Рисунок 17" descr="Повітряна куля">
            <a:extLst>
              <a:ext uri="{FF2B5EF4-FFF2-40B4-BE49-F238E27FC236}">
                <a16:creationId xmlns:a16="http://schemas.microsoft.com/office/drawing/2014/main" id="{3FD6733D-4645-4D83-867A-D0C33B131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2933" y="1032210"/>
            <a:ext cx="408467" cy="621846"/>
          </a:xfrm>
          <a:prstGeom prst="rect">
            <a:avLst/>
          </a:prstGeom>
        </p:spPr>
      </p:pic>
      <p:grpSp>
        <p:nvGrpSpPr>
          <p:cNvPr id="20" name="Група 19" descr="Голодна дієта">
            <a:extLst>
              <a:ext uri="{FF2B5EF4-FFF2-40B4-BE49-F238E27FC236}">
                <a16:creationId xmlns:a16="http://schemas.microsoft.com/office/drawing/2014/main" id="{156ADDF8-883F-4327-B297-0EEEDF5B343B}"/>
              </a:ext>
            </a:extLst>
          </p:cNvPr>
          <p:cNvGrpSpPr/>
          <p:nvPr userDrawn="1"/>
        </p:nvGrpSpPr>
        <p:grpSpPr>
          <a:xfrm rot="-60000">
            <a:off x="6971945" y="-20091"/>
            <a:ext cx="4716055" cy="680187"/>
            <a:chOff x="7411964" y="186225"/>
            <a:chExt cx="4716055" cy="682236"/>
          </a:xfrm>
        </p:grpSpPr>
        <p:grpSp>
          <p:nvGrpSpPr>
            <p:cNvPr id="22" name="Група 21">
              <a:extLst>
                <a:ext uri="{FF2B5EF4-FFF2-40B4-BE49-F238E27FC236}">
                  <a16:creationId xmlns:a16="http://schemas.microsoft.com/office/drawing/2014/main" id="{04DB5079-49E9-4288-8B98-CDF77071BE52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Рівнобедрений трикутник 65">
                <a:extLst>
                  <a:ext uri="{FF2B5EF4-FFF2-40B4-BE49-F238E27FC236}">
                    <a16:creationId xmlns:a16="http://schemas.microsoft.com/office/drawing/2014/main" id="{4949AF44-0A24-4DD1-AB80-B1F4EB512F9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7" name="Прямокутник 66">
                <a:extLst>
                  <a:ext uri="{FF2B5EF4-FFF2-40B4-BE49-F238E27FC236}">
                    <a16:creationId xmlns:a16="http://schemas.microsoft.com/office/drawing/2014/main" id="{965C9CBD-F4FE-4915-89A1-D7E0918BB76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3" name="Група 22">
              <a:extLst>
                <a:ext uri="{FF2B5EF4-FFF2-40B4-BE49-F238E27FC236}">
                  <a16:creationId xmlns:a16="http://schemas.microsoft.com/office/drawing/2014/main" id="{3CABA8A6-2F5C-4B06-961B-AC01B5C62A21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Рівнобедрений трикутник 63">
                <a:extLst>
                  <a:ext uri="{FF2B5EF4-FFF2-40B4-BE49-F238E27FC236}">
                    <a16:creationId xmlns:a16="http://schemas.microsoft.com/office/drawing/2014/main" id="{F7F81090-D948-451F-8356-E47AD7F6F6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5" name="Прямокутник 64">
                <a:extLst>
                  <a:ext uri="{FF2B5EF4-FFF2-40B4-BE49-F238E27FC236}">
                    <a16:creationId xmlns:a16="http://schemas.microsoft.com/office/drawing/2014/main" id="{4EA17E52-8246-4D59-86BC-A198A690405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4" name="Група 23">
              <a:extLst>
                <a:ext uri="{FF2B5EF4-FFF2-40B4-BE49-F238E27FC236}">
                  <a16:creationId xmlns:a16="http://schemas.microsoft.com/office/drawing/2014/main" id="{1D4F8018-13B4-4BDB-A979-17F04869D025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Рівнобедрений трикутник 61">
                <a:extLst>
                  <a:ext uri="{FF2B5EF4-FFF2-40B4-BE49-F238E27FC236}">
                    <a16:creationId xmlns:a16="http://schemas.microsoft.com/office/drawing/2014/main" id="{521F2882-402B-464C-A3EF-B0AD0DA6D3C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3" name="Прямокутник 62">
                <a:extLst>
                  <a:ext uri="{FF2B5EF4-FFF2-40B4-BE49-F238E27FC236}">
                    <a16:creationId xmlns:a16="http://schemas.microsoft.com/office/drawing/2014/main" id="{E5439496-AD3D-40C0-A6D5-927FBF029A2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5" name="Група 24">
              <a:extLst>
                <a:ext uri="{FF2B5EF4-FFF2-40B4-BE49-F238E27FC236}">
                  <a16:creationId xmlns:a16="http://schemas.microsoft.com/office/drawing/2014/main" id="{D9FF43F1-91FD-4413-AFDB-096D3DECEB0D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Рівнобедрений трикутник 59">
                <a:extLst>
                  <a:ext uri="{FF2B5EF4-FFF2-40B4-BE49-F238E27FC236}">
                    <a16:creationId xmlns:a16="http://schemas.microsoft.com/office/drawing/2014/main" id="{88194B91-7B33-4840-B920-5E050E037E4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1" name="Прямокутник 60">
                <a:extLst>
                  <a:ext uri="{FF2B5EF4-FFF2-40B4-BE49-F238E27FC236}">
                    <a16:creationId xmlns:a16="http://schemas.microsoft.com/office/drawing/2014/main" id="{C2085E59-D8AA-49E1-9187-F7D4CA829AC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6" name="Група 25">
              <a:extLst>
                <a:ext uri="{FF2B5EF4-FFF2-40B4-BE49-F238E27FC236}">
                  <a16:creationId xmlns:a16="http://schemas.microsoft.com/office/drawing/2014/main" id="{696FC0D3-A654-4F34-A2B7-2925788722F0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Рівнобедрений трикутник 57">
                <a:extLst>
                  <a:ext uri="{FF2B5EF4-FFF2-40B4-BE49-F238E27FC236}">
                    <a16:creationId xmlns:a16="http://schemas.microsoft.com/office/drawing/2014/main" id="{4ABDCF2E-95FE-4FCC-A37F-7DBA27D4397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9" name="Прямокутник 58">
                <a:extLst>
                  <a:ext uri="{FF2B5EF4-FFF2-40B4-BE49-F238E27FC236}">
                    <a16:creationId xmlns:a16="http://schemas.microsoft.com/office/drawing/2014/main" id="{5574FECA-5C01-4012-9F5D-2C458E71D21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7" name="Група 26">
              <a:extLst>
                <a:ext uri="{FF2B5EF4-FFF2-40B4-BE49-F238E27FC236}">
                  <a16:creationId xmlns:a16="http://schemas.microsoft.com/office/drawing/2014/main" id="{4BA6F339-C8FA-467D-90B4-99A82AF6CF77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Рівнобедрений трикутник 55">
                <a:extLst>
                  <a:ext uri="{FF2B5EF4-FFF2-40B4-BE49-F238E27FC236}">
                    <a16:creationId xmlns:a16="http://schemas.microsoft.com/office/drawing/2014/main" id="{89CDBD60-0D3F-4B6E-A375-E60E42B3C9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7" name="Прямокутник 56">
                <a:extLst>
                  <a:ext uri="{FF2B5EF4-FFF2-40B4-BE49-F238E27FC236}">
                    <a16:creationId xmlns:a16="http://schemas.microsoft.com/office/drawing/2014/main" id="{384AB849-F914-44EE-B35F-11E6789E24B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8" name="Група 27">
              <a:extLst>
                <a:ext uri="{FF2B5EF4-FFF2-40B4-BE49-F238E27FC236}">
                  <a16:creationId xmlns:a16="http://schemas.microsoft.com/office/drawing/2014/main" id="{252F3072-E9C3-4DF0-8B1E-D8557EBA3DF8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Рівнобедрений трикутник 53">
                <a:extLst>
                  <a:ext uri="{FF2B5EF4-FFF2-40B4-BE49-F238E27FC236}">
                    <a16:creationId xmlns:a16="http://schemas.microsoft.com/office/drawing/2014/main" id="{62589079-D169-4B23-B2EF-E513A6FDF94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5" name="Прямокутник 54">
                <a:extLst>
                  <a:ext uri="{FF2B5EF4-FFF2-40B4-BE49-F238E27FC236}">
                    <a16:creationId xmlns:a16="http://schemas.microsoft.com/office/drawing/2014/main" id="{1999CEF6-0545-4DC0-B375-05F67C89A48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9" name="Група 28">
              <a:extLst>
                <a:ext uri="{FF2B5EF4-FFF2-40B4-BE49-F238E27FC236}">
                  <a16:creationId xmlns:a16="http://schemas.microsoft.com/office/drawing/2014/main" id="{F19607A8-A134-4E21-BAE8-FF021EF749F5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Рівнобедрений трикутник 51">
                <a:extLst>
                  <a:ext uri="{FF2B5EF4-FFF2-40B4-BE49-F238E27FC236}">
                    <a16:creationId xmlns:a16="http://schemas.microsoft.com/office/drawing/2014/main" id="{0C02EE79-6463-4D53-93D3-DDAC6C3F2F0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3" name="Прямокутник 52">
                <a:extLst>
                  <a:ext uri="{FF2B5EF4-FFF2-40B4-BE49-F238E27FC236}">
                    <a16:creationId xmlns:a16="http://schemas.microsoft.com/office/drawing/2014/main" id="{188A4530-3F9D-4AE7-98B5-5801B3978C2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0" name="Група 29">
              <a:extLst>
                <a:ext uri="{FF2B5EF4-FFF2-40B4-BE49-F238E27FC236}">
                  <a16:creationId xmlns:a16="http://schemas.microsoft.com/office/drawing/2014/main" id="{3A205BF9-384E-4F98-9EE6-19EF36804B64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Рівнобедрений трикутник 49">
                <a:extLst>
                  <a:ext uri="{FF2B5EF4-FFF2-40B4-BE49-F238E27FC236}">
                    <a16:creationId xmlns:a16="http://schemas.microsoft.com/office/drawing/2014/main" id="{7B4B1751-1C57-42D7-A0DF-03D0F49F134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1" name="Прямокутник 50">
                <a:extLst>
                  <a:ext uri="{FF2B5EF4-FFF2-40B4-BE49-F238E27FC236}">
                    <a16:creationId xmlns:a16="http://schemas.microsoft.com/office/drawing/2014/main" id="{D1E21DBD-8A62-42D6-AE0F-E03902A443A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41" name="Група 40">
              <a:extLst>
                <a:ext uri="{FF2B5EF4-FFF2-40B4-BE49-F238E27FC236}">
                  <a16:creationId xmlns:a16="http://schemas.microsoft.com/office/drawing/2014/main" id="{55FB3AF0-EAA2-426B-BD49-F4A053F4CC0B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Рівнобедрений трикутник 47">
                <a:extLst>
                  <a:ext uri="{FF2B5EF4-FFF2-40B4-BE49-F238E27FC236}">
                    <a16:creationId xmlns:a16="http://schemas.microsoft.com/office/drawing/2014/main" id="{E1A355E1-2BEF-4B8E-A932-28FBBF0B969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9" name="Прямокутник 48">
                <a:extLst>
                  <a:ext uri="{FF2B5EF4-FFF2-40B4-BE49-F238E27FC236}">
                    <a16:creationId xmlns:a16="http://schemas.microsoft.com/office/drawing/2014/main" id="{6A67EDBC-A288-4501-8654-D1FD2D13195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42" name="Група 41">
              <a:extLst>
                <a:ext uri="{FF2B5EF4-FFF2-40B4-BE49-F238E27FC236}">
                  <a16:creationId xmlns:a16="http://schemas.microsoft.com/office/drawing/2014/main" id="{A6D7529D-75CF-4861-860C-62DBD31ABA10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Рівнобедрений трикутник 45">
                <a:extLst>
                  <a:ext uri="{FF2B5EF4-FFF2-40B4-BE49-F238E27FC236}">
                    <a16:creationId xmlns:a16="http://schemas.microsoft.com/office/drawing/2014/main" id="{32A078C2-1B8E-4FDE-870F-D3B709D7251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7" name="Прямокутник 46">
                <a:extLst>
                  <a:ext uri="{FF2B5EF4-FFF2-40B4-BE49-F238E27FC236}">
                    <a16:creationId xmlns:a16="http://schemas.microsoft.com/office/drawing/2014/main" id="{95306A5A-2C0A-4A3B-830B-80FAF552271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43" name="Група 42">
              <a:extLst>
                <a:ext uri="{FF2B5EF4-FFF2-40B4-BE49-F238E27FC236}">
                  <a16:creationId xmlns:a16="http://schemas.microsoft.com/office/drawing/2014/main" id="{C1141326-16F7-4513-8C11-52ED1967FD87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Рівнобедрений трикутник 43">
                <a:extLst>
                  <a:ext uri="{FF2B5EF4-FFF2-40B4-BE49-F238E27FC236}">
                    <a16:creationId xmlns:a16="http://schemas.microsoft.com/office/drawing/2014/main" id="{68578AB2-172F-4625-ACA5-E57A73C3685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5" name="Прямокутник 44">
                <a:extLst>
                  <a:ext uri="{FF2B5EF4-FFF2-40B4-BE49-F238E27FC236}">
                    <a16:creationId xmlns:a16="http://schemas.microsoft.com/office/drawing/2014/main" id="{399ACC2F-4112-4075-9DE1-B19D7E931A8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pic>
        <p:nvPicPr>
          <p:cNvPr id="5" name="Рисунок 4" descr="Сухі дерева з листям, що несе вітер">
            <a:extLst>
              <a:ext uri="{FF2B5EF4-FFF2-40B4-BE49-F238E27FC236}">
                <a16:creationId xmlns:a16="http://schemas.microsoft.com/office/drawing/2014/main" id="{92FE3434-BC63-4F20-ABEF-4102C7275C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8527" y="4447809"/>
            <a:ext cx="2393473" cy="241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27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9000" y="2781300"/>
            <a:ext cx="6480000" cy="20787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 cap="all" baseline="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9000" y="5075998"/>
            <a:ext cx="6479999" cy="1048939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 dirty="0" smtClean="0"/>
              <a:t>Зразок підзаголовка</a:t>
            </a:r>
            <a:endParaRPr lang="uk-UA" noProof="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76CFE62-F1C8-4E59-8F99-0D04722B851E}"/>
              </a:ext>
            </a:extLst>
          </p:cNvPr>
          <p:cNvSpPr/>
          <p:nvPr userDrawn="1"/>
        </p:nvSpPr>
        <p:spPr>
          <a:xfrm>
            <a:off x="0" y="6674825"/>
            <a:ext cx="121920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BB6C089-1AD0-4BAC-BA16-C013F5D65982}"/>
              </a:ext>
            </a:extLst>
          </p:cNvPr>
          <p:cNvSpPr/>
          <p:nvPr userDrawn="1"/>
        </p:nvSpPr>
        <p:spPr>
          <a:xfrm rot="5400000">
            <a:off x="8734199" y="3400201"/>
            <a:ext cx="6858001" cy="57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36ABDA9-56F0-4BD5-957A-9265E295E053}"/>
              </a:ext>
            </a:extLst>
          </p:cNvPr>
          <p:cNvSpPr/>
          <p:nvPr userDrawn="1"/>
        </p:nvSpPr>
        <p:spPr>
          <a:xfrm>
            <a:off x="0" y="0"/>
            <a:ext cx="121920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pic>
        <p:nvPicPr>
          <p:cNvPr id="7" name="Рисунок 6" descr="Птахи на пеньку">
            <a:extLst>
              <a:ext uri="{FF2B5EF4-FFF2-40B4-BE49-F238E27FC236}">
                <a16:creationId xmlns:a16="http://schemas.microsoft.com/office/drawing/2014/main" id="{C8A90C74-5B47-4CE7-820B-219FDAF12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40623"/>
            <a:ext cx="3779848" cy="3158002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D71C06E-7F98-4A1B-A1AC-579247DEFA9F}"/>
              </a:ext>
            </a:extLst>
          </p:cNvPr>
          <p:cNvSpPr/>
          <p:nvPr userDrawn="1"/>
        </p:nvSpPr>
        <p:spPr>
          <a:xfrm rot="5400000">
            <a:off x="-3399817" y="3399817"/>
            <a:ext cx="6858000" cy="5836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50632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івнічний олень стоїть перед горою">
            <a:extLst>
              <a:ext uri="{FF2B5EF4-FFF2-40B4-BE49-F238E27FC236}">
                <a16:creationId xmlns:a16="http://schemas.microsoft.com/office/drawing/2014/main" id="{10AE261A-8203-4D00-A7B9-164D2FB59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3563"/>
            <a:ext cx="3673973" cy="599443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149" y="2781300"/>
            <a:ext cx="6480000" cy="2078699"/>
          </a:xfrm>
        </p:spPr>
        <p:txBody>
          <a:bodyPr rtlCol="0" anchor="b"/>
          <a:lstStyle>
            <a:lvl1pPr>
              <a:lnSpc>
                <a:spcPts val="5000"/>
              </a:lnSpc>
              <a:defRPr sz="6000" cap="all" baseline="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90149" y="5076000"/>
            <a:ext cx="6480000" cy="10476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5E76B39-FFD5-446D-A1FF-F202B33283E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9E6993-A255-4991-82B3-5B740104A3F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648456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6E5019D-0D6B-4103-A77E-0FC59BF08C4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10" name="Місце для нижнього колонтитула 9">
            <a:extLst>
              <a:ext uri="{FF2B5EF4-FFF2-40B4-BE49-F238E27FC236}">
                <a16:creationId xmlns:a16="http://schemas.microsoft.com/office/drawing/2014/main" id="{FAF249E3-960B-43F4-85AC-7CC8B9DCCB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E7EEA9-57B0-45F4-83CF-C26E12D9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061D896F-BBE1-4A9A-8DC1-9CAED4EA21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546295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E7652-5D3C-4E76-956A-5C108AF2F9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000" y="1152000"/>
            <a:ext cx="5436000" cy="4971600"/>
          </a:xfrm>
        </p:spPr>
        <p:txBody>
          <a:bodyPr rtlCol="0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7241BE8-1C3F-4074-B703-40E3D22E0C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6000" y="1152000"/>
            <a:ext cx="5436000" cy="4971600"/>
          </a:xfrm>
        </p:spPr>
        <p:txBody>
          <a:bodyPr rtlCol="0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25C650-506C-498E-B8B7-39F8026E5C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22FB4-5D9B-492E-A132-C638D791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59999"/>
            <a:ext cx="11268000" cy="432000"/>
          </a:xfrm>
        </p:spPr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59DA4DF-9AC0-40C3-8492-818E9AC17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70432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575C44-D05C-4272-B7EC-339F8BD805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1152000"/>
            <a:ext cx="5436000" cy="324000"/>
          </a:xfrm>
        </p:spPr>
        <p:txBody>
          <a:bodyPr rtlCol="0"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3C2DB9F-9247-4D82-830C-8822B5AF8F8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4000" y="1656000"/>
            <a:ext cx="5436000" cy="4467600"/>
          </a:xfrm>
        </p:spPr>
        <p:txBody>
          <a:bodyPr rtlCol="0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3C0A9D2-98E8-4624-9AB0-A2A7650D5D0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6000" y="1152000"/>
            <a:ext cx="5436000" cy="324000"/>
          </a:xfrm>
        </p:spPr>
        <p:txBody>
          <a:bodyPr rtlCol="0"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BF8E713-2787-430F-AA6B-FBE07D3981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6000" y="1656000"/>
            <a:ext cx="5436000" cy="4467600"/>
          </a:xfrm>
        </p:spPr>
        <p:txBody>
          <a:bodyPr rtlCol="0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10" name="Місце для нижнього колонтитула 9">
            <a:extLst>
              <a:ext uri="{FF2B5EF4-FFF2-40B4-BE49-F238E27FC236}">
                <a16:creationId xmlns:a16="http://schemas.microsoft.com/office/drawing/2014/main" id="{A33452AC-ADCA-4BAA-B0CE-06475A9B68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7564D-50B8-4218-8FE9-9D118079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F24EA0C-E8A2-48F4-82DD-B94D62B070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687593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57346-8D46-41CD-9912-B4EB1EF2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2E9272D3-0DD5-4F9D-9CBE-A4193A65F4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pic>
        <p:nvPicPr>
          <p:cNvPr id="8" name="Рисунок 7" descr="Осіннє листя">
            <a:extLst>
              <a:ext uri="{FF2B5EF4-FFF2-40B4-BE49-F238E27FC236}">
                <a16:creationId xmlns:a16="http://schemas.microsoft.com/office/drawing/2014/main" id="{1BE4DF55-2A9C-4006-B0A5-89FEC35E6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grpSp>
        <p:nvGrpSpPr>
          <p:cNvPr id="9" name="Група 8" descr="Голодна дієта">
            <a:extLst>
              <a:ext uri="{FF2B5EF4-FFF2-40B4-BE49-F238E27FC236}">
                <a16:creationId xmlns:a16="http://schemas.microsoft.com/office/drawing/2014/main" id="{43B8051D-D107-4255-9DD8-82A933B74BCA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0" name="Група 9">
              <a:extLst>
                <a:ext uri="{FF2B5EF4-FFF2-40B4-BE49-F238E27FC236}">
                  <a16:creationId xmlns:a16="http://schemas.microsoft.com/office/drawing/2014/main" id="{C4F2F6CC-23D4-4FB6-98E6-DAE9C308CCE1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Рівнобедрений трикутник 79">
                <a:extLst>
                  <a:ext uri="{FF2B5EF4-FFF2-40B4-BE49-F238E27FC236}">
                    <a16:creationId xmlns:a16="http://schemas.microsoft.com/office/drawing/2014/main" id="{279DB259-FCE9-4582-B5F4-6CD39572309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1" name="Прямокутник 80">
                <a:extLst>
                  <a:ext uri="{FF2B5EF4-FFF2-40B4-BE49-F238E27FC236}">
                    <a16:creationId xmlns:a16="http://schemas.microsoft.com/office/drawing/2014/main" id="{F28B2FB3-62C2-4A01-89C0-41C0B93B965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1" name="Група 10">
              <a:extLst>
                <a:ext uri="{FF2B5EF4-FFF2-40B4-BE49-F238E27FC236}">
                  <a16:creationId xmlns:a16="http://schemas.microsoft.com/office/drawing/2014/main" id="{6908C619-00C6-44A2-9AA8-F58235042DFF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Рівнобедрений трикутник 77">
                <a:extLst>
                  <a:ext uri="{FF2B5EF4-FFF2-40B4-BE49-F238E27FC236}">
                    <a16:creationId xmlns:a16="http://schemas.microsoft.com/office/drawing/2014/main" id="{D1E9A51D-DEE7-4CF3-BB37-48C183CCCE1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9" name="Прямокутник 78">
                <a:extLst>
                  <a:ext uri="{FF2B5EF4-FFF2-40B4-BE49-F238E27FC236}">
                    <a16:creationId xmlns:a16="http://schemas.microsoft.com/office/drawing/2014/main" id="{14230302-1F11-4932-BC46-6B644B6C4B6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2" name="Група 11">
              <a:extLst>
                <a:ext uri="{FF2B5EF4-FFF2-40B4-BE49-F238E27FC236}">
                  <a16:creationId xmlns:a16="http://schemas.microsoft.com/office/drawing/2014/main" id="{14E5DCCF-49B1-44DE-82AC-9AB321B8A4C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Рівнобедрений трикутник 75">
                <a:extLst>
                  <a:ext uri="{FF2B5EF4-FFF2-40B4-BE49-F238E27FC236}">
                    <a16:creationId xmlns:a16="http://schemas.microsoft.com/office/drawing/2014/main" id="{E59FCC37-C52D-4142-8E9F-B6EE08C64F2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7" name="Прямокутник 76">
                <a:extLst>
                  <a:ext uri="{FF2B5EF4-FFF2-40B4-BE49-F238E27FC236}">
                    <a16:creationId xmlns:a16="http://schemas.microsoft.com/office/drawing/2014/main" id="{FAC81B88-36C1-4573-97AC-430AEEB8A2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" name="Група 12">
              <a:extLst>
                <a:ext uri="{FF2B5EF4-FFF2-40B4-BE49-F238E27FC236}">
                  <a16:creationId xmlns:a16="http://schemas.microsoft.com/office/drawing/2014/main" id="{8C8D34D7-0994-4C0E-BA3A-0F38B04D9BB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Рівнобедрений трикутник 73">
                <a:extLst>
                  <a:ext uri="{FF2B5EF4-FFF2-40B4-BE49-F238E27FC236}">
                    <a16:creationId xmlns:a16="http://schemas.microsoft.com/office/drawing/2014/main" id="{1C516508-4B30-47FF-BF79-7DB968A99C0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5" name="Прямокутник 74">
                <a:extLst>
                  <a:ext uri="{FF2B5EF4-FFF2-40B4-BE49-F238E27FC236}">
                    <a16:creationId xmlns:a16="http://schemas.microsoft.com/office/drawing/2014/main" id="{B3468E16-EC02-478E-905D-666F724A479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4" name="Група 13">
              <a:extLst>
                <a:ext uri="{FF2B5EF4-FFF2-40B4-BE49-F238E27FC236}">
                  <a16:creationId xmlns:a16="http://schemas.microsoft.com/office/drawing/2014/main" id="{967460DA-775B-4527-B35C-E43C3187C88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Рівнобедрений трикутник 71">
                <a:extLst>
                  <a:ext uri="{FF2B5EF4-FFF2-40B4-BE49-F238E27FC236}">
                    <a16:creationId xmlns:a16="http://schemas.microsoft.com/office/drawing/2014/main" id="{8E64170F-50C9-43ED-B8B9-25CED932F6D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3" name="Прямокутник 72">
                <a:extLst>
                  <a:ext uri="{FF2B5EF4-FFF2-40B4-BE49-F238E27FC236}">
                    <a16:creationId xmlns:a16="http://schemas.microsoft.com/office/drawing/2014/main" id="{3DD4CD69-EE04-4A27-BFF0-130F725ED9E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5" name="Група 14">
              <a:extLst>
                <a:ext uri="{FF2B5EF4-FFF2-40B4-BE49-F238E27FC236}">
                  <a16:creationId xmlns:a16="http://schemas.microsoft.com/office/drawing/2014/main" id="{7A1311E9-4D23-4D7A-84C8-37002D6A1F56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Рівнобедрений трикутник 69">
                <a:extLst>
                  <a:ext uri="{FF2B5EF4-FFF2-40B4-BE49-F238E27FC236}">
                    <a16:creationId xmlns:a16="http://schemas.microsoft.com/office/drawing/2014/main" id="{8C58AE29-9ACC-4451-929A-524CD70AD3E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1" name="Прямокутник 70">
                <a:extLst>
                  <a:ext uri="{FF2B5EF4-FFF2-40B4-BE49-F238E27FC236}">
                    <a16:creationId xmlns:a16="http://schemas.microsoft.com/office/drawing/2014/main" id="{42A0010B-ED9E-4C9A-A8DF-D1BA65584FE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6" name="Група 15">
              <a:extLst>
                <a:ext uri="{FF2B5EF4-FFF2-40B4-BE49-F238E27FC236}">
                  <a16:creationId xmlns:a16="http://schemas.microsoft.com/office/drawing/2014/main" id="{A0994012-1F98-467C-94F4-8B27B521C5CD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Рівнобедрений трикутник 67">
                <a:extLst>
                  <a:ext uri="{FF2B5EF4-FFF2-40B4-BE49-F238E27FC236}">
                    <a16:creationId xmlns:a16="http://schemas.microsoft.com/office/drawing/2014/main" id="{B69B4B0C-AEE3-460F-A3B9-73EC5FC75A1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9" name="Прямокутник 68">
                <a:extLst>
                  <a:ext uri="{FF2B5EF4-FFF2-40B4-BE49-F238E27FC236}">
                    <a16:creationId xmlns:a16="http://schemas.microsoft.com/office/drawing/2014/main" id="{340A7953-28E9-47EE-92AF-DD13AF4BB74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7" name="Група 16">
              <a:extLst>
                <a:ext uri="{FF2B5EF4-FFF2-40B4-BE49-F238E27FC236}">
                  <a16:creationId xmlns:a16="http://schemas.microsoft.com/office/drawing/2014/main" id="{BB56A88E-B2CD-4E41-9D8D-F42148A7AB9D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Рівнобедрений трикутник 65">
                <a:extLst>
                  <a:ext uri="{FF2B5EF4-FFF2-40B4-BE49-F238E27FC236}">
                    <a16:creationId xmlns:a16="http://schemas.microsoft.com/office/drawing/2014/main" id="{09A71999-0828-4D0D-846D-2E0AC73B956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7" name="Прямокутник 66">
                <a:extLst>
                  <a:ext uri="{FF2B5EF4-FFF2-40B4-BE49-F238E27FC236}">
                    <a16:creationId xmlns:a16="http://schemas.microsoft.com/office/drawing/2014/main" id="{682CC924-318E-4F6F-BD36-06DA9EDD52B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8" name="Група 17">
              <a:extLst>
                <a:ext uri="{FF2B5EF4-FFF2-40B4-BE49-F238E27FC236}">
                  <a16:creationId xmlns:a16="http://schemas.microsoft.com/office/drawing/2014/main" id="{DBA22CE4-EE36-4C61-A8F2-B8163A3DABCB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Рівнобедрений трикутник 63">
                <a:extLst>
                  <a:ext uri="{FF2B5EF4-FFF2-40B4-BE49-F238E27FC236}">
                    <a16:creationId xmlns:a16="http://schemas.microsoft.com/office/drawing/2014/main" id="{0A3E6993-8CE4-4997-AFDD-45196373C3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5" name="Прямокутник 64">
                <a:extLst>
                  <a:ext uri="{FF2B5EF4-FFF2-40B4-BE49-F238E27FC236}">
                    <a16:creationId xmlns:a16="http://schemas.microsoft.com/office/drawing/2014/main" id="{EFFE377A-F883-4908-B2BF-C6A6A233D1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9" name="Група 18">
              <a:extLst>
                <a:ext uri="{FF2B5EF4-FFF2-40B4-BE49-F238E27FC236}">
                  <a16:creationId xmlns:a16="http://schemas.microsoft.com/office/drawing/2014/main" id="{9B06031F-D0C5-480B-9718-18698E14A2E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Рівнобедрений трикутник 61">
                <a:extLst>
                  <a:ext uri="{FF2B5EF4-FFF2-40B4-BE49-F238E27FC236}">
                    <a16:creationId xmlns:a16="http://schemas.microsoft.com/office/drawing/2014/main" id="{9384A3F7-B1EB-4352-96A9-7141ECD409D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3" name="Прямокутник 62">
                <a:extLst>
                  <a:ext uri="{FF2B5EF4-FFF2-40B4-BE49-F238E27FC236}">
                    <a16:creationId xmlns:a16="http://schemas.microsoft.com/office/drawing/2014/main" id="{200EE178-E24D-4C9C-B4DA-06076D84882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0" name="Група 19">
              <a:extLst>
                <a:ext uri="{FF2B5EF4-FFF2-40B4-BE49-F238E27FC236}">
                  <a16:creationId xmlns:a16="http://schemas.microsoft.com/office/drawing/2014/main" id="{36CE9FB9-04AB-4F12-927A-4A44B8D85F9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Рівнобедрений трикутник 59">
                <a:extLst>
                  <a:ext uri="{FF2B5EF4-FFF2-40B4-BE49-F238E27FC236}">
                    <a16:creationId xmlns:a16="http://schemas.microsoft.com/office/drawing/2014/main" id="{12F200C4-0B7B-4F16-8930-3D9E6A6C7EC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1" name="Прямокутник 60">
                <a:extLst>
                  <a:ext uri="{FF2B5EF4-FFF2-40B4-BE49-F238E27FC236}">
                    <a16:creationId xmlns:a16="http://schemas.microsoft.com/office/drawing/2014/main" id="{73792B56-4434-40ED-ABDD-A25013F2ED3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1" name="Група 20">
              <a:extLst>
                <a:ext uri="{FF2B5EF4-FFF2-40B4-BE49-F238E27FC236}">
                  <a16:creationId xmlns:a16="http://schemas.microsoft.com/office/drawing/2014/main" id="{39365F97-254C-4CFF-B942-06FCA3D148F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Рівнобедрений трикутник 57">
                <a:extLst>
                  <a:ext uri="{FF2B5EF4-FFF2-40B4-BE49-F238E27FC236}">
                    <a16:creationId xmlns:a16="http://schemas.microsoft.com/office/drawing/2014/main" id="{4ED06B20-7615-4B88-8522-C6C80F1A11D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9" name="Прямокутник 58">
                <a:extLst>
                  <a:ext uri="{FF2B5EF4-FFF2-40B4-BE49-F238E27FC236}">
                    <a16:creationId xmlns:a16="http://schemas.microsoft.com/office/drawing/2014/main" id="{511310DB-D88E-411C-8488-52BEBF63F93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2" name="Група 21">
              <a:extLst>
                <a:ext uri="{FF2B5EF4-FFF2-40B4-BE49-F238E27FC236}">
                  <a16:creationId xmlns:a16="http://schemas.microsoft.com/office/drawing/2014/main" id="{D9FE5A01-844A-44FE-9618-E69861EA84B5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Рівнобедрений трикутник 55">
                <a:extLst>
                  <a:ext uri="{FF2B5EF4-FFF2-40B4-BE49-F238E27FC236}">
                    <a16:creationId xmlns:a16="http://schemas.microsoft.com/office/drawing/2014/main" id="{10214E75-73DF-4367-BBCC-F93EC376F59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7" name="Прямокутник 56">
                <a:extLst>
                  <a:ext uri="{FF2B5EF4-FFF2-40B4-BE49-F238E27FC236}">
                    <a16:creationId xmlns:a16="http://schemas.microsoft.com/office/drawing/2014/main" id="{174602FB-DC16-4F69-802C-F55F116D7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3" name="Група 22">
              <a:extLst>
                <a:ext uri="{FF2B5EF4-FFF2-40B4-BE49-F238E27FC236}">
                  <a16:creationId xmlns:a16="http://schemas.microsoft.com/office/drawing/2014/main" id="{FC625E71-7651-48B5-A0D3-609DB7D5F8E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Рівнобедрений трикутник 53">
                <a:extLst>
                  <a:ext uri="{FF2B5EF4-FFF2-40B4-BE49-F238E27FC236}">
                    <a16:creationId xmlns:a16="http://schemas.microsoft.com/office/drawing/2014/main" id="{512E5F11-4A5A-4881-8B1A-7FD17502762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5" name="Прямокутник 54">
                <a:extLst>
                  <a:ext uri="{FF2B5EF4-FFF2-40B4-BE49-F238E27FC236}">
                    <a16:creationId xmlns:a16="http://schemas.microsoft.com/office/drawing/2014/main" id="{60ABEE89-B4B3-45BD-A34E-BCBB33CF776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4" name="Група 23">
              <a:extLst>
                <a:ext uri="{FF2B5EF4-FFF2-40B4-BE49-F238E27FC236}">
                  <a16:creationId xmlns:a16="http://schemas.microsoft.com/office/drawing/2014/main" id="{1ED92B2F-0483-4007-BFC1-508124664C10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Рівнобедрений трикутник 51">
                <a:extLst>
                  <a:ext uri="{FF2B5EF4-FFF2-40B4-BE49-F238E27FC236}">
                    <a16:creationId xmlns:a16="http://schemas.microsoft.com/office/drawing/2014/main" id="{EAC1EA4A-DD91-4552-8D7F-954697FA88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3" name="Прямокутник 52">
                <a:extLst>
                  <a:ext uri="{FF2B5EF4-FFF2-40B4-BE49-F238E27FC236}">
                    <a16:creationId xmlns:a16="http://schemas.microsoft.com/office/drawing/2014/main" id="{84FFCDA6-C96D-45AB-AF7E-BCD1A24A0D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5" name="Група 24">
              <a:extLst>
                <a:ext uri="{FF2B5EF4-FFF2-40B4-BE49-F238E27FC236}">
                  <a16:creationId xmlns:a16="http://schemas.microsoft.com/office/drawing/2014/main" id="{12A3CC98-25AE-40E6-BF29-FEDA195E84DE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Рівнобедрений трикутник 49">
                <a:extLst>
                  <a:ext uri="{FF2B5EF4-FFF2-40B4-BE49-F238E27FC236}">
                    <a16:creationId xmlns:a16="http://schemas.microsoft.com/office/drawing/2014/main" id="{5BD4F442-BB4D-45A0-9836-C45C490878A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1" name="Прямокутник 50">
                <a:extLst>
                  <a:ext uri="{FF2B5EF4-FFF2-40B4-BE49-F238E27FC236}">
                    <a16:creationId xmlns:a16="http://schemas.microsoft.com/office/drawing/2014/main" id="{5E5FAC51-B985-42D6-8378-F438A5F2BFF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6" name="Група 25">
              <a:extLst>
                <a:ext uri="{FF2B5EF4-FFF2-40B4-BE49-F238E27FC236}">
                  <a16:creationId xmlns:a16="http://schemas.microsoft.com/office/drawing/2014/main" id="{FBD7D8CA-4BFF-478D-B204-A09E1BD7DA2C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Рівнобедрений трикутник 47">
                <a:extLst>
                  <a:ext uri="{FF2B5EF4-FFF2-40B4-BE49-F238E27FC236}">
                    <a16:creationId xmlns:a16="http://schemas.microsoft.com/office/drawing/2014/main" id="{ED00D605-E228-429E-A574-A9BE374B9AD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9" name="Прямокутник 48">
                <a:extLst>
                  <a:ext uri="{FF2B5EF4-FFF2-40B4-BE49-F238E27FC236}">
                    <a16:creationId xmlns:a16="http://schemas.microsoft.com/office/drawing/2014/main" id="{32605E79-77EA-490E-9E94-95EEEDEBA1F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7" name="Група 26">
              <a:extLst>
                <a:ext uri="{FF2B5EF4-FFF2-40B4-BE49-F238E27FC236}">
                  <a16:creationId xmlns:a16="http://schemas.microsoft.com/office/drawing/2014/main" id="{38021FDA-5287-4825-AD8E-06EB934AEA9F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Рівнобедрений трикутник 45">
                <a:extLst>
                  <a:ext uri="{FF2B5EF4-FFF2-40B4-BE49-F238E27FC236}">
                    <a16:creationId xmlns:a16="http://schemas.microsoft.com/office/drawing/2014/main" id="{CDADA468-C80C-41F1-8863-045BEEB22B7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7" name="Прямокутник 46">
                <a:extLst>
                  <a:ext uri="{FF2B5EF4-FFF2-40B4-BE49-F238E27FC236}">
                    <a16:creationId xmlns:a16="http://schemas.microsoft.com/office/drawing/2014/main" id="{CD4CDF94-F982-4312-A189-CBEFE7A334C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8" name="Група 27">
              <a:extLst>
                <a:ext uri="{FF2B5EF4-FFF2-40B4-BE49-F238E27FC236}">
                  <a16:creationId xmlns:a16="http://schemas.microsoft.com/office/drawing/2014/main" id="{CEC11AAC-81FA-465D-97FB-70FE6C2907F8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Рівнобедрений трикутник 43">
                <a:extLst>
                  <a:ext uri="{FF2B5EF4-FFF2-40B4-BE49-F238E27FC236}">
                    <a16:creationId xmlns:a16="http://schemas.microsoft.com/office/drawing/2014/main" id="{7E9DA203-B900-42A2-80DE-4C9A0EB7990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5" name="Прямокутник 44">
                <a:extLst>
                  <a:ext uri="{FF2B5EF4-FFF2-40B4-BE49-F238E27FC236}">
                    <a16:creationId xmlns:a16="http://schemas.microsoft.com/office/drawing/2014/main" id="{1BBB24C8-B0C1-41BE-A3E5-2DD6D9C6CF4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9" name="Група 28">
              <a:extLst>
                <a:ext uri="{FF2B5EF4-FFF2-40B4-BE49-F238E27FC236}">
                  <a16:creationId xmlns:a16="http://schemas.microsoft.com/office/drawing/2014/main" id="{9A8E38DC-3343-4C9C-ADDB-C08D7B65F7A6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Рівнобедрений трикутник 41">
                <a:extLst>
                  <a:ext uri="{FF2B5EF4-FFF2-40B4-BE49-F238E27FC236}">
                    <a16:creationId xmlns:a16="http://schemas.microsoft.com/office/drawing/2014/main" id="{33638CB1-B460-4820-B9ED-B15A2379F3D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3" name="Прямокутник 42">
                <a:extLst>
                  <a:ext uri="{FF2B5EF4-FFF2-40B4-BE49-F238E27FC236}">
                    <a16:creationId xmlns:a16="http://schemas.microsoft.com/office/drawing/2014/main" id="{CFF26CC0-FAD4-4D85-9B62-491AA2F19DA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0" name="Група 29">
              <a:extLst>
                <a:ext uri="{FF2B5EF4-FFF2-40B4-BE49-F238E27FC236}">
                  <a16:creationId xmlns:a16="http://schemas.microsoft.com/office/drawing/2014/main" id="{BB30F897-AA9C-41AE-BAED-6A12D6E83E7F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Рівнобедрений трикутник 39">
                <a:extLst>
                  <a:ext uri="{FF2B5EF4-FFF2-40B4-BE49-F238E27FC236}">
                    <a16:creationId xmlns:a16="http://schemas.microsoft.com/office/drawing/2014/main" id="{C5C768BA-04FD-42A6-9348-2CEFFD16A8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1" name="Прямокутник 40">
                <a:extLst>
                  <a:ext uri="{FF2B5EF4-FFF2-40B4-BE49-F238E27FC236}">
                    <a16:creationId xmlns:a16="http://schemas.microsoft.com/office/drawing/2014/main" id="{EE6D3BCC-D2AA-42B4-8AFA-50AE79AAC0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1" name="Група 30">
              <a:extLst>
                <a:ext uri="{FF2B5EF4-FFF2-40B4-BE49-F238E27FC236}">
                  <a16:creationId xmlns:a16="http://schemas.microsoft.com/office/drawing/2014/main" id="{BCB07096-348B-426D-85FD-C8806D5296CE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Рівнобедрений трикутник 37">
                <a:extLst>
                  <a:ext uri="{FF2B5EF4-FFF2-40B4-BE49-F238E27FC236}">
                    <a16:creationId xmlns:a16="http://schemas.microsoft.com/office/drawing/2014/main" id="{54204862-D3D8-4E9A-85C4-0957583ACFA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9" name="Прямокутник 38">
                <a:extLst>
                  <a:ext uri="{FF2B5EF4-FFF2-40B4-BE49-F238E27FC236}">
                    <a16:creationId xmlns:a16="http://schemas.microsoft.com/office/drawing/2014/main" id="{830AC312-8FB7-43BE-8A39-113E6AEA083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2" name="Група 31">
              <a:extLst>
                <a:ext uri="{FF2B5EF4-FFF2-40B4-BE49-F238E27FC236}">
                  <a16:creationId xmlns:a16="http://schemas.microsoft.com/office/drawing/2014/main" id="{59109980-E4F7-4706-8235-C5280F91862C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Рівнобедрений трикутник 35">
                <a:extLst>
                  <a:ext uri="{FF2B5EF4-FFF2-40B4-BE49-F238E27FC236}">
                    <a16:creationId xmlns:a16="http://schemas.microsoft.com/office/drawing/2014/main" id="{2F85BE07-7419-4C8E-B6D8-E04DB46F98B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7" name="Прямокутник 36">
                <a:extLst>
                  <a:ext uri="{FF2B5EF4-FFF2-40B4-BE49-F238E27FC236}">
                    <a16:creationId xmlns:a16="http://schemas.microsoft.com/office/drawing/2014/main" id="{D2D8F8E2-DC58-4D45-9F66-6CC9681CF38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3" name="Група 32">
              <a:extLst>
                <a:ext uri="{FF2B5EF4-FFF2-40B4-BE49-F238E27FC236}">
                  <a16:creationId xmlns:a16="http://schemas.microsoft.com/office/drawing/2014/main" id="{AE4C8309-4CA7-43FA-81C9-15E665E5ED0C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Рівнобедрений трикутник 33">
                <a:extLst>
                  <a:ext uri="{FF2B5EF4-FFF2-40B4-BE49-F238E27FC236}">
                    <a16:creationId xmlns:a16="http://schemas.microsoft.com/office/drawing/2014/main" id="{BEA32E83-2140-4230-AFC4-42629504C7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5" name="Прямокутник 34">
                <a:extLst>
                  <a:ext uri="{FF2B5EF4-FFF2-40B4-BE49-F238E27FC236}">
                    <a16:creationId xmlns:a16="http://schemas.microsoft.com/office/drawing/2014/main" id="{16C79357-05A2-4A23-816D-8F96B37915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3789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FBF89E-BDDC-4C9E-8C7C-CEF6EE14AA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685BCB4D-AE37-4D9A-A0EA-A39BC119A2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69970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0000" y="1244600"/>
            <a:ext cx="7692000" cy="4880338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36000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5119114-FB5C-449C-B51B-64A5B0EFD2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44600"/>
            <a:ext cx="3600000" cy="2515626"/>
          </a:xfrm>
        </p:spPr>
        <p:txBody>
          <a:bodyPr rtlCol="0" anchor="b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272AC5FD-8B7F-42E7-9042-046BFB39D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07778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фото, квадрат 3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Прямокутник 91">
            <a:extLst>
              <a:ext uri="{FF2B5EF4-FFF2-40B4-BE49-F238E27FC236}">
                <a16:creationId xmlns:a16="http://schemas.microsoft.com/office/drawing/2014/main" id="{7E338BF5-EBCD-425F-B47F-51291B3B68B8}"/>
              </a:ext>
            </a:extLst>
          </p:cNvPr>
          <p:cNvSpPr/>
          <p:nvPr userDrawn="1"/>
        </p:nvSpPr>
        <p:spPr>
          <a:xfrm>
            <a:off x="11470149" y="1736785"/>
            <a:ext cx="271169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18" name="Овал 117" descr="Світіння">
            <a:extLst>
              <a:ext uri="{FF2B5EF4-FFF2-40B4-BE49-F238E27FC236}">
                <a16:creationId xmlns:a16="http://schemas.microsoft.com/office/drawing/2014/main" id="{0235AA7C-8224-4753-A2B3-DF93A9E8104A}"/>
              </a:ext>
            </a:extLst>
          </p:cNvPr>
          <p:cNvSpPr/>
          <p:nvPr userDrawn="1"/>
        </p:nvSpPr>
        <p:spPr>
          <a:xfrm>
            <a:off x="-862459" y="2293890"/>
            <a:ext cx="4411643" cy="4411643"/>
          </a:xfrm>
          <a:prstGeom prst="ellipse">
            <a:avLst/>
          </a:prstGeom>
          <a:gradFill>
            <a:gsLst>
              <a:gs pos="0">
                <a:schemeClr val="accent1">
                  <a:alpha val="22000"/>
                </a:schemeClr>
              </a:gs>
              <a:gs pos="68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pic>
        <p:nvPicPr>
          <p:cNvPr id="9" name="Рисунок 8" descr="Північний олень стоїть перед горою">
            <a:extLst>
              <a:ext uri="{FF2B5EF4-FFF2-40B4-BE49-F238E27FC236}">
                <a16:creationId xmlns:a16="http://schemas.microsoft.com/office/drawing/2014/main" id="{F993948E-C98E-4A21-AC10-33AFB3BD1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3563"/>
            <a:ext cx="3673973" cy="5994437"/>
          </a:xfrm>
          <a:prstGeom prst="rect">
            <a:avLst/>
          </a:prstGeom>
        </p:spPr>
      </p:pic>
      <p:sp>
        <p:nvSpPr>
          <p:cNvPr id="98" name="Місце для зображення 97" descr="Місце для зображення">
            <a:extLst>
              <a:ext uri="{FF2B5EF4-FFF2-40B4-BE49-F238E27FC236}">
                <a16:creationId xmlns:a16="http://schemas.microsoft.com/office/drawing/2014/main" id="{D0121EFF-16E1-4879-BD9E-E0B5366B9A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06278" y="1215500"/>
            <a:ext cx="2237844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99" name="Місце для зображення 98" descr="Місце для зображення">
            <a:extLst>
              <a:ext uri="{FF2B5EF4-FFF2-40B4-BE49-F238E27FC236}">
                <a16:creationId xmlns:a16="http://schemas.microsoft.com/office/drawing/2014/main" id="{5DB5F608-7AAE-47B2-AC60-84D2A0262B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7013" y="1215500"/>
            <a:ext cx="2376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100" name="Місце для зображення 99" descr="Місце для зображення">
            <a:extLst>
              <a:ext uri="{FF2B5EF4-FFF2-40B4-BE49-F238E27FC236}">
                <a16:creationId xmlns:a16="http://schemas.microsoft.com/office/drawing/2014/main" id="{7B277650-145A-4029-9377-5996040354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0400" y="1215500"/>
            <a:ext cx="2376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102" name="Місце для зображення 101" descr="Місце для зображення">
            <a:extLst>
              <a:ext uri="{FF2B5EF4-FFF2-40B4-BE49-F238E27FC236}">
                <a16:creationId xmlns:a16="http://schemas.microsoft.com/office/drawing/2014/main" id="{83A9EA41-21F0-4533-B0F6-B97E8C88DF6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89255" y="3757100"/>
            <a:ext cx="2365569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103" name="Місце для зображення 102" descr="Місце для зображення">
            <a:extLst>
              <a:ext uri="{FF2B5EF4-FFF2-40B4-BE49-F238E27FC236}">
                <a16:creationId xmlns:a16="http://schemas.microsoft.com/office/drawing/2014/main" id="{4BEA324D-EFE8-4DF3-A65A-CC89D27751A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30878" y="3757100"/>
            <a:ext cx="2355045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4925" y="6275137"/>
            <a:ext cx="6336000" cy="170111"/>
          </a:xfrm>
        </p:spPr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E83CA-83BE-46B9-89A9-16546AC6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B8E93E22-7A85-4EE9-82AF-19DEB1470C1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pic>
        <p:nvPicPr>
          <p:cNvPr id="13" name="Рисунок 12" descr="Осіннє листя">
            <a:extLst>
              <a:ext uri="{FF2B5EF4-FFF2-40B4-BE49-F238E27FC236}">
                <a16:creationId xmlns:a16="http://schemas.microsoft.com/office/drawing/2014/main" id="{5FC592F8-78B8-4AF3-AC16-448A4EE3D4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grpSp>
        <p:nvGrpSpPr>
          <p:cNvPr id="16" name="Група 15" descr="Голодна дієта">
            <a:extLst>
              <a:ext uri="{FF2B5EF4-FFF2-40B4-BE49-F238E27FC236}">
                <a16:creationId xmlns:a16="http://schemas.microsoft.com/office/drawing/2014/main" id="{54ECC3F5-D48B-40C1-BB04-C5B853A016E9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7" name="Група 16">
              <a:extLst>
                <a:ext uri="{FF2B5EF4-FFF2-40B4-BE49-F238E27FC236}">
                  <a16:creationId xmlns:a16="http://schemas.microsoft.com/office/drawing/2014/main" id="{BFC17195-A4AF-4D45-975C-8C6E9D4640E6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Рівнобедрений трикутник 89">
                <a:extLst>
                  <a:ext uri="{FF2B5EF4-FFF2-40B4-BE49-F238E27FC236}">
                    <a16:creationId xmlns:a16="http://schemas.microsoft.com/office/drawing/2014/main" id="{F36FF5B5-BC10-4B9A-AF5E-1B8CCA211BA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1" name="Прямокутник 90">
                <a:extLst>
                  <a:ext uri="{FF2B5EF4-FFF2-40B4-BE49-F238E27FC236}">
                    <a16:creationId xmlns:a16="http://schemas.microsoft.com/office/drawing/2014/main" id="{6116E8B9-49B2-4B7E-87A3-91497D0DA6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9" name="Група 18">
              <a:extLst>
                <a:ext uri="{FF2B5EF4-FFF2-40B4-BE49-F238E27FC236}">
                  <a16:creationId xmlns:a16="http://schemas.microsoft.com/office/drawing/2014/main" id="{845E5072-DA40-402A-AAAE-1ACFA4EB07F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Рівнобедрений трикутник 87">
                <a:extLst>
                  <a:ext uri="{FF2B5EF4-FFF2-40B4-BE49-F238E27FC236}">
                    <a16:creationId xmlns:a16="http://schemas.microsoft.com/office/drawing/2014/main" id="{39F90A8C-C21B-4C3F-93F5-9ACC77D0AC0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9" name="Прямокутник 88">
                <a:extLst>
                  <a:ext uri="{FF2B5EF4-FFF2-40B4-BE49-F238E27FC236}">
                    <a16:creationId xmlns:a16="http://schemas.microsoft.com/office/drawing/2014/main" id="{D829EBEE-DF2D-462A-81FC-3316267A9A4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1" name="Група 20">
              <a:extLst>
                <a:ext uri="{FF2B5EF4-FFF2-40B4-BE49-F238E27FC236}">
                  <a16:creationId xmlns:a16="http://schemas.microsoft.com/office/drawing/2014/main" id="{45BB8420-44D7-4ACA-A2DE-19C77972C2CD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Рівнобедрений трикутник 85">
                <a:extLst>
                  <a:ext uri="{FF2B5EF4-FFF2-40B4-BE49-F238E27FC236}">
                    <a16:creationId xmlns:a16="http://schemas.microsoft.com/office/drawing/2014/main" id="{490C8BC7-2B69-41BF-BE2D-ACA4B9495F7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7" name="Прямокутник 86">
                <a:extLst>
                  <a:ext uri="{FF2B5EF4-FFF2-40B4-BE49-F238E27FC236}">
                    <a16:creationId xmlns:a16="http://schemas.microsoft.com/office/drawing/2014/main" id="{3AD1CFDB-6F89-4665-B8DD-43853A01DA1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3" name="Група 22">
              <a:extLst>
                <a:ext uri="{FF2B5EF4-FFF2-40B4-BE49-F238E27FC236}">
                  <a16:creationId xmlns:a16="http://schemas.microsoft.com/office/drawing/2014/main" id="{2C36170C-64A7-4203-811A-91A70A6456DC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Рівнобедрений трикутник 83">
                <a:extLst>
                  <a:ext uri="{FF2B5EF4-FFF2-40B4-BE49-F238E27FC236}">
                    <a16:creationId xmlns:a16="http://schemas.microsoft.com/office/drawing/2014/main" id="{85378A3E-D1A0-45D5-A179-E068BFB701C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5" name="Прямокутник 84">
                <a:extLst>
                  <a:ext uri="{FF2B5EF4-FFF2-40B4-BE49-F238E27FC236}">
                    <a16:creationId xmlns:a16="http://schemas.microsoft.com/office/drawing/2014/main" id="{E485E84F-7873-4997-AEAC-D063C9C8EF6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4" name="Група 23">
              <a:extLst>
                <a:ext uri="{FF2B5EF4-FFF2-40B4-BE49-F238E27FC236}">
                  <a16:creationId xmlns:a16="http://schemas.microsoft.com/office/drawing/2014/main" id="{81F79A77-501F-4A50-8976-94D13C3D4C29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Рівнобедрений трикутник 81">
                <a:extLst>
                  <a:ext uri="{FF2B5EF4-FFF2-40B4-BE49-F238E27FC236}">
                    <a16:creationId xmlns:a16="http://schemas.microsoft.com/office/drawing/2014/main" id="{1A60B376-B3F2-4E53-829E-F6C6FADF26F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3" name="Прямокутник 82">
                <a:extLst>
                  <a:ext uri="{FF2B5EF4-FFF2-40B4-BE49-F238E27FC236}">
                    <a16:creationId xmlns:a16="http://schemas.microsoft.com/office/drawing/2014/main" id="{A57CB8C4-6E63-468D-BAAF-04F8562D039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5" name="Група 24">
              <a:extLst>
                <a:ext uri="{FF2B5EF4-FFF2-40B4-BE49-F238E27FC236}">
                  <a16:creationId xmlns:a16="http://schemas.microsoft.com/office/drawing/2014/main" id="{2F792C2F-E1A5-47F2-9E76-EFA10270FC0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Рівнобедрений трикутник 79">
                <a:extLst>
                  <a:ext uri="{FF2B5EF4-FFF2-40B4-BE49-F238E27FC236}">
                    <a16:creationId xmlns:a16="http://schemas.microsoft.com/office/drawing/2014/main" id="{783BB41B-E66D-466E-B504-00D120899A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1" name="Прямокутник 80">
                <a:extLst>
                  <a:ext uri="{FF2B5EF4-FFF2-40B4-BE49-F238E27FC236}">
                    <a16:creationId xmlns:a16="http://schemas.microsoft.com/office/drawing/2014/main" id="{31B8DD3C-0DBD-4E05-9FA7-C1E68D60C9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6" name="Група 25">
              <a:extLst>
                <a:ext uri="{FF2B5EF4-FFF2-40B4-BE49-F238E27FC236}">
                  <a16:creationId xmlns:a16="http://schemas.microsoft.com/office/drawing/2014/main" id="{9334D454-EA81-410F-9126-E3523CE5F829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Рівнобедрений трикутник 77">
                <a:extLst>
                  <a:ext uri="{FF2B5EF4-FFF2-40B4-BE49-F238E27FC236}">
                    <a16:creationId xmlns:a16="http://schemas.microsoft.com/office/drawing/2014/main" id="{4672B09A-6811-4B5F-BCC9-4AE745CE0EA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9" name="Прямокутник 78">
                <a:extLst>
                  <a:ext uri="{FF2B5EF4-FFF2-40B4-BE49-F238E27FC236}">
                    <a16:creationId xmlns:a16="http://schemas.microsoft.com/office/drawing/2014/main" id="{F7640C93-E663-403A-A10A-8CAFBB12503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7" name="Група 26">
              <a:extLst>
                <a:ext uri="{FF2B5EF4-FFF2-40B4-BE49-F238E27FC236}">
                  <a16:creationId xmlns:a16="http://schemas.microsoft.com/office/drawing/2014/main" id="{467AFCD4-9807-4064-9470-2C48C0078CAE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Рівнобедрений трикутник 75">
                <a:extLst>
                  <a:ext uri="{FF2B5EF4-FFF2-40B4-BE49-F238E27FC236}">
                    <a16:creationId xmlns:a16="http://schemas.microsoft.com/office/drawing/2014/main" id="{31EAFD33-CCAF-4720-8C11-E3DBC206931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7" name="Прямокутник 76">
                <a:extLst>
                  <a:ext uri="{FF2B5EF4-FFF2-40B4-BE49-F238E27FC236}">
                    <a16:creationId xmlns:a16="http://schemas.microsoft.com/office/drawing/2014/main" id="{50525F5A-D867-49FE-BD2D-D862BBF9998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8" name="Група 27">
              <a:extLst>
                <a:ext uri="{FF2B5EF4-FFF2-40B4-BE49-F238E27FC236}">
                  <a16:creationId xmlns:a16="http://schemas.microsoft.com/office/drawing/2014/main" id="{AF6394C1-17D1-4BB2-8706-9E032DDFCBF8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Рівнобедрений трикутник 73">
                <a:extLst>
                  <a:ext uri="{FF2B5EF4-FFF2-40B4-BE49-F238E27FC236}">
                    <a16:creationId xmlns:a16="http://schemas.microsoft.com/office/drawing/2014/main" id="{C5763269-3DCF-4FCA-A315-31A98B70424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5" name="Прямокутник 74">
                <a:extLst>
                  <a:ext uri="{FF2B5EF4-FFF2-40B4-BE49-F238E27FC236}">
                    <a16:creationId xmlns:a16="http://schemas.microsoft.com/office/drawing/2014/main" id="{82E4662A-5772-44F8-9F1B-C8654CDFBBD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9" name="Група 28">
              <a:extLst>
                <a:ext uri="{FF2B5EF4-FFF2-40B4-BE49-F238E27FC236}">
                  <a16:creationId xmlns:a16="http://schemas.microsoft.com/office/drawing/2014/main" id="{F4BAEEE8-1EAE-43CD-96CF-51704AB19658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Рівнобедрений трикутник 71">
                <a:extLst>
                  <a:ext uri="{FF2B5EF4-FFF2-40B4-BE49-F238E27FC236}">
                    <a16:creationId xmlns:a16="http://schemas.microsoft.com/office/drawing/2014/main" id="{46C3195C-987C-4CBF-BB38-F217DC1A6FD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3" name="Прямокутник 72">
                <a:extLst>
                  <a:ext uri="{FF2B5EF4-FFF2-40B4-BE49-F238E27FC236}">
                    <a16:creationId xmlns:a16="http://schemas.microsoft.com/office/drawing/2014/main" id="{41710FBC-7E95-4F45-8751-9BB7C97C1EF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0" name="Група 29">
              <a:extLst>
                <a:ext uri="{FF2B5EF4-FFF2-40B4-BE49-F238E27FC236}">
                  <a16:creationId xmlns:a16="http://schemas.microsoft.com/office/drawing/2014/main" id="{78940A4D-5A30-41AA-AAF2-E44CCDCD9EF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Рівнобедрений трикутник 69">
                <a:extLst>
                  <a:ext uri="{FF2B5EF4-FFF2-40B4-BE49-F238E27FC236}">
                    <a16:creationId xmlns:a16="http://schemas.microsoft.com/office/drawing/2014/main" id="{211C2776-ECF2-4AC0-8E8C-25D656C5F6D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1" name="Прямокутник 70">
                <a:extLst>
                  <a:ext uri="{FF2B5EF4-FFF2-40B4-BE49-F238E27FC236}">
                    <a16:creationId xmlns:a16="http://schemas.microsoft.com/office/drawing/2014/main" id="{F242A684-AB1D-42E4-A41E-0B7F7CD985D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1" name="Група 30">
              <a:extLst>
                <a:ext uri="{FF2B5EF4-FFF2-40B4-BE49-F238E27FC236}">
                  <a16:creationId xmlns:a16="http://schemas.microsoft.com/office/drawing/2014/main" id="{F3409CBC-EBDC-4C58-9B6E-8A459A7195D8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Рівнобедрений трикутник 67">
                <a:extLst>
                  <a:ext uri="{FF2B5EF4-FFF2-40B4-BE49-F238E27FC236}">
                    <a16:creationId xmlns:a16="http://schemas.microsoft.com/office/drawing/2014/main" id="{9FF50953-26C3-4C75-BDBD-405C9E4F589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9" name="Прямокутник 68">
                <a:extLst>
                  <a:ext uri="{FF2B5EF4-FFF2-40B4-BE49-F238E27FC236}">
                    <a16:creationId xmlns:a16="http://schemas.microsoft.com/office/drawing/2014/main" id="{84F9D423-B699-481F-B936-FA8747B9DF4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2" name="Група 31">
              <a:extLst>
                <a:ext uri="{FF2B5EF4-FFF2-40B4-BE49-F238E27FC236}">
                  <a16:creationId xmlns:a16="http://schemas.microsoft.com/office/drawing/2014/main" id="{B3367AD0-CA81-45D6-A581-E13F4EB1F8E6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Рівнобедрений трикутник 65">
                <a:extLst>
                  <a:ext uri="{FF2B5EF4-FFF2-40B4-BE49-F238E27FC236}">
                    <a16:creationId xmlns:a16="http://schemas.microsoft.com/office/drawing/2014/main" id="{8E68AA7B-3D72-4202-A850-254CF0BB06D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7" name="Прямокутник 66">
                <a:extLst>
                  <a:ext uri="{FF2B5EF4-FFF2-40B4-BE49-F238E27FC236}">
                    <a16:creationId xmlns:a16="http://schemas.microsoft.com/office/drawing/2014/main" id="{E51AA159-E5F3-40A1-A0D7-B0DE362EF9D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3" name="Група 32">
              <a:extLst>
                <a:ext uri="{FF2B5EF4-FFF2-40B4-BE49-F238E27FC236}">
                  <a16:creationId xmlns:a16="http://schemas.microsoft.com/office/drawing/2014/main" id="{CACE6371-E9EE-42DB-B55E-9F0243E13699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Рівнобедрений трикутник 63">
                <a:extLst>
                  <a:ext uri="{FF2B5EF4-FFF2-40B4-BE49-F238E27FC236}">
                    <a16:creationId xmlns:a16="http://schemas.microsoft.com/office/drawing/2014/main" id="{F0ABE3A5-D914-44C4-854A-7DE3C8F86F8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5" name="Прямокутник 64">
                <a:extLst>
                  <a:ext uri="{FF2B5EF4-FFF2-40B4-BE49-F238E27FC236}">
                    <a16:creationId xmlns:a16="http://schemas.microsoft.com/office/drawing/2014/main" id="{31779E4A-C7C3-4FD5-B928-26BDD1553DA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4" name="Група 33">
              <a:extLst>
                <a:ext uri="{FF2B5EF4-FFF2-40B4-BE49-F238E27FC236}">
                  <a16:creationId xmlns:a16="http://schemas.microsoft.com/office/drawing/2014/main" id="{6A580F0F-1FC2-47F7-B493-5FAAED784963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Рівнобедрений трикутник 61">
                <a:extLst>
                  <a:ext uri="{FF2B5EF4-FFF2-40B4-BE49-F238E27FC236}">
                    <a16:creationId xmlns:a16="http://schemas.microsoft.com/office/drawing/2014/main" id="{8811100A-6BA1-43EC-A7A6-6374A9E099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3" name="Прямокутник 62">
                <a:extLst>
                  <a:ext uri="{FF2B5EF4-FFF2-40B4-BE49-F238E27FC236}">
                    <a16:creationId xmlns:a16="http://schemas.microsoft.com/office/drawing/2014/main" id="{8BAE9576-3812-43AF-8E09-CFE119EC351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5" name="Група 34">
              <a:extLst>
                <a:ext uri="{FF2B5EF4-FFF2-40B4-BE49-F238E27FC236}">
                  <a16:creationId xmlns:a16="http://schemas.microsoft.com/office/drawing/2014/main" id="{DE0BBC25-9CD4-4509-A96E-568289D152BD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Рівнобедрений трикутник 59">
                <a:extLst>
                  <a:ext uri="{FF2B5EF4-FFF2-40B4-BE49-F238E27FC236}">
                    <a16:creationId xmlns:a16="http://schemas.microsoft.com/office/drawing/2014/main" id="{1452C223-DC41-45AC-AA62-3D1315D3D7A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1" name="Прямокутник 60">
                <a:extLst>
                  <a:ext uri="{FF2B5EF4-FFF2-40B4-BE49-F238E27FC236}">
                    <a16:creationId xmlns:a16="http://schemas.microsoft.com/office/drawing/2014/main" id="{3C4C8AEB-E244-4FA1-ABDB-334D3772E3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6" name="Група 35">
              <a:extLst>
                <a:ext uri="{FF2B5EF4-FFF2-40B4-BE49-F238E27FC236}">
                  <a16:creationId xmlns:a16="http://schemas.microsoft.com/office/drawing/2014/main" id="{0A0F80F3-6F29-48A2-9049-7851928173C2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Рівнобедрений трикутник 57">
                <a:extLst>
                  <a:ext uri="{FF2B5EF4-FFF2-40B4-BE49-F238E27FC236}">
                    <a16:creationId xmlns:a16="http://schemas.microsoft.com/office/drawing/2014/main" id="{6CAE3C7F-DA0D-4125-B837-2E944E10152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9" name="Прямокутник 58">
                <a:extLst>
                  <a:ext uri="{FF2B5EF4-FFF2-40B4-BE49-F238E27FC236}">
                    <a16:creationId xmlns:a16="http://schemas.microsoft.com/office/drawing/2014/main" id="{EB72A0CF-6334-4EFC-B934-D11CB7EBB39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7" name="Група 36">
              <a:extLst>
                <a:ext uri="{FF2B5EF4-FFF2-40B4-BE49-F238E27FC236}">
                  <a16:creationId xmlns:a16="http://schemas.microsoft.com/office/drawing/2014/main" id="{5ACDB309-8272-4B2E-AA9B-CE7A85538033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Рівнобедрений трикутник 55">
                <a:extLst>
                  <a:ext uri="{FF2B5EF4-FFF2-40B4-BE49-F238E27FC236}">
                    <a16:creationId xmlns:a16="http://schemas.microsoft.com/office/drawing/2014/main" id="{AA7935A8-BB94-4C5F-914E-63E4C0EDB09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7" name="Прямокутник 56">
                <a:extLst>
                  <a:ext uri="{FF2B5EF4-FFF2-40B4-BE49-F238E27FC236}">
                    <a16:creationId xmlns:a16="http://schemas.microsoft.com/office/drawing/2014/main" id="{26A251B9-610F-4A7B-A243-598AC0CAC70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8" name="Група 37">
              <a:extLst>
                <a:ext uri="{FF2B5EF4-FFF2-40B4-BE49-F238E27FC236}">
                  <a16:creationId xmlns:a16="http://schemas.microsoft.com/office/drawing/2014/main" id="{BB45A5AD-52FA-4860-8913-7485B723E772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Рівнобедрений трикутник 53">
                <a:extLst>
                  <a:ext uri="{FF2B5EF4-FFF2-40B4-BE49-F238E27FC236}">
                    <a16:creationId xmlns:a16="http://schemas.microsoft.com/office/drawing/2014/main" id="{0CDC2C5F-81ED-49D3-B083-492DBE38651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5" name="Прямокутник 54">
                <a:extLst>
                  <a:ext uri="{FF2B5EF4-FFF2-40B4-BE49-F238E27FC236}">
                    <a16:creationId xmlns:a16="http://schemas.microsoft.com/office/drawing/2014/main" id="{8FD871A4-4437-4D7B-B022-098A628B521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9" name="Група 38">
              <a:extLst>
                <a:ext uri="{FF2B5EF4-FFF2-40B4-BE49-F238E27FC236}">
                  <a16:creationId xmlns:a16="http://schemas.microsoft.com/office/drawing/2014/main" id="{873A1F91-1DA3-44C1-929F-97FD397DB94F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Рівнобедрений трикутник 51">
                <a:extLst>
                  <a:ext uri="{FF2B5EF4-FFF2-40B4-BE49-F238E27FC236}">
                    <a16:creationId xmlns:a16="http://schemas.microsoft.com/office/drawing/2014/main" id="{118BA9AA-5E52-4661-9B5E-5DF9FAAC3DB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3" name="Прямокутник 52">
                <a:extLst>
                  <a:ext uri="{FF2B5EF4-FFF2-40B4-BE49-F238E27FC236}">
                    <a16:creationId xmlns:a16="http://schemas.microsoft.com/office/drawing/2014/main" id="{FA75EFA0-EA71-4277-B165-4421A743D5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40" name="Група 39">
              <a:extLst>
                <a:ext uri="{FF2B5EF4-FFF2-40B4-BE49-F238E27FC236}">
                  <a16:creationId xmlns:a16="http://schemas.microsoft.com/office/drawing/2014/main" id="{F43DCEB6-82C8-4DAE-B5AB-AD809FF4B6CE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Рівнобедрений трикутник 49">
                <a:extLst>
                  <a:ext uri="{FF2B5EF4-FFF2-40B4-BE49-F238E27FC236}">
                    <a16:creationId xmlns:a16="http://schemas.microsoft.com/office/drawing/2014/main" id="{3C1DAFF6-AD10-4CBE-8F5B-DA59B913941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1" name="Прямокутник 50">
                <a:extLst>
                  <a:ext uri="{FF2B5EF4-FFF2-40B4-BE49-F238E27FC236}">
                    <a16:creationId xmlns:a16="http://schemas.microsoft.com/office/drawing/2014/main" id="{C7E0ED7C-644C-4BFC-8D6E-81D15ED4083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41" name="Група 40">
              <a:extLst>
                <a:ext uri="{FF2B5EF4-FFF2-40B4-BE49-F238E27FC236}">
                  <a16:creationId xmlns:a16="http://schemas.microsoft.com/office/drawing/2014/main" id="{7D2B0738-85E4-47AB-8E39-4D89D7FFD5B3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Рівнобедрений трикутник 47">
                <a:extLst>
                  <a:ext uri="{FF2B5EF4-FFF2-40B4-BE49-F238E27FC236}">
                    <a16:creationId xmlns:a16="http://schemas.microsoft.com/office/drawing/2014/main" id="{71860395-2058-46FD-97DD-1789541660B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9" name="Прямокутник 48">
                <a:extLst>
                  <a:ext uri="{FF2B5EF4-FFF2-40B4-BE49-F238E27FC236}">
                    <a16:creationId xmlns:a16="http://schemas.microsoft.com/office/drawing/2014/main" id="{3A38441D-51E8-4C90-82D6-7B47AEEA25D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42" name="Група 41">
              <a:extLst>
                <a:ext uri="{FF2B5EF4-FFF2-40B4-BE49-F238E27FC236}">
                  <a16:creationId xmlns:a16="http://schemas.microsoft.com/office/drawing/2014/main" id="{DF3C01FE-D35B-43C4-B442-31DC28F4FBFE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Рівнобедрений трикутник 45">
                <a:extLst>
                  <a:ext uri="{FF2B5EF4-FFF2-40B4-BE49-F238E27FC236}">
                    <a16:creationId xmlns:a16="http://schemas.microsoft.com/office/drawing/2014/main" id="{6B9E8119-52B5-4D9F-BDA1-57BC75440BA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7" name="Прямокутник 46">
                <a:extLst>
                  <a:ext uri="{FF2B5EF4-FFF2-40B4-BE49-F238E27FC236}">
                    <a16:creationId xmlns:a16="http://schemas.microsoft.com/office/drawing/2014/main" id="{29068993-ED10-4A17-B04D-F5D16C60DF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43" name="Група 42">
              <a:extLst>
                <a:ext uri="{FF2B5EF4-FFF2-40B4-BE49-F238E27FC236}">
                  <a16:creationId xmlns:a16="http://schemas.microsoft.com/office/drawing/2014/main" id="{053E8CA4-CF32-4E2D-BED7-9230F09B62A1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Рівнобедрений трикутник 43">
                <a:extLst>
                  <a:ext uri="{FF2B5EF4-FFF2-40B4-BE49-F238E27FC236}">
                    <a16:creationId xmlns:a16="http://schemas.microsoft.com/office/drawing/2014/main" id="{1E5C0586-373B-40CB-B58E-D2C4C3CB717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5" name="Прямокутник 44">
                <a:extLst>
                  <a:ext uri="{FF2B5EF4-FFF2-40B4-BE49-F238E27FC236}">
                    <a16:creationId xmlns:a16="http://schemas.microsoft.com/office/drawing/2014/main" id="{9F4987B8-9531-460F-BB3E-63F726601E9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sp>
        <p:nvSpPr>
          <p:cNvPr id="101" name="Місце для зображення 100" descr="Місце для зображення">
            <a:extLst>
              <a:ext uri="{FF2B5EF4-FFF2-40B4-BE49-F238E27FC236}">
                <a16:creationId xmlns:a16="http://schemas.microsoft.com/office/drawing/2014/main" id="{00101231-981D-4297-B8ED-41BFC4EF70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637200" y="3757100"/>
            <a:ext cx="2376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852649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зображення 2" descr="Місце для зображення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139999" y="1308099"/>
            <a:ext cx="7692000" cy="4816837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фотографію.</a:t>
            </a:r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1308098"/>
            <a:ext cx="3600000" cy="2452127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902A1F4-BF96-48B0-BB35-FD94F947F7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53187E9-F6EB-4C40-BDF4-F4F536D775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sp>
        <p:nvSpPr>
          <p:cNvPr id="7" name="Місце для тексту 3">
            <a:extLst>
              <a:ext uri="{FF2B5EF4-FFF2-40B4-BE49-F238E27FC236}">
                <a16:creationId xmlns:a16="http://schemas.microsoft.com/office/drawing/2014/main" id="{414314F0-1149-47C5-A887-71C9333FAE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36000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85014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фото, 5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кутник 54">
            <a:extLst>
              <a:ext uri="{FF2B5EF4-FFF2-40B4-BE49-F238E27FC236}">
                <a16:creationId xmlns:a16="http://schemas.microsoft.com/office/drawing/2014/main" id="{4A7F77D3-4770-49BF-ADFC-6D3E78616F0B}"/>
              </a:ext>
            </a:extLst>
          </p:cNvPr>
          <p:cNvSpPr/>
          <p:nvPr userDrawn="1"/>
        </p:nvSpPr>
        <p:spPr>
          <a:xfrm>
            <a:off x="11694131" y="6122502"/>
            <a:ext cx="271169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pic>
        <p:nvPicPr>
          <p:cNvPr id="173" name="Рисунок 172" descr="Осіннє листя">
            <a:extLst>
              <a:ext uri="{FF2B5EF4-FFF2-40B4-BE49-F238E27FC236}">
                <a16:creationId xmlns:a16="http://schemas.microsoft.com/office/drawing/2014/main" id="{CC5957DD-2900-4385-A5CD-8CEA89E2A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69" y="4425485"/>
            <a:ext cx="2499577" cy="2432515"/>
          </a:xfrm>
          <a:prstGeom prst="rect">
            <a:avLst/>
          </a:prstGeom>
        </p:spPr>
      </p:pic>
      <p:pic>
        <p:nvPicPr>
          <p:cNvPr id="5" name="Рисунок 4" descr="Малинівка">
            <a:extLst>
              <a:ext uri="{FF2B5EF4-FFF2-40B4-BE49-F238E27FC236}">
                <a16:creationId xmlns:a16="http://schemas.microsoft.com/office/drawing/2014/main" id="{C44C414B-AE7D-4DCF-AFA0-D8BB1D6EBB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54270" y="5266086"/>
            <a:ext cx="1243692" cy="993734"/>
          </a:xfrm>
          <a:prstGeom prst="rect">
            <a:avLst/>
          </a:prstGeom>
        </p:spPr>
      </p:pic>
      <p:pic>
        <p:nvPicPr>
          <p:cNvPr id="175" name="Рисунок 174" descr="Осіннє листя">
            <a:extLst>
              <a:ext uri="{FF2B5EF4-FFF2-40B4-BE49-F238E27FC236}">
                <a16:creationId xmlns:a16="http://schemas.microsoft.com/office/drawing/2014/main" id="{2480A59C-205E-407A-A9A0-3928335444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459" y="5600435"/>
            <a:ext cx="597460" cy="707197"/>
          </a:xfrm>
          <a:prstGeom prst="rect">
            <a:avLst/>
          </a:prstGeom>
        </p:spPr>
      </p:pic>
      <p:grpSp>
        <p:nvGrpSpPr>
          <p:cNvPr id="132" name="Група 131" descr="Голодна дієта">
            <a:extLst>
              <a:ext uri="{FF2B5EF4-FFF2-40B4-BE49-F238E27FC236}">
                <a16:creationId xmlns:a16="http://schemas.microsoft.com/office/drawing/2014/main" id="{90606BB9-D148-4D8B-A3E8-29D350B2CE90}"/>
              </a:ext>
            </a:extLst>
          </p:cNvPr>
          <p:cNvGrpSpPr/>
          <p:nvPr userDrawn="1"/>
        </p:nvGrpSpPr>
        <p:grpSpPr>
          <a:xfrm rot="-60000">
            <a:off x="2729098" y="5828110"/>
            <a:ext cx="6733805" cy="971203"/>
            <a:chOff x="7411964" y="186225"/>
            <a:chExt cx="4716055" cy="682236"/>
          </a:xfrm>
        </p:grpSpPr>
        <p:grpSp>
          <p:nvGrpSpPr>
            <p:cNvPr id="133" name="Група 132">
              <a:extLst>
                <a:ext uri="{FF2B5EF4-FFF2-40B4-BE49-F238E27FC236}">
                  <a16:creationId xmlns:a16="http://schemas.microsoft.com/office/drawing/2014/main" id="{D8D50F31-728B-4554-80E1-98E8CF9F5D18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7" name="Рівнобедрений трикутник 166">
                <a:extLst>
                  <a:ext uri="{FF2B5EF4-FFF2-40B4-BE49-F238E27FC236}">
                    <a16:creationId xmlns:a16="http://schemas.microsoft.com/office/drawing/2014/main" id="{8F9D3829-BFFE-4CC7-AED2-C2A4B2BF96E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68" name="Прямокутник 167">
                <a:extLst>
                  <a:ext uri="{FF2B5EF4-FFF2-40B4-BE49-F238E27FC236}">
                    <a16:creationId xmlns:a16="http://schemas.microsoft.com/office/drawing/2014/main" id="{53E2C671-B809-42AF-A1C1-E64A8F7C32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4" name="Група 133">
              <a:extLst>
                <a:ext uri="{FF2B5EF4-FFF2-40B4-BE49-F238E27FC236}">
                  <a16:creationId xmlns:a16="http://schemas.microsoft.com/office/drawing/2014/main" id="{86BE0F35-4A6C-4FF1-A2F5-5C4BA19EE937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5" name="Рівнобедрений трикутник 164">
                <a:extLst>
                  <a:ext uri="{FF2B5EF4-FFF2-40B4-BE49-F238E27FC236}">
                    <a16:creationId xmlns:a16="http://schemas.microsoft.com/office/drawing/2014/main" id="{2DD88915-2F2D-477D-94DF-A7282C500EC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66" name="Прямокутник 165">
                <a:extLst>
                  <a:ext uri="{FF2B5EF4-FFF2-40B4-BE49-F238E27FC236}">
                    <a16:creationId xmlns:a16="http://schemas.microsoft.com/office/drawing/2014/main" id="{7C363A68-AA72-4274-AEBE-F2C0FAF821C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5" name="Група 134">
              <a:extLst>
                <a:ext uri="{FF2B5EF4-FFF2-40B4-BE49-F238E27FC236}">
                  <a16:creationId xmlns:a16="http://schemas.microsoft.com/office/drawing/2014/main" id="{E1B991CB-8508-4970-97C1-66BB9CDD4243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3" name="Рівнобедрений трикутник 162">
                <a:extLst>
                  <a:ext uri="{FF2B5EF4-FFF2-40B4-BE49-F238E27FC236}">
                    <a16:creationId xmlns:a16="http://schemas.microsoft.com/office/drawing/2014/main" id="{90D50E06-5C93-4FCA-876C-802CC44C67C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64" name="Прямокутник 163">
                <a:extLst>
                  <a:ext uri="{FF2B5EF4-FFF2-40B4-BE49-F238E27FC236}">
                    <a16:creationId xmlns:a16="http://schemas.microsoft.com/office/drawing/2014/main" id="{47589BE8-5308-49C7-9C9D-C06AEEB7FC4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6" name="Група 135">
              <a:extLst>
                <a:ext uri="{FF2B5EF4-FFF2-40B4-BE49-F238E27FC236}">
                  <a16:creationId xmlns:a16="http://schemas.microsoft.com/office/drawing/2014/main" id="{AAE3E114-1D1A-4EBC-95ED-20EEFBEE24DA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Рівнобедрений трикутник 160">
                <a:extLst>
                  <a:ext uri="{FF2B5EF4-FFF2-40B4-BE49-F238E27FC236}">
                    <a16:creationId xmlns:a16="http://schemas.microsoft.com/office/drawing/2014/main" id="{8D67D009-739F-4D7A-B612-99B718671BA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62" name="Прямокутник 161">
                <a:extLst>
                  <a:ext uri="{FF2B5EF4-FFF2-40B4-BE49-F238E27FC236}">
                    <a16:creationId xmlns:a16="http://schemas.microsoft.com/office/drawing/2014/main" id="{FD0C24CC-8967-46B2-ACAD-51D0A339903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7" name="Група 136">
              <a:extLst>
                <a:ext uri="{FF2B5EF4-FFF2-40B4-BE49-F238E27FC236}">
                  <a16:creationId xmlns:a16="http://schemas.microsoft.com/office/drawing/2014/main" id="{3D93752A-6EC6-4019-9A52-71E215CB7E91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9" name="Рівнобедрений трикутник 158">
                <a:extLst>
                  <a:ext uri="{FF2B5EF4-FFF2-40B4-BE49-F238E27FC236}">
                    <a16:creationId xmlns:a16="http://schemas.microsoft.com/office/drawing/2014/main" id="{46F4CBF2-842D-4819-8D0F-958DDBA943C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60" name="Прямокутник 159">
                <a:extLst>
                  <a:ext uri="{FF2B5EF4-FFF2-40B4-BE49-F238E27FC236}">
                    <a16:creationId xmlns:a16="http://schemas.microsoft.com/office/drawing/2014/main" id="{69212696-86A7-4E06-ABEF-31C18DF04BD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8" name="Група 137">
              <a:extLst>
                <a:ext uri="{FF2B5EF4-FFF2-40B4-BE49-F238E27FC236}">
                  <a16:creationId xmlns:a16="http://schemas.microsoft.com/office/drawing/2014/main" id="{2B97F41D-D11C-4D38-BAEB-8DCF0E900E3C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7" name="Рівнобедрений трикутник 156">
                <a:extLst>
                  <a:ext uri="{FF2B5EF4-FFF2-40B4-BE49-F238E27FC236}">
                    <a16:creationId xmlns:a16="http://schemas.microsoft.com/office/drawing/2014/main" id="{0E8CC7D6-9B82-4CF1-9107-1A2C87F9920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58" name="Прямокутник 157">
                <a:extLst>
                  <a:ext uri="{FF2B5EF4-FFF2-40B4-BE49-F238E27FC236}">
                    <a16:creationId xmlns:a16="http://schemas.microsoft.com/office/drawing/2014/main" id="{B9DB429F-E67C-43F2-8089-3E072E22EAB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9" name="Група 138">
              <a:extLst>
                <a:ext uri="{FF2B5EF4-FFF2-40B4-BE49-F238E27FC236}">
                  <a16:creationId xmlns:a16="http://schemas.microsoft.com/office/drawing/2014/main" id="{3209BA05-48E6-4EF9-A629-5A74299E3274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5" name="Рівнобедрений трикутник 154">
                <a:extLst>
                  <a:ext uri="{FF2B5EF4-FFF2-40B4-BE49-F238E27FC236}">
                    <a16:creationId xmlns:a16="http://schemas.microsoft.com/office/drawing/2014/main" id="{2D2A4FA7-0941-4F8B-A333-FDF504E79C9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56" name="Прямокутник 155">
                <a:extLst>
                  <a:ext uri="{FF2B5EF4-FFF2-40B4-BE49-F238E27FC236}">
                    <a16:creationId xmlns:a16="http://schemas.microsoft.com/office/drawing/2014/main" id="{5B5BC72E-FDBD-4764-AE20-231855230EC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40" name="Група 139">
              <a:extLst>
                <a:ext uri="{FF2B5EF4-FFF2-40B4-BE49-F238E27FC236}">
                  <a16:creationId xmlns:a16="http://schemas.microsoft.com/office/drawing/2014/main" id="{ABF5674A-2912-46B3-81E4-A22E9562281F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3" name="Рівнобедрений трикутник 152">
                <a:extLst>
                  <a:ext uri="{FF2B5EF4-FFF2-40B4-BE49-F238E27FC236}">
                    <a16:creationId xmlns:a16="http://schemas.microsoft.com/office/drawing/2014/main" id="{31736689-A9C9-45D1-AE0C-3A436530242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54" name="Прямокутник 153">
                <a:extLst>
                  <a:ext uri="{FF2B5EF4-FFF2-40B4-BE49-F238E27FC236}">
                    <a16:creationId xmlns:a16="http://schemas.microsoft.com/office/drawing/2014/main" id="{6FAD6E39-1215-4C5F-B8DD-00447D64E30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41" name="Група 140">
              <a:extLst>
                <a:ext uri="{FF2B5EF4-FFF2-40B4-BE49-F238E27FC236}">
                  <a16:creationId xmlns:a16="http://schemas.microsoft.com/office/drawing/2014/main" id="{01EB58BD-35AE-45F7-A602-149CA0C5D18C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1" name="Рівнобедрений трикутник 150">
                <a:extLst>
                  <a:ext uri="{FF2B5EF4-FFF2-40B4-BE49-F238E27FC236}">
                    <a16:creationId xmlns:a16="http://schemas.microsoft.com/office/drawing/2014/main" id="{423C6457-07E8-468D-B675-E3B8DAFE105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52" name="Прямокутник 151">
                <a:extLst>
                  <a:ext uri="{FF2B5EF4-FFF2-40B4-BE49-F238E27FC236}">
                    <a16:creationId xmlns:a16="http://schemas.microsoft.com/office/drawing/2014/main" id="{8032DA90-44BE-4A2F-BCC1-34690A065CF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42" name="Група 141">
              <a:extLst>
                <a:ext uri="{FF2B5EF4-FFF2-40B4-BE49-F238E27FC236}">
                  <a16:creationId xmlns:a16="http://schemas.microsoft.com/office/drawing/2014/main" id="{5B0CED3E-B8CC-4606-824A-BDF83620C861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9" name="Рівнобедрений трикутник 148">
                <a:extLst>
                  <a:ext uri="{FF2B5EF4-FFF2-40B4-BE49-F238E27FC236}">
                    <a16:creationId xmlns:a16="http://schemas.microsoft.com/office/drawing/2014/main" id="{FCC6FDCF-341C-465C-8BBB-5C24628569B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50" name="Прямокутник 149">
                <a:extLst>
                  <a:ext uri="{FF2B5EF4-FFF2-40B4-BE49-F238E27FC236}">
                    <a16:creationId xmlns:a16="http://schemas.microsoft.com/office/drawing/2014/main" id="{36DE9993-38C3-49F3-8C88-B36FC43F4E4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43" name="Група 142">
              <a:extLst>
                <a:ext uri="{FF2B5EF4-FFF2-40B4-BE49-F238E27FC236}">
                  <a16:creationId xmlns:a16="http://schemas.microsoft.com/office/drawing/2014/main" id="{7BA3A3B2-FA1A-44F9-84C6-69513457446D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7" name="Рівнобедрений трикутник 146">
                <a:extLst>
                  <a:ext uri="{FF2B5EF4-FFF2-40B4-BE49-F238E27FC236}">
                    <a16:creationId xmlns:a16="http://schemas.microsoft.com/office/drawing/2014/main" id="{E2968BE4-B609-4767-BB1A-87565A76680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48" name="Прямокутник 147">
                <a:extLst>
                  <a:ext uri="{FF2B5EF4-FFF2-40B4-BE49-F238E27FC236}">
                    <a16:creationId xmlns:a16="http://schemas.microsoft.com/office/drawing/2014/main" id="{C8F565D8-9393-491A-8E43-750BB0BB649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44" name="Група 143">
              <a:extLst>
                <a:ext uri="{FF2B5EF4-FFF2-40B4-BE49-F238E27FC236}">
                  <a16:creationId xmlns:a16="http://schemas.microsoft.com/office/drawing/2014/main" id="{EF2C2B2C-08F5-462D-B630-E1EB66BD3182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5" name="Рівнобедрений трикутник 144">
                <a:extLst>
                  <a:ext uri="{FF2B5EF4-FFF2-40B4-BE49-F238E27FC236}">
                    <a16:creationId xmlns:a16="http://schemas.microsoft.com/office/drawing/2014/main" id="{0920064E-4F88-4DE5-BDF0-F09B8BB3C91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46" name="Прямокутник 145">
                <a:extLst>
                  <a:ext uri="{FF2B5EF4-FFF2-40B4-BE49-F238E27FC236}">
                    <a16:creationId xmlns:a16="http://schemas.microsoft.com/office/drawing/2014/main" id="{4921DB61-F055-47C9-B834-93B22155DE9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sp>
        <p:nvSpPr>
          <p:cNvPr id="65" name="Місце для зображення 64" descr="Місце для зображення">
            <a:extLst>
              <a:ext uri="{FF2B5EF4-FFF2-40B4-BE49-F238E27FC236}">
                <a16:creationId xmlns:a16="http://schemas.microsoft.com/office/drawing/2014/main" id="{1B25518F-B61F-41D5-BA6B-5D4EC60DEE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406000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6" name="Місце для зображення 65" descr="Місце для зображення">
            <a:extLst>
              <a:ext uri="{FF2B5EF4-FFF2-40B4-BE49-F238E27FC236}">
                <a16:creationId xmlns:a16="http://schemas.microsoft.com/office/drawing/2014/main" id="{F33BCE8D-E7BC-4AFC-9C65-4FB7B44185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88300" y="1406000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7" name="Місце для зображення 66" descr="Місце для зображення">
            <a:extLst>
              <a:ext uri="{FF2B5EF4-FFF2-40B4-BE49-F238E27FC236}">
                <a16:creationId xmlns:a16="http://schemas.microsoft.com/office/drawing/2014/main" id="{499CA746-43C0-489B-826F-C1CE72A285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16600" y="1406000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8" name="Місце для зображення 67" descr="Місце для зображення">
            <a:extLst>
              <a:ext uri="{FF2B5EF4-FFF2-40B4-BE49-F238E27FC236}">
                <a16:creationId xmlns:a16="http://schemas.microsoft.com/office/drawing/2014/main" id="{BA0F6239-9F6D-436B-8FC5-6876F8EC211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4900" y="1406000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9" name="Місце для зображення 68" descr="Місце для зображення">
            <a:extLst>
              <a:ext uri="{FF2B5EF4-FFF2-40B4-BE49-F238E27FC236}">
                <a16:creationId xmlns:a16="http://schemas.microsoft.com/office/drawing/2014/main" id="{6EE24B51-C38E-4101-BA49-28AEF572529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73200" y="1406000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70" name="Місце для зображення 69" descr="Місце для зображення">
            <a:extLst>
              <a:ext uri="{FF2B5EF4-FFF2-40B4-BE49-F238E27FC236}">
                <a16:creationId xmlns:a16="http://schemas.microsoft.com/office/drawing/2014/main" id="{B98A4105-09A3-4CCE-8169-5D1B2CD5FB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1208" y="3733100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71" name="Місце для зображення 70" descr="Місце для зображення">
            <a:extLst>
              <a:ext uri="{FF2B5EF4-FFF2-40B4-BE49-F238E27FC236}">
                <a16:creationId xmlns:a16="http://schemas.microsoft.com/office/drawing/2014/main" id="{9C55E478-7FD3-4DF4-8E4E-757D8EF1F9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84271" y="3733100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72" name="Місце для зображення 71" descr="Місце для зображення">
            <a:extLst>
              <a:ext uri="{FF2B5EF4-FFF2-40B4-BE49-F238E27FC236}">
                <a16:creationId xmlns:a16="http://schemas.microsoft.com/office/drawing/2014/main" id="{42C447F6-5DAB-4F8B-9878-05CE6D6E11C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17334" y="3733100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73" name="Місце для зображення 72" descr="Місце для зображення">
            <a:extLst>
              <a:ext uri="{FF2B5EF4-FFF2-40B4-BE49-F238E27FC236}">
                <a16:creationId xmlns:a16="http://schemas.microsoft.com/office/drawing/2014/main" id="{386BC517-78DC-4F49-BE6E-70FB3874BD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50397" y="3733100"/>
            <a:ext cx="214095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74" name="Місце для зображення 73" descr="Місце для зображення">
            <a:extLst>
              <a:ext uri="{FF2B5EF4-FFF2-40B4-BE49-F238E27FC236}">
                <a16:creationId xmlns:a16="http://schemas.microsoft.com/office/drawing/2014/main" id="{D8719F6D-5C6E-4982-B8F5-6BAFDE7E1DD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664408" y="3733100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5B915-0147-4166-A86C-F7B61A4E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0B76CCF-F2D1-4F33-A14E-D5430BF8240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0179EB42-F1DA-407A-849F-3669929523F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07413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фото, 5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кутник 51">
            <a:extLst>
              <a:ext uri="{FF2B5EF4-FFF2-40B4-BE49-F238E27FC236}">
                <a16:creationId xmlns:a16="http://schemas.microsoft.com/office/drawing/2014/main" id="{9C7BA5D5-EA22-454A-83DD-D61A5551E23E}"/>
              </a:ext>
            </a:extLst>
          </p:cNvPr>
          <p:cNvSpPr/>
          <p:nvPr userDrawn="1"/>
        </p:nvSpPr>
        <p:spPr>
          <a:xfrm>
            <a:off x="11235156" y="5806782"/>
            <a:ext cx="271169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grpSp>
        <p:nvGrpSpPr>
          <p:cNvPr id="65" name="Група 64">
            <a:extLst>
              <a:ext uri="{FF2B5EF4-FFF2-40B4-BE49-F238E27FC236}">
                <a16:creationId xmlns:a16="http://schemas.microsoft.com/office/drawing/2014/main" id="{3BC60EAE-F2CF-4151-BAC1-84B437868F04}"/>
              </a:ext>
            </a:extLst>
          </p:cNvPr>
          <p:cNvGrpSpPr/>
          <p:nvPr userDrawn="1"/>
        </p:nvGrpSpPr>
        <p:grpSpPr>
          <a:xfrm rot="-60000">
            <a:off x="3033785" y="4438889"/>
            <a:ext cx="6733805" cy="971203"/>
            <a:chOff x="7411964" y="186225"/>
            <a:chExt cx="4716055" cy="682236"/>
          </a:xfrm>
        </p:grpSpPr>
        <p:grpSp>
          <p:nvGrpSpPr>
            <p:cNvPr id="66" name="Група 65">
              <a:extLst>
                <a:ext uri="{FF2B5EF4-FFF2-40B4-BE49-F238E27FC236}">
                  <a16:creationId xmlns:a16="http://schemas.microsoft.com/office/drawing/2014/main" id="{2EBC6043-CCE8-4C74-B856-690666483BA8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Рівнобедрений трикутник 99">
                <a:extLst>
                  <a:ext uri="{FF2B5EF4-FFF2-40B4-BE49-F238E27FC236}">
                    <a16:creationId xmlns:a16="http://schemas.microsoft.com/office/drawing/2014/main" id="{0F9DEE5A-B2E3-4314-ADA8-9108F07BD1F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01" name="Прямокутник 100">
                <a:extLst>
                  <a:ext uri="{FF2B5EF4-FFF2-40B4-BE49-F238E27FC236}">
                    <a16:creationId xmlns:a16="http://schemas.microsoft.com/office/drawing/2014/main" id="{DC015A76-9A90-4A3B-8348-883FC2DE912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7" name="Група 66">
              <a:extLst>
                <a:ext uri="{FF2B5EF4-FFF2-40B4-BE49-F238E27FC236}">
                  <a16:creationId xmlns:a16="http://schemas.microsoft.com/office/drawing/2014/main" id="{3A2D0EE0-A541-4E93-AE49-B9151F65E575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Рівнобедрений трикутник 97">
                <a:extLst>
                  <a:ext uri="{FF2B5EF4-FFF2-40B4-BE49-F238E27FC236}">
                    <a16:creationId xmlns:a16="http://schemas.microsoft.com/office/drawing/2014/main" id="{620A2934-25D8-45EB-AD5D-79D007D1359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9" name="Прямокутник 98">
                <a:extLst>
                  <a:ext uri="{FF2B5EF4-FFF2-40B4-BE49-F238E27FC236}">
                    <a16:creationId xmlns:a16="http://schemas.microsoft.com/office/drawing/2014/main" id="{079E6478-EF75-488A-98FB-A788BA4EB6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8" name="Група 67">
              <a:extLst>
                <a:ext uri="{FF2B5EF4-FFF2-40B4-BE49-F238E27FC236}">
                  <a16:creationId xmlns:a16="http://schemas.microsoft.com/office/drawing/2014/main" id="{E5394394-6863-47C0-848D-42352F2DF0D4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Рівнобедрений трикутник 95">
                <a:extLst>
                  <a:ext uri="{FF2B5EF4-FFF2-40B4-BE49-F238E27FC236}">
                    <a16:creationId xmlns:a16="http://schemas.microsoft.com/office/drawing/2014/main" id="{FF69C529-ACE8-4689-9657-03F1CC88D83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7" name="Прямокутник 96">
                <a:extLst>
                  <a:ext uri="{FF2B5EF4-FFF2-40B4-BE49-F238E27FC236}">
                    <a16:creationId xmlns:a16="http://schemas.microsoft.com/office/drawing/2014/main" id="{A36595F3-EB1C-4FAA-8738-1C92871977F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9" name="Група 68">
              <a:extLst>
                <a:ext uri="{FF2B5EF4-FFF2-40B4-BE49-F238E27FC236}">
                  <a16:creationId xmlns:a16="http://schemas.microsoft.com/office/drawing/2014/main" id="{9FF68720-5683-4DB9-AC83-A14ADEE6B7FF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Рівнобедрений трикутник 93">
                <a:extLst>
                  <a:ext uri="{FF2B5EF4-FFF2-40B4-BE49-F238E27FC236}">
                    <a16:creationId xmlns:a16="http://schemas.microsoft.com/office/drawing/2014/main" id="{55A83D6A-A16B-436C-BF01-C688CC1157A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5" name="Прямокутник 94">
                <a:extLst>
                  <a:ext uri="{FF2B5EF4-FFF2-40B4-BE49-F238E27FC236}">
                    <a16:creationId xmlns:a16="http://schemas.microsoft.com/office/drawing/2014/main" id="{63026C32-4536-4D90-AB42-04B6DF227E3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0" name="Група 69">
              <a:extLst>
                <a:ext uri="{FF2B5EF4-FFF2-40B4-BE49-F238E27FC236}">
                  <a16:creationId xmlns:a16="http://schemas.microsoft.com/office/drawing/2014/main" id="{DDBCEB59-0F12-43A2-9441-EA2CE4276F0B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Рівнобедрений трикутник 91">
                <a:extLst>
                  <a:ext uri="{FF2B5EF4-FFF2-40B4-BE49-F238E27FC236}">
                    <a16:creationId xmlns:a16="http://schemas.microsoft.com/office/drawing/2014/main" id="{09FBFC11-9E68-4D3C-AB07-4DF376030A5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3" name="Прямокутник 92">
                <a:extLst>
                  <a:ext uri="{FF2B5EF4-FFF2-40B4-BE49-F238E27FC236}">
                    <a16:creationId xmlns:a16="http://schemas.microsoft.com/office/drawing/2014/main" id="{E0010D6D-3191-40E8-847E-08B675FD884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1" name="Група 70">
              <a:extLst>
                <a:ext uri="{FF2B5EF4-FFF2-40B4-BE49-F238E27FC236}">
                  <a16:creationId xmlns:a16="http://schemas.microsoft.com/office/drawing/2014/main" id="{2CC1316D-5D78-45C4-A82A-3B86E35D12FD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Рівнобедрений трикутник 89">
                <a:extLst>
                  <a:ext uri="{FF2B5EF4-FFF2-40B4-BE49-F238E27FC236}">
                    <a16:creationId xmlns:a16="http://schemas.microsoft.com/office/drawing/2014/main" id="{C15D4AC5-4E32-4205-83CC-9CDDE3827DE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1" name="Прямокутник 90">
                <a:extLst>
                  <a:ext uri="{FF2B5EF4-FFF2-40B4-BE49-F238E27FC236}">
                    <a16:creationId xmlns:a16="http://schemas.microsoft.com/office/drawing/2014/main" id="{B04C89BD-7CD8-4789-8C59-A5A9374638A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2" name="Група 71">
              <a:extLst>
                <a:ext uri="{FF2B5EF4-FFF2-40B4-BE49-F238E27FC236}">
                  <a16:creationId xmlns:a16="http://schemas.microsoft.com/office/drawing/2014/main" id="{47FB7916-6C18-493F-9369-CA613DD825C8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Рівнобедрений трикутник 87">
                <a:extLst>
                  <a:ext uri="{FF2B5EF4-FFF2-40B4-BE49-F238E27FC236}">
                    <a16:creationId xmlns:a16="http://schemas.microsoft.com/office/drawing/2014/main" id="{ED57669C-C7E9-4E15-93FD-C96EE8782E3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9" name="Прямокутник 88">
                <a:extLst>
                  <a:ext uri="{FF2B5EF4-FFF2-40B4-BE49-F238E27FC236}">
                    <a16:creationId xmlns:a16="http://schemas.microsoft.com/office/drawing/2014/main" id="{54278C5A-9C2F-45FC-A3FF-669B81C59F2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3" name="Група 72">
              <a:extLst>
                <a:ext uri="{FF2B5EF4-FFF2-40B4-BE49-F238E27FC236}">
                  <a16:creationId xmlns:a16="http://schemas.microsoft.com/office/drawing/2014/main" id="{F8173E32-6A58-4145-B420-EF06B5D005E5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Рівнобедрений трикутник 85">
                <a:extLst>
                  <a:ext uri="{FF2B5EF4-FFF2-40B4-BE49-F238E27FC236}">
                    <a16:creationId xmlns:a16="http://schemas.microsoft.com/office/drawing/2014/main" id="{BD874792-3528-4D20-ADD7-3AB265D74C6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7" name="Прямокутник 86">
                <a:extLst>
                  <a:ext uri="{FF2B5EF4-FFF2-40B4-BE49-F238E27FC236}">
                    <a16:creationId xmlns:a16="http://schemas.microsoft.com/office/drawing/2014/main" id="{581CCCB9-A576-42E9-97C5-CF2A9C6CBEB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4" name="Група 73">
              <a:extLst>
                <a:ext uri="{FF2B5EF4-FFF2-40B4-BE49-F238E27FC236}">
                  <a16:creationId xmlns:a16="http://schemas.microsoft.com/office/drawing/2014/main" id="{0914D319-AAAE-49CA-8008-1BA0DDC948E2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Рівнобедрений трикутник 83">
                <a:extLst>
                  <a:ext uri="{FF2B5EF4-FFF2-40B4-BE49-F238E27FC236}">
                    <a16:creationId xmlns:a16="http://schemas.microsoft.com/office/drawing/2014/main" id="{DA64F82A-C38A-46FF-A4B5-7CDE57BEA6F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5" name="Прямокутник 84">
                <a:extLst>
                  <a:ext uri="{FF2B5EF4-FFF2-40B4-BE49-F238E27FC236}">
                    <a16:creationId xmlns:a16="http://schemas.microsoft.com/office/drawing/2014/main" id="{4C19F559-871F-46D7-A8C6-4EEA355142F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5" name="Група 74">
              <a:extLst>
                <a:ext uri="{FF2B5EF4-FFF2-40B4-BE49-F238E27FC236}">
                  <a16:creationId xmlns:a16="http://schemas.microsoft.com/office/drawing/2014/main" id="{F96D5D4A-E2FC-49FE-BFEA-14EFEEFA08CC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Рівнобедрений трикутник 81">
                <a:extLst>
                  <a:ext uri="{FF2B5EF4-FFF2-40B4-BE49-F238E27FC236}">
                    <a16:creationId xmlns:a16="http://schemas.microsoft.com/office/drawing/2014/main" id="{6E6BF4E4-C834-4D0F-A9BD-63FE12D1067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3" name="Прямокутник 82">
                <a:extLst>
                  <a:ext uri="{FF2B5EF4-FFF2-40B4-BE49-F238E27FC236}">
                    <a16:creationId xmlns:a16="http://schemas.microsoft.com/office/drawing/2014/main" id="{9CC40558-9F8A-49A4-968F-8BDC03178B9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6" name="Група 75">
              <a:extLst>
                <a:ext uri="{FF2B5EF4-FFF2-40B4-BE49-F238E27FC236}">
                  <a16:creationId xmlns:a16="http://schemas.microsoft.com/office/drawing/2014/main" id="{D94D5610-92CF-486C-8C5B-E23EC72D4F46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Рівнобедрений трикутник 79">
                <a:extLst>
                  <a:ext uri="{FF2B5EF4-FFF2-40B4-BE49-F238E27FC236}">
                    <a16:creationId xmlns:a16="http://schemas.microsoft.com/office/drawing/2014/main" id="{72660BAD-ED2B-4319-A46B-61687B064B2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1" name="Прямокутник 80">
                <a:extLst>
                  <a:ext uri="{FF2B5EF4-FFF2-40B4-BE49-F238E27FC236}">
                    <a16:creationId xmlns:a16="http://schemas.microsoft.com/office/drawing/2014/main" id="{F8076C89-11E6-4A38-8B8B-D07577856D8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77" name="Група 76">
              <a:extLst>
                <a:ext uri="{FF2B5EF4-FFF2-40B4-BE49-F238E27FC236}">
                  <a16:creationId xmlns:a16="http://schemas.microsoft.com/office/drawing/2014/main" id="{1D2A322E-8C36-4215-9779-11E2678824ED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Рівнобедрений трикутник 77">
                <a:extLst>
                  <a:ext uri="{FF2B5EF4-FFF2-40B4-BE49-F238E27FC236}">
                    <a16:creationId xmlns:a16="http://schemas.microsoft.com/office/drawing/2014/main" id="{AAEC3DDF-24B1-4709-9F0C-FEB36C258A4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9" name="Прямокутник 78">
                <a:extLst>
                  <a:ext uri="{FF2B5EF4-FFF2-40B4-BE49-F238E27FC236}">
                    <a16:creationId xmlns:a16="http://schemas.microsoft.com/office/drawing/2014/main" id="{F8A88A2E-3652-4D27-B814-ABB60C1AFA2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pic>
        <p:nvPicPr>
          <p:cNvPr id="54" name="Рисунок 53" descr="Осіннє листя">
            <a:extLst>
              <a:ext uri="{FF2B5EF4-FFF2-40B4-BE49-F238E27FC236}">
                <a16:creationId xmlns:a16="http://schemas.microsoft.com/office/drawing/2014/main" id="{2BCE6353-F825-4968-A3E3-1BD97E8C1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402" y="1797599"/>
            <a:ext cx="1883827" cy="1938696"/>
          </a:xfrm>
          <a:prstGeom prst="rect">
            <a:avLst/>
          </a:prstGeom>
        </p:spPr>
      </p:pic>
      <p:pic>
        <p:nvPicPr>
          <p:cNvPr id="56" name="Рисунок 55" descr="Осіннє листя">
            <a:extLst>
              <a:ext uri="{FF2B5EF4-FFF2-40B4-BE49-F238E27FC236}">
                <a16:creationId xmlns:a16="http://schemas.microsoft.com/office/drawing/2014/main" id="{83300B01-D58B-4898-8370-C584E42748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1875" y="4380203"/>
            <a:ext cx="597460" cy="707197"/>
          </a:xfrm>
          <a:prstGeom prst="rect">
            <a:avLst/>
          </a:prstGeom>
        </p:spPr>
      </p:pic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58" name="Місце для зображення 57" descr="Місце для зображення">
            <a:extLst>
              <a:ext uri="{FF2B5EF4-FFF2-40B4-BE49-F238E27FC236}">
                <a16:creationId xmlns:a16="http://schemas.microsoft.com/office/drawing/2014/main" id="{E8293E3F-028A-4E4B-B624-D344E04795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8182" y="2574182"/>
            <a:ext cx="1963636" cy="1963636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59" name="Місце для зображення 58" descr="Місце для зображення">
            <a:extLst>
              <a:ext uri="{FF2B5EF4-FFF2-40B4-BE49-F238E27FC236}">
                <a16:creationId xmlns:a16="http://schemas.microsoft.com/office/drawing/2014/main" id="{E9BF48BE-BE89-4E62-AC81-6FC4D4C446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09755" y="2368000"/>
            <a:ext cx="2376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0" name="Місце для зображення 59" descr="Місце для зображення">
            <a:extLst>
              <a:ext uri="{FF2B5EF4-FFF2-40B4-BE49-F238E27FC236}">
                <a16:creationId xmlns:a16="http://schemas.microsoft.com/office/drawing/2014/main" id="{2D0182BC-D7BD-48B5-8B22-10B9CE4F7C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73692" y="2574182"/>
            <a:ext cx="1963636" cy="1963636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1" name="Місце для зображення 60" descr="Місце для зображення">
            <a:extLst>
              <a:ext uri="{FF2B5EF4-FFF2-40B4-BE49-F238E27FC236}">
                <a16:creationId xmlns:a16="http://schemas.microsoft.com/office/drawing/2014/main" id="{49E838D6-A6E1-4430-A344-9FE57F3D34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25264" y="2476000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3" name="Місце для зображення 62" descr="Місце для зображення">
            <a:extLst>
              <a:ext uri="{FF2B5EF4-FFF2-40B4-BE49-F238E27FC236}">
                <a16:creationId xmlns:a16="http://schemas.microsoft.com/office/drawing/2014/main" id="{680B8951-155A-44A9-B23C-A5C07EBF3DF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73200" y="2476000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3FBDD-3937-44F6-8092-A074B379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A809CC5-FC8B-449C-A2DC-99E306ED67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pic>
        <p:nvPicPr>
          <p:cNvPr id="5" name="Рисунок 4" descr="Малинівка">
            <a:extLst>
              <a:ext uri="{FF2B5EF4-FFF2-40B4-BE49-F238E27FC236}">
                <a16:creationId xmlns:a16="http://schemas.microsoft.com/office/drawing/2014/main" id="{5C77360A-D2E3-4EAB-AD18-45363FE408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06782" y="1793834"/>
            <a:ext cx="664522" cy="926672"/>
          </a:xfrm>
          <a:prstGeom prst="rect">
            <a:avLst/>
          </a:prstGeom>
        </p:spPr>
      </p:pic>
      <p:pic>
        <p:nvPicPr>
          <p:cNvPr id="8" name="Рисунок 7" descr="Малинівка">
            <a:extLst>
              <a:ext uri="{FF2B5EF4-FFF2-40B4-BE49-F238E27FC236}">
                <a16:creationId xmlns:a16="http://schemas.microsoft.com/office/drawing/2014/main" id="{D9A8A489-D347-4F8D-A9BD-A996AA0D738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797" y="1747742"/>
            <a:ext cx="847417" cy="634039"/>
          </a:xfrm>
          <a:prstGeom prst="rect">
            <a:avLst/>
          </a:prstGeom>
        </p:spPr>
      </p:pic>
      <p:pic>
        <p:nvPicPr>
          <p:cNvPr id="10" name="Рисунок 9" descr="Опале листя">
            <a:extLst>
              <a:ext uri="{FF2B5EF4-FFF2-40B4-BE49-F238E27FC236}">
                <a16:creationId xmlns:a16="http://schemas.microsoft.com/office/drawing/2014/main" id="{BBF1C5DF-F3F7-460C-B4C1-73ACDB40D8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27087" y="1138887"/>
            <a:ext cx="3304318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фото, заповнений квадрат 3 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1D904444-6313-4E48-87DA-D4DE7424CDBA}"/>
              </a:ext>
            </a:extLst>
          </p:cNvPr>
          <p:cNvSpPr/>
          <p:nvPr userDrawn="1"/>
        </p:nvSpPr>
        <p:spPr>
          <a:xfrm>
            <a:off x="11734459" y="5925209"/>
            <a:ext cx="271169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grpSp>
        <p:nvGrpSpPr>
          <p:cNvPr id="9" name="Група 8" descr="Голодна дієта">
            <a:extLst>
              <a:ext uri="{FF2B5EF4-FFF2-40B4-BE49-F238E27FC236}">
                <a16:creationId xmlns:a16="http://schemas.microsoft.com/office/drawing/2014/main" id="{7A867902-7176-4DCD-BB43-9AEB0FD0A8F5}"/>
              </a:ext>
            </a:extLst>
          </p:cNvPr>
          <p:cNvGrpSpPr/>
          <p:nvPr userDrawn="1"/>
        </p:nvGrpSpPr>
        <p:grpSpPr>
          <a:xfrm rot="-60000">
            <a:off x="2729097" y="5303303"/>
            <a:ext cx="6733805" cy="971203"/>
            <a:chOff x="7411964" y="186225"/>
            <a:chExt cx="4716055" cy="682236"/>
          </a:xfrm>
        </p:grpSpPr>
        <p:grpSp>
          <p:nvGrpSpPr>
            <p:cNvPr id="11" name="Група 10">
              <a:extLst>
                <a:ext uri="{FF2B5EF4-FFF2-40B4-BE49-F238E27FC236}">
                  <a16:creationId xmlns:a16="http://schemas.microsoft.com/office/drawing/2014/main" id="{839C4442-5209-4593-B2A0-3C66FFA4B679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Рівнобедрений трикутник 44">
                <a:extLst>
                  <a:ext uri="{FF2B5EF4-FFF2-40B4-BE49-F238E27FC236}">
                    <a16:creationId xmlns:a16="http://schemas.microsoft.com/office/drawing/2014/main" id="{B4DDA894-2C25-4665-8FF3-E22DA0E13F5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6" name="Прямокутник 45">
                <a:extLst>
                  <a:ext uri="{FF2B5EF4-FFF2-40B4-BE49-F238E27FC236}">
                    <a16:creationId xmlns:a16="http://schemas.microsoft.com/office/drawing/2014/main" id="{0E760A9E-D9AF-4AD8-AEC6-4164532A4FC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2" name="Група 11">
              <a:extLst>
                <a:ext uri="{FF2B5EF4-FFF2-40B4-BE49-F238E27FC236}">
                  <a16:creationId xmlns:a16="http://schemas.microsoft.com/office/drawing/2014/main" id="{542C4766-9DB4-4EA6-954C-D18A3DD9810F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Рівнобедрений трикутник 42">
                <a:extLst>
                  <a:ext uri="{FF2B5EF4-FFF2-40B4-BE49-F238E27FC236}">
                    <a16:creationId xmlns:a16="http://schemas.microsoft.com/office/drawing/2014/main" id="{449E3785-C9A8-4A92-9A0F-7E8F944A923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4" name="Прямокутник 43">
                <a:extLst>
                  <a:ext uri="{FF2B5EF4-FFF2-40B4-BE49-F238E27FC236}">
                    <a16:creationId xmlns:a16="http://schemas.microsoft.com/office/drawing/2014/main" id="{2170E774-66BB-44B5-A5EC-795D847FD0A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" name="Група 12">
              <a:extLst>
                <a:ext uri="{FF2B5EF4-FFF2-40B4-BE49-F238E27FC236}">
                  <a16:creationId xmlns:a16="http://schemas.microsoft.com/office/drawing/2014/main" id="{C4AB82B2-9C1A-492F-BE21-CD5645251AD0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Рівнобедрений трикутник 40">
                <a:extLst>
                  <a:ext uri="{FF2B5EF4-FFF2-40B4-BE49-F238E27FC236}">
                    <a16:creationId xmlns:a16="http://schemas.microsoft.com/office/drawing/2014/main" id="{80363DF9-3526-42C0-A80C-B253A7B2B37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2" name="Прямокутник 41">
                <a:extLst>
                  <a:ext uri="{FF2B5EF4-FFF2-40B4-BE49-F238E27FC236}">
                    <a16:creationId xmlns:a16="http://schemas.microsoft.com/office/drawing/2014/main" id="{A019BB64-5CAF-4980-8793-8326F0DB327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4" name="Група 13">
              <a:extLst>
                <a:ext uri="{FF2B5EF4-FFF2-40B4-BE49-F238E27FC236}">
                  <a16:creationId xmlns:a16="http://schemas.microsoft.com/office/drawing/2014/main" id="{B0E43DD5-31C7-4F39-8599-2D549B4C8E21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Рівнобедрений трикутник 38">
                <a:extLst>
                  <a:ext uri="{FF2B5EF4-FFF2-40B4-BE49-F238E27FC236}">
                    <a16:creationId xmlns:a16="http://schemas.microsoft.com/office/drawing/2014/main" id="{0FA7435F-6E94-407D-BA13-DC1EDA80A3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0" name="Прямокутник 39">
                <a:extLst>
                  <a:ext uri="{FF2B5EF4-FFF2-40B4-BE49-F238E27FC236}">
                    <a16:creationId xmlns:a16="http://schemas.microsoft.com/office/drawing/2014/main" id="{7FD7D35B-3544-47CE-8D06-AA5BDB5454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5" name="Група 14">
              <a:extLst>
                <a:ext uri="{FF2B5EF4-FFF2-40B4-BE49-F238E27FC236}">
                  <a16:creationId xmlns:a16="http://schemas.microsoft.com/office/drawing/2014/main" id="{264E53CB-44AF-4466-9DFB-EA2E69A0FD25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Рівнобедрений трикутник 36">
                <a:extLst>
                  <a:ext uri="{FF2B5EF4-FFF2-40B4-BE49-F238E27FC236}">
                    <a16:creationId xmlns:a16="http://schemas.microsoft.com/office/drawing/2014/main" id="{10A0DBA1-E21C-4389-8D9C-4A73526B76F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8" name="Прямокутник 37">
                <a:extLst>
                  <a:ext uri="{FF2B5EF4-FFF2-40B4-BE49-F238E27FC236}">
                    <a16:creationId xmlns:a16="http://schemas.microsoft.com/office/drawing/2014/main" id="{1C936C0A-A462-4A9C-8C56-C2931E23515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6" name="Група 15">
              <a:extLst>
                <a:ext uri="{FF2B5EF4-FFF2-40B4-BE49-F238E27FC236}">
                  <a16:creationId xmlns:a16="http://schemas.microsoft.com/office/drawing/2014/main" id="{8AE2DCC4-2313-43D9-B8E0-E4B7840B7605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Рівнобедрений трикутник 34">
                <a:extLst>
                  <a:ext uri="{FF2B5EF4-FFF2-40B4-BE49-F238E27FC236}">
                    <a16:creationId xmlns:a16="http://schemas.microsoft.com/office/drawing/2014/main" id="{37C0BDCE-3E81-4276-948F-C50ED857AED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6" name="Прямокутник 35">
                <a:extLst>
                  <a:ext uri="{FF2B5EF4-FFF2-40B4-BE49-F238E27FC236}">
                    <a16:creationId xmlns:a16="http://schemas.microsoft.com/office/drawing/2014/main" id="{839ABBBC-00AB-47E2-A670-9E0980A75D5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7" name="Група 16">
              <a:extLst>
                <a:ext uri="{FF2B5EF4-FFF2-40B4-BE49-F238E27FC236}">
                  <a16:creationId xmlns:a16="http://schemas.microsoft.com/office/drawing/2014/main" id="{775C3AC3-05F1-4E6A-BFAF-7CF8733D164F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Рівнобедрений трикутник 32">
                <a:extLst>
                  <a:ext uri="{FF2B5EF4-FFF2-40B4-BE49-F238E27FC236}">
                    <a16:creationId xmlns:a16="http://schemas.microsoft.com/office/drawing/2014/main" id="{C91A6D01-FB4E-4CA5-8377-6025F0C4EAF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4" name="Прямокутник 33">
                <a:extLst>
                  <a:ext uri="{FF2B5EF4-FFF2-40B4-BE49-F238E27FC236}">
                    <a16:creationId xmlns:a16="http://schemas.microsoft.com/office/drawing/2014/main" id="{CCB89665-C6AC-44CE-A522-76BC3EC9A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8" name="Група 17">
              <a:extLst>
                <a:ext uri="{FF2B5EF4-FFF2-40B4-BE49-F238E27FC236}">
                  <a16:creationId xmlns:a16="http://schemas.microsoft.com/office/drawing/2014/main" id="{DF51EF51-4C20-43AE-A87D-742B7BC59325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Рівнобедрений трикутник 30">
                <a:extLst>
                  <a:ext uri="{FF2B5EF4-FFF2-40B4-BE49-F238E27FC236}">
                    <a16:creationId xmlns:a16="http://schemas.microsoft.com/office/drawing/2014/main" id="{27D86890-78C1-4E62-9D11-99B7984FB96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2" name="Прямокутник 31">
                <a:extLst>
                  <a:ext uri="{FF2B5EF4-FFF2-40B4-BE49-F238E27FC236}">
                    <a16:creationId xmlns:a16="http://schemas.microsoft.com/office/drawing/2014/main" id="{582EEB1B-56AC-4211-9353-F8E002A1DD1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9" name="Група 18">
              <a:extLst>
                <a:ext uri="{FF2B5EF4-FFF2-40B4-BE49-F238E27FC236}">
                  <a16:creationId xmlns:a16="http://schemas.microsoft.com/office/drawing/2014/main" id="{70DB7311-1E13-407E-A540-D64D23A6285F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Рівнобедрений трикутник 28">
                <a:extLst>
                  <a:ext uri="{FF2B5EF4-FFF2-40B4-BE49-F238E27FC236}">
                    <a16:creationId xmlns:a16="http://schemas.microsoft.com/office/drawing/2014/main" id="{05E912E4-BDB2-4628-A108-01344AD67D2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0" name="Прямокутник 29">
                <a:extLst>
                  <a:ext uri="{FF2B5EF4-FFF2-40B4-BE49-F238E27FC236}">
                    <a16:creationId xmlns:a16="http://schemas.microsoft.com/office/drawing/2014/main" id="{FFD2DF0C-F11A-4C26-8594-B0446B7B627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0" name="Група 19">
              <a:extLst>
                <a:ext uri="{FF2B5EF4-FFF2-40B4-BE49-F238E27FC236}">
                  <a16:creationId xmlns:a16="http://schemas.microsoft.com/office/drawing/2014/main" id="{B482F78B-C611-4F19-A7B3-934B3DCD326C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Рівнобедрений трикутник 26">
                <a:extLst>
                  <a:ext uri="{FF2B5EF4-FFF2-40B4-BE49-F238E27FC236}">
                    <a16:creationId xmlns:a16="http://schemas.microsoft.com/office/drawing/2014/main" id="{94D041A6-DF11-4DCC-AA77-3555E20C04D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28" name="Прямокутник 27">
                <a:extLst>
                  <a:ext uri="{FF2B5EF4-FFF2-40B4-BE49-F238E27FC236}">
                    <a16:creationId xmlns:a16="http://schemas.microsoft.com/office/drawing/2014/main" id="{B18521A5-CA9B-40EB-A0E0-7AF9F59ABA8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1" name="Група 20">
              <a:extLst>
                <a:ext uri="{FF2B5EF4-FFF2-40B4-BE49-F238E27FC236}">
                  <a16:creationId xmlns:a16="http://schemas.microsoft.com/office/drawing/2014/main" id="{147EB5A0-03BD-41E2-80DB-B43547A2EDD3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Рівнобедрений трикутник 24">
                <a:extLst>
                  <a:ext uri="{FF2B5EF4-FFF2-40B4-BE49-F238E27FC236}">
                    <a16:creationId xmlns:a16="http://schemas.microsoft.com/office/drawing/2014/main" id="{00214B7D-7562-4566-A9C2-30D6188808E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26" name="Прямокутник 25">
                <a:extLst>
                  <a:ext uri="{FF2B5EF4-FFF2-40B4-BE49-F238E27FC236}">
                    <a16:creationId xmlns:a16="http://schemas.microsoft.com/office/drawing/2014/main" id="{5EB49358-B906-4BB1-9C9B-6192AA291E0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2" name="Група 21">
              <a:extLst>
                <a:ext uri="{FF2B5EF4-FFF2-40B4-BE49-F238E27FC236}">
                  <a16:creationId xmlns:a16="http://schemas.microsoft.com/office/drawing/2014/main" id="{634A0FA6-2A72-43A3-908C-27B003AE5916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Рівнобедрений трикутник 22">
                <a:extLst>
                  <a:ext uri="{FF2B5EF4-FFF2-40B4-BE49-F238E27FC236}">
                    <a16:creationId xmlns:a16="http://schemas.microsoft.com/office/drawing/2014/main" id="{2206C098-CA19-4A79-969B-2F1891E446A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24" name="Прямокутник 23">
                <a:extLst>
                  <a:ext uri="{FF2B5EF4-FFF2-40B4-BE49-F238E27FC236}">
                    <a16:creationId xmlns:a16="http://schemas.microsoft.com/office/drawing/2014/main" id="{4B339014-B348-4453-A9E9-F022CE0EB80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pic>
        <p:nvPicPr>
          <p:cNvPr id="7" name="Рисунок 6" descr="Малинівка">
            <a:extLst>
              <a:ext uri="{FF2B5EF4-FFF2-40B4-BE49-F238E27FC236}">
                <a16:creationId xmlns:a16="http://schemas.microsoft.com/office/drawing/2014/main" id="{D69C9CD9-9CDD-422B-B045-ED3B8D3C49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3745" y="4419389"/>
            <a:ext cx="2493480" cy="2438611"/>
          </a:xfrm>
          <a:prstGeom prst="rect">
            <a:avLst/>
          </a:prstGeom>
        </p:spPr>
      </p:pic>
      <p:pic>
        <p:nvPicPr>
          <p:cNvPr id="47" name="Рисунок 46" descr="Осіннє листя">
            <a:extLst>
              <a:ext uri="{FF2B5EF4-FFF2-40B4-BE49-F238E27FC236}">
                <a16:creationId xmlns:a16="http://schemas.microsoft.com/office/drawing/2014/main" id="{B25954B6-8A0C-4FC4-AB12-E47308099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788" y="4011028"/>
            <a:ext cx="2499577" cy="2432515"/>
          </a:xfrm>
          <a:prstGeom prst="rect">
            <a:avLst/>
          </a:prstGeom>
        </p:spPr>
      </p:pic>
      <p:pic>
        <p:nvPicPr>
          <p:cNvPr id="48" name="Рисунок 47" descr="Осіннє листя">
            <a:extLst>
              <a:ext uri="{FF2B5EF4-FFF2-40B4-BE49-F238E27FC236}">
                <a16:creationId xmlns:a16="http://schemas.microsoft.com/office/drawing/2014/main" id="{DED98852-5226-4E9C-9505-50687712AA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243" y="1069095"/>
            <a:ext cx="1883827" cy="1938696"/>
          </a:xfrm>
          <a:prstGeom prst="rect">
            <a:avLst/>
          </a:prstGeom>
        </p:spPr>
      </p:pic>
      <p:pic>
        <p:nvPicPr>
          <p:cNvPr id="49" name="Рисунок 48" descr="Осіннє листя">
            <a:extLst>
              <a:ext uri="{FF2B5EF4-FFF2-40B4-BE49-F238E27FC236}">
                <a16:creationId xmlns:a16="http://schemas.microsoft.com/office/drawing/2014/main" id="{55D398F2-B593-4115-B613-CAAFD5F0F6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764" y="4976568"/>
            <a:ext cx="597460" cy="707197"/>
          </a:xfrm>
          <a:prstGeom prst="rect">
            <a:avLst/>
          </a:prstGeom>
        </p:spPr>
      </p:pic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3" name="Місце для зображення 2" descr="Місце для зображення">
            <a:extLst>
              <a:ext uri="{FF2B5EF4-FFF2-40B4-BE49-F238E27FC236}">
                <a16:creationId xmlns:a16="http://schemas.microsoft.com/office/drawing/2014/main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546" y="1934046"/>
            <a:ext cx="3370909" cy="337090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89C55-77D0-4765-97CF-82EDA0C1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BE513-59CD-4C08-A9E4-4314540788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sp>
        <p:nvSpPr>
          <p:cNvPr id="53" name="Місце для зображення 52" descr="Місце для зображення">
            <a:extLst>
              <a:ext uri="{FF2B5EF4-FFF2-40B4-BE49-F238E27FC236}">
                <a16:creationId xmlns:a16="http://schemas.microsoft.com/office/drawing/2014/main" id="{BAFF0D93-F0BA-42F4-98C9-C1DEC9C23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601" y="1765500"/>
            <a:ext cx="3708000" cy="37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10" name="Місце для зображення 9" descr="Місце для зображення">
            <a:extLst>
              <a:ext uri="{FF2B5EF4-FFF2-40B4-BE49-F238E27FC236}">
                <a16:creationId xmlns:a16="http://schemas.microsoft.com/office/drawing/2014/main" id="{65C612AD-FBA1-454E-BFE9-1D962E4384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3746" y="1934046"/>
            <a:ext cx="3370909" cy="337090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pic>
        <p:nvPicPr>
          <p:cNvPr id="57" name="Рисунок 56" descr="Листя на вітрі">
            <a:extLst>
              <a:ext uri="{FF2B5EF4-FFF2-40B4-BE49-F238E27FC236}">
                <a16:creationId xmlns:a16="http://schemas.microsoft.com/office/drawing/2014/main" id="{0F098C97-C7F4-4BF8-957A-649D6D47356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51041" y="1312447"/>
            <a:ext cx="4956478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7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фото, квадрат 2 x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рямокутник 86">
            <a:extLst>
              <a:ext uri="{FF2B5EF4-FFF2-40B4-BE49-F238E27FC236}">
                <a16:creationId xmlns:a16="http://schemas.microsoft.com/office/drawing/2014/main" id="{3DC89EE3-71E3-4AF1-9681-382419631951}"/>
              </a:ext>
            </a:extLst>
          </p:cNvPr>
          <p:cNvSpPr/>
          <p:nvPr userDrawn="1"/>
        </p:nvSpPr>
        <p:spPr>
          <a:xfrm>
            <a:off x="11470149" y="1736785"/>
            <a:ext cx="271169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pic>
        <p:nvPicPr>
          <p:cNvPr id="120" name="Рисунок 119" descr="Осіннє листя">
            <a:extLst>
              <a:ext uri="{FF2B5EF4-FFF2-40B4-BE49-F238E27FC236}">
                <a16:creationId xmlns:a16="http://schemas.microsoft.com/office/drawing/2014/main" id="{CFBA88AD-7BCE-407C-B550-00C06AA44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650" y="4012733"/>
            <a:ext cx="2499577" cy="2432515"/>
          </a:xfrm>
          <a:prstGeom prst="rect">
            <a:avLst/>
          </a:prstGeom>
        </p:spPr>
      </p:pic>
      <p:pic>
        <p:nvPicPr>
          <p:cNvPr id="121" name="Рисунок 120" descr="Осіннє листя">
            <a:extLst>
              <a:ext uri="{FF2B5EF4-FFF2-40B4-BE49-F238E27FC236}">
                <a16:creationId xmlns:a16="http://schemas.microsoft.com/office/drawing/2014/main" id="{4634BFF4-8EB5-42E2-AB02-BA938B6488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997" y="1000668"/>
            <a:ext cx="1883827" cy="1938696"/>
          </a:xfrm>
          <a:prstGeom prst="rect">
            <a:avLst/>
          </a:prstGeom>
        </p:spPr>
      </p:pic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86" name="Місце для зображення 85" descr="Місце для зображення">
            <a:extLst>
              <a:ext uri="{FF2B5EF4-FFF2-40B4-BE49-F238E27FC236}">
                <a16:creationId xmlns:a16="http://schemas.microsoft.com/office/drawing/2014/main" id="{0162CBF3-6466-4554-AD64-F4A5C95AAB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05200" y="1638500"/>
            <a:ext cx="3708000" cy="37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5" name="Місце для зображення 4" descr="Місце для зображення">
            <a:extLst>
              <a:ext uri="{FF2B5EF4-FFF2-40B4-BE49-F238E27FC236}">
                <a16:creationId xmlns:a16="http://schemas.microsoft.com/office/drawing/2014/main" id="{FE141A92-FCEC-45D2-8876-A75CA76EB7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78800" y="1638500"/>
            <a:ext cx="3708000" cy="37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7B888-8FE8-4A0A-9274-5633DC6F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7AF7D98-AD66-4A85-A6FB-6A78C227F4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pic>
        <p:nvPicPr>
          <p:cNvPr id="8" name="Рисунок 7" descr="Осіннє листя">
            <a:extLst>
              <a:ext uri="{FF2B5EF4-FFF2-40B4-BE49-F238E27FC236}">
                <a16:creationId xmlns:a16="http://schemas.microsoft.com/office/drawing/2014/main" id="{9CAAE223-6471-43E2-9C43-80EF427A5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grpSp>
        <p:nvGrpSpPr>
          <p:cNvPr id="9" name="Група 8" descr="Голодна дієта">
            <a:extLst>
              <a:ext uri="{FF2B5EF4-FFF2-40B4-BE49-F238E27FC236}">
                <a16:creationId xmlns:a16="http://schemas.microsoft.com/office/drawing/2014/main" id="{AF313BF4-6216-45A9-9688-C635BF23EB95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0" name="Група 9">
              <a:extLst>
                <a:ext uri="{FF2B5EF4-FFF2-40B4-BE49-F238E27FC236}">
                  <a16:creationId xmlns:a16="http://schemas.microsoft.com/office/drawing/2014/main" id="{F0878115-5190-49B0-88E2-FAD499064A0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Рівнобедрений трикутник 79">
                <a:extLst>
                  <a:ext uri="{FF2B5EF4-FFF2-40B4-BE49-F238E27FC236}">
                    <a16:creationId xmlns:a16="http://schemas.microsoft.com/office/drawing/2014/main" id="{3AC926A2-2467-4A1C-A343-A680743CFB6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1" name="Прямокутник 80">
                <a:extLst>
                  <a:ext uri="{FF2B5EF4-FFF2-40B4-BE49-F238E27FC236}">
                    <a16:creationId xmlns:a16="http://schemas.microsoft.com/office/drawing/2014/main" id="{6EF13F4E-C1E4-4813-BAA8-C69DDA1BD74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1" name="Група 10">
              <a:extLst>
                <a:ext uri="{FF2B5EF4-FFF2-40B4-BE49-F238E27FC236}">
                  <a16:creationId xmlns:a16="http://schemas.microsoft.com/office/drawing/2014/main" id="{4CAF8F22-5F8D-4055-9929-11EF139CE4E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Рівнобедрений трикутник 77">
                <a:extLst>
                  <a:ext uri="{FF2B5EF4-FFF2-40B4-BE49-F238E27FC236}">
                    <a16:creationId xmlns:a16="http://schemas.microsoft.com/office/drawing/2014/main" id="{EC80CDFC-6E98-4EA1-9AA7-0D54935947C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9" name="Прямокутник 78">
                <a:extLst>
                  <a:ext uri="{FF2B5EF4-FFF2-40B4-BE49-F238E27FC236}">
                    <a16:creationId xmlns:a16="http://schemas.microsoft.com/office/drawing/2014/main" id="{4F6C9D48-F9A3-4047-8FF7-988C1E7E4D8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2" name="Група 11">
              <a:extLst>
                <a:ext uri="{FF2B5EF4-FFF2-40B4-BE49-F238E27FC236}">
                  <a16:creationId xmlns:a16="http://schemas.microsoft.com/office/drawing/2014/main" id="{EBD305C5-CB5D-4307-9921-BEF37A43F91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Рівнобедрений трикутник 75">
                <a:extLst>
                  <a:ext uri="{FF2B5EF4-FFF2-40B4-BE49-F238E27FC236}">
                    <a16:creationId xmlns:a16="http://schemas.microsoft.com/office/drawing/2014/main" id="{A0FD1744-C0EF-4F34-A059-F7D2F234F4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7" name="Прямокутник 76">
                <a:extLst>
                  <a:ext uri="{FF2B5EF4-FFF2-40B4-BE49-F238E27FC236}">
                    <a16:creationId xmlns:a16="http://schemas.microsoft.com/office/drawing/2014/main" id="{D95AA638-8C3C-4194-9062-FA24EF8F381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3" name="Група 12">
              <a:extLst>
                <a:ext uri="{FF2B5EF4-FFF2-40B4-BE49-F238E27FC236}">
                  <a16:creationId xmlns:a16="http://schemas.microsoft.com/office/drawing/2014/main" id="{41F1D7A8-A789-4357-8423-42EB8D021202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Рівнобедрений трикутник 73">
                <a:extLst>
                  <a:ext uri="{FF2B5EF4-FFF2-40B4-BE49-F238E27FC236}">
                    <a16:creationId xmlns:a16="http://schemas.microsoft.com/office/drawing/2014/main" id="{A0B2CE00-D9D3-4732-A63B-D52083D8478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5" name="Прямокутник 74">
                <a:extLst>
                  <a:ext uri="{FF2B5EF4-FFF2-40B4-BE49-F238E27FC236}">
                    <a16:creationId xmlns:a16="http://schemas.microsoft.com/office/drawing/2014/main" id="{F7DF55A6-8D62-4DEB-BCE5-F4D818450ED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4" name="Група 13">
              <a:extLst>
                <a:ext uri="{FF2B5EF4-FFF2-40B4-BE49-F238E27FC236}">
                  <a16:creationId xmlns:a16="http://schemas.microsoft.com/office/drawing/2014/main" id="{AF9E2322-DA65-4009-9172-719907C57F60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Рівнобедрений трикутник 71">
                <a:extLst>
                  <a:ext uri="{FF2B5EF4-FFF2-40B4-BE49-F238E27FC236}">
                    <a16:creationId xmlns:a16="http://schemas.microsoft.com/office/drawing/2014/main" id="{8AD044C7-F328-4CFC-806E-EC6CED6F552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3" name="Прямокутник 72">
                <a:extLst>
                  <a:ext uri="{FF2B5EF4-FFF2-40B4-BE49-F238E27FC236}">
                    <a16:creationId xmlns:a16="http://schemas.microsoft.com/office/drawing/2014/main" id="{FC57CDA3-FC44-48A8-87CE-61E7A01923D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5" name="Група 14">
              <a:extLst>
                <a:ext uri="{FF2B5EF4-FFF2-40B4-BE49-F238E27FC236}">
                  <a16:creationId xmlns:a16="http://schemas.microsoft.com/office/drawing/2014/main" id="{F9E65321-623C-4B8F-A891-E483BFEED147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Рівнобедрений трикутник 69">
                <a:extLst>
                  <a:ext uri="{FF2B5EF4-FFF2-40B4-BE49-F238E27FC236}">
                    <a16:creationId xmlns:a16="http://schemas.microsoft.com/office/drawing/2014/main" id="{A738CB00-52CC-467F-80E0-9E1DC09874E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1" name="Прямокутник 70">
                <a:extLst>
                  <a:ext uri="{FF2B5EF4-FFF2-40B4-BE49-F238E27FC236}">
                    <a16:creationId xmlns:a16="http://schemas.microsoft.com/office/drawing/2014/main" id="{365659B6-60A2-4D0A-A9E9-C78BAC62C36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6" name="Група 15">
              <a:extLst>
                <a:ext uri="{FF2B5EF4-FFF2-40B4-BE49-F238E27FC236}">
                  <a16:creationId xmlns:a16="http://schemas.microsoft.com/office/drawing/2014/main" id="{EB263F97-9E1C-4DC7-8897-6D91A362D136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Рівнобедрений трикутник 67">
                <a:extLst>
                  <a:ext uri="{FF2B5EF4-FFF2-40B4-BE49-F238E27FC236}">
                    <a16:creationId xmlns:a16="http://schemas.microsoft.com/office/drawing/2014/main" id="{566B7656-D1C1-48F8-9FD8-F70E708CA34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9" name="Прямокутник 68">
                <a:extLst>
                  <a:ext uri="{FF2B5EF4-FFF2-40B4-BE49-F238E27FC236}">
                    <a16:creationId xmlns:a16="http://schemas.microsoft.com/office/drawing/2014/main" id="{22EE49EC-3527-4500-9534-E4B487A124B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7" name="Група 16">
              <a:extLst>
                <a:ext uri="{FF2B5EF4-FFF2-40B4-BE49-F238E27FC236}">
                  <a16:creationId xmlns:a16="http://schemas.microsoft.com/office/drawing/2014/main" id="{98839751-3C23-45F1-89A4-DE73739E6ECE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Рівнобедрений трикутник 65">
                <a:extLst>
                  <a:ext uri="{FF2B5EF4-FFF2-40B4-BE49-F238E27FC236}">
                    <a16:creationId xmlns:a16="http://schemas.microsoft.com/office/drawing/2014/main" id="{F636CB98-DAE3-4093-8768-E5196BD0692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7" name="Прямокутник 66">
                <a:extLst>
                  <a:ext uri="{FF2B5EF4-FFF2-40B4-BE49-F238E27FC236}">
                    <a16:creationId xmlns:a16="http://schemas.microsoft.com/office/drawing/2014/main" id="{9CF4930F-048E-4139-9763-74EF00C45DD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8" name="Група 17">
              <a:extLst>
                <a:ext uri="{FF2B5EF4-FFF2-40B4-BE49-F238E27FC236}">
                  <a16:creationId xmlns:a16="http://schemas.microsoft.com/office/drawing/2014/main" id="{05FCF01C-B220-4A14-A002-FC820327051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Рівнобедрений трикутник 63">
                <a:extLst>
                  <a:ext uri="{FF2B5EF4-FFF2-40B4-BE49-F238E27FC236}">
                    <a16:creationId xmlns:a16="http://schemas.microsoft.com/office/drawing/2014/main" id="{DF06E794-168F-4108-A05A-4C90FE808D6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5" name="Прямокутник 64">
                <a:extLst>
                  <a:ext uri="{FF2B5EF4-FFF2-40B4-BE49-F238E27FC236}">
                    <a16:creationId xmlns:a16="http://schemas.microsoft.com/office/drawing/2014/main" id="{4751CA9E-3F62-4C2D-94DA-213AE710FA3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19" name="Група 18">
              <a:extLst>
                <a:ext uri="{FF2B5EF4-FFF2-40B4-BE49-F238E27FC236}">
                  <a16:creationId xmlns:a16="http://schemas.microsoft.com/office/drawing/2014/main" id="{E1022A0E-F439-4CCC-B6F3-101EBA2DC3D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Рівнобедрений трикутник 61">
                <a:extLst>
                  <a:ext uri="{FF2B5EF4-FFF2-40B4-BE49-F238E27FC236}">
                    <a16:creationId xmlns:a16="http://schemas.microsoft.com/office/drawing/2014/main" id="{7C4B978F-594A-449E-84D8-44165D2BADC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3" name="Прямокутник 62">
                <a:extLst>
                  <a:ext uri="{FF2B5EF4-FFF2-40B4-BE49-F238E27FC236}">
                    <a16:creationId xmlns:a16="http://schemas.microsoft.com/office/drawing/2014/main" id="{708FB6ED-3404-43D5-BA9C-E314087E4A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0" name="Група 19">
              <a:extLst>
                <a:ext uri="{FF2B5EF4-FFF2-40B4-BE49-F238E27FC236}">
                  <a16:creationId xmlns:a16="http://schemas.microsoft.com/office/drawing/2014/main" id="{FA3C8C49-C709-4A8A-B535-FE6CE4A8E8B6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Рівнобедрений трикутник 59">
                <a:extLst>
                  <a:ext uri="{FF2B5EF4-FFF2-40B4-BE49-F238E27FC236}">
                    <a16:creationId xmlns:a16="http://schemas.microsoft.com/office/drawing/2014/main" id="{A9CE8DE2-7CCA-4295-A7C0-6EF96B2A899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1" name="Прямокутник 60">
                <a:extLst>
                  <a:ext uri="{FF2B5EF4-FFF2-40B4-BE49-F238E27FC236}">
                    <a16:creationId xmlns:a16="http://schemas.microsoft.com/office/drawing/2014/main" id="{75141693-F1F0-44B0-975F-F4E12C6E2F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1" name="Група 20">
              <a:extLst>
                <a:ext uri="{FF2B5EF4-FFF2-40B4-BE49-F238E27FC236}">
                  <a16:creationId xmlns:a16="http://schemas.microsoft.com/office/drawing/2014/main" id="{0F5B1639-1AA2-4C2D-8D4E-A01DC9862212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Рівнобедрений трикутник 57">
                <a:extLst>
                  <a:ext uri="{FF2B5EF4-FFF2-40B4-BE49-F238E27FC236}">
                    <a16:creationId xmlns:a16="http://schemas.microsoft.com/office/drawing/2014/main" id="{426F7FF2-A12C-42EA-A52B-01807EC0F91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9" name="Прямокутник 58">
                <a:extLst>
                  <a:ext uri="{FF2B5EF4-FFF2-40B4-BE49-F238E27FC236}">
                    <a16:creationId xmlns:a16="http://schemas.microsoft.com/office/drawing/2014/main" id="{0BB44521-1B89-47CC-A77A-DBD10405D12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2" name="Група 21">
              <a:extLst>
                <a:ext uri="{FF2B5EF4-FFF2-40B4-BE49-F238E27FC236}">
                  <a16:creationId xmlns:a16="http://schemas.microsoft.com/office/drawing/2014/main" id="{76F31ECE-C2CB-4638-888C-AD18F212F8D0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Рівнобедрений трикутник 55">
                <a:extLst>
                  <a:ext uri="{FF2B5EF4-FFF2-40B4-BE49-F238E27FC236}">
                    <a16:creationId xmlns:a16="http://schemas.microsoft.com/office/drawing/2014/main" id="{2153184D-2ACA-488C-86E0-BE448F70B32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7" name="Прямокутник 56">
                <a:extLst>
                  <a:ext uri="{FF2B5EF4-FFF2-40B4-BE49-F238E27FC236}">
                    <a16:creationId xmlns:a16="http://schemas.microsoft.com/office/drawing/2014/main" id="{E04869E4-525F-4659-A2C2-7C7AAB7FDFD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3" name="Група 22">
              <a:extLst>
                <a:ext uri="{FF2B5EF4-FFF2-40B4-BE49-F238E27FC236}">
                  <a16:creationId xmlns:a16="http://schemas.microsoft.com/office/drawing/2014/main" id="{2FB76796-9A72-4B1A-AAE6-95C121416F3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Рівнобедрений трикутник 53">
                <a:extLst>
                  <a:ext uri="{FF2B5EF4-FFF2-40B4-BE49-F238E27FC236}">
                    <a16:creationId xmlns:a16="http://schemas.microsoft.com/office/drawing/2014/main" id="{56FFC5A0-B9AF-4DC5-BA40-BAD08675D83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5" name="Прямокутник 54">
                <a:extLst>
                  <a:ext uri="{FF2B5EF4-FFF2-40B4-BE49-F238E27FC236}">
                    <a16:creationId xmlns:a16="http://schemas.microsoft.com/office/drawing/2014/main" id="{C855FB1B-F9E0-4C71-8798-DB3945AD5B4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4" name="Група 23">
              <a:extLst>
                <a:ext uri="{FF2B5EF4-FFF2-40B4-BE49-F238E27FC236}">
                  <a16:creationId xmlns:a16="http://schemas.microsoft.com/office/drawing/2014/main" id="{6EF19E8F-AACB-45C5-B0E0-67DB3308A80B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Рівнобедрений трикутник 51">
                <a:extLst>
                  <a:ext uri="{FF2B5EF4-FFF2-40B4-BE49-F238E27FC236}">
                    <a16:creationId xmlns:a16="http://schemas.microsoft.com/office/drawing/2014/main" id="{AEABA864-08CD-4EB6-B2DC-D906B083B07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3" name="Прямокутник 52">
                <a:extLst>
                  <a:ext uri="{FF2B5EF4-FFF2-40B4-BE49-F238E27FC236}">
                    <a16:creationId xmlns:a16="http://schemas.microsoft.com/office/drawing/2014/main" id="{A586CA9F-A74C-402D-824D-596E7CF8415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5" name="Група 24">
              <a:extLst>
                <a:ext uri="{FF2B5EF4-FFF2-40B4-BE49-F238E27FC236}">
                  <a16:creationId xmlns:a16="http://schemas.microsoft.com/office/drawing/2014/main" id="{382C0B8D-93FD-41C0-94CF-AB2FC26D892C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Рівнобедрений трикутник 49">
                <a:extLst>
                  <a:ext uri="{FF2B5EF4-FFF2-40B4-BE49-F238E27FC236}">
                    <a16:creationId xmlns:a16="http://schemas.microsoft.com/office/drawing/2014/main" id="{AC0F6F1C-8DD7-4B9C-8CF1-4A499D177F2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51" name="Прямокутник 50">
                <a:extLst>
                  <a:ext uri="{FF2B5EF4-FFF2-40B4-BE49-F238E27FC236}">
                    <a16:creationId xmlns:a16="http://schemas.microsoft.com/office/drawing/2014/main" id="{3AD174CA-E925-4906-9E6B-BE6AB50F0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6" name="Група 25">
              <a:extLst>
                <a:ext uri="{FF2B5EF4-FFF2-40B4-BE49-F238E27FC236}">
                  <a16:creationId xmlns:a16="http://schemas.microsoft.com/office/drawing/2014/main" id="{320EA82A-E313-44B6-B9AB-191D95614CBC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Рівнобедрений трикутник 47">
                <a:extLst>
                  <a:ext uri="{FF2B5EF4-FFF2-40B4-BE49-F238E27FC236}">
                    <a16:creationId xmlns:a16="http://schemas.microsoft.com/office/drawing/2014/main" id="{9610BBB5-0074-4513-90CE-A38FD1169CF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9" name="Прямокутник 48">
                <a:extLst>
                  <a:ext uri="{FF2B5EF4-FFF2-40B4-BE49-F238E27FC236}">
                    <a16:creationId xmlns:a16="http://schemas.microsoft.com/office/drawing/2014/main" id="{84173F08-AFF0-4A26-BEBB-B78A6E4068B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7" name="Група 26">
              <a:extLst>
                <a:ext uri="{FF2B5EF4-FFF2-40B4-BE49-F238E27FC236}">
                  <a16:creationId xmlns:a16="http://schemas.microsoft.com/office/drawing/2014/main" id="{DD2EFA0C-F073-4907-9E40-F9464EFE9631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Рівнобедрений трикутник 45">
                <a:extLst>
                  <a:ext uri="{FF2B5EF4-FFF2-40B4-BE49-F238E27FC236}">
                    <a16:creationId xmlns:a16="http://schemas.microsoft.com/office/drawing/2014/main" id="{CF74CAA6-EDA1-4F28-8A29-1F6587285FF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7" name="Прямокутник 46">
                <a:extLst>
                  <a:ext uri="{FF2B5EF4-FFF2-40B4-BE49-F238E27FC236}">
                    <a16:creationId xmlns:a16="http://schemas.microsoft.com/office/drawing/2014/main" id="{D8A14F4F-1CE4-4485-9AC5-005CC3AC6FD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8" name="Група 27">
              <a:extLst>
                <a:ext uri="{FF2B5EF4-FFF2-40B4-BE49-F238E27FC236}">
                  <a16:creationId xmlns:a16="http://schemas.microsoft.com/office/drawing/2014/main" id="{1DDD71A5-4F2C-4644-AC76-671E1037AEBE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Рівнобедрений трикутник 43">
                <a:extLst>
                  <a:ext uri="{FF2B5EF4-FFF2-40B4-BE49-F238E27FC236}">
                    <a16:creationId xmlns:a16="http://schemas.microsoft.com/office/drawing/2014/main" id="{1E407B3A-A23F-4821-A987-77AC40D00C6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5" name="Прямокутник 44">
                <a:extLst>
                  <a:ext uri="{FF2B5EF4-FFF2-40B4-BE49-F238E27FC236}">
                    <a16:creationId xmlns:a16="http://schemas.microsoft.com/office/drawing/2014/main" id="{A5AEC5ED-E392-4759-BF25-56E2C462EE3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29" name="Група 28">
              <a:extLst>
                <a:ext uri="{FF2B5EF4-FFF2-40B4-BE49-F238E27FC236}">
                  <a16:creationId xmlns:a16="http://schemas.microsoft.com/office/drawing/2014/main" id="{7658DB0E-3F5C-4190-A040-E2FE3AD04DCD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Рівнобедрений трикутник 41">
                <a:extLst>
                  <a:ext uri="{FF2B5EF4-FFF2-40B4-BE49-F238E27FC236}">
                    <a16:creationId xmlns:a16="http://schemas.microsoft.com/office/drawing/2014/main" id="{01F01755-16C9-4CB9-8861-C8489FE9987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3" name="Прямокутник 42">
                <a:extLst>
                  <a:ext uri="{FF2B5EF4-FFF2-40B4-BE49-F238E27FC236}">
                    <a16:creationId xmlns:a16="http://schemas.microsoft.com/office/drawing/2014/main" id="{3B266E3F-E50F-4FE4-B5AD-3EDB9DE0EF4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0" name="Група 29">
              <a:extLst>
                <a:ext uri="{FF2B5EF4-FFF2-40B4-BE49-F238E27FC236}">
                  <a16:creationId xmlns:a16="http://schemas.microsoft.com/office/drawing/2014/main" id="{2A1FD0C9-54C5-428B-B5EB-87D36D3B6400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Рівнобедрений трикутник 39">
                <a:extLst>
                  <a:ext uri="{FF2B5EF4-FFF2-40B4-BE49-F238E27FC236}">
                    <a16:creationId xmlns:a16="http://schemas.microsoft.com/office/drawing/2014/main" id="{4654D7BE-30B3-4408-A765-C7247989E9E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41" name="Прямокутник 40">
                <a:extLst>
                  <a:ext uri="{FF2B5EF4-FFF2-40B4-BE49-F238E27FC236}">
                    <a16:creationId xmlns:a16="http://schemas.microsoft.com/office/drawing/2014/main" id="{C89C6D9F-BF2D-462A-96E2-F01626DB473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1" name="Група 30">
              <a:extLst>
                <a:ext uri="{FF2B5EF4-FFF2-40B4-BE49-F238E27FC236}">
                  <a16:creationId xmlns:a16="http://schemas.microsoft.com/office/drawing/2014/main" id="{8978E40A-5520-4CC8-BA42-56E714A56D21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Рівнобедрений трикутник 37">
                <a:extLst>
                  <a:ext uri="{FF2B5EF4-FFF2-40B4-BE49-F238E27FC236}">
                    <a16:creationId xmlns:a16="http://schemas.microsoft.com/office/drawing/2014/main" id="{55C12E7E-8637-4681-BCA9-027E8071BA6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9" name="Прямокутник 38">
                <a:extLst>
                  <a:ext uri="{FF2B5EF4-FFF2-40B4-BE49-F238E27FC236}">
                    <a16:creationId xmlns:a16="http://schemas.microsoft.com/office/drawing/2014/main" id="{A0E8196C-DE1F-49C9-956A-0FC257C87BD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2" name="Група 31">
              <a:extLst>
                <a:ext uri="{FF2B5EF4-FFF2-40B4-BE49-F238E27FC236}">
                  <a16:creationId xmlns:a16="http://schemas.microsoft.com/office/drawing/2014/main" id="{BF4F2819-4522-47A6-AF64-E14813B2E880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Рівнобедрений трикутник 35">
                <a:extLst>
                  <a:ext uri="{FF2B5EF4-FFF2-40B4-BE49-F238E27FC236}">
                    <a16:creationId xmlns:a16="http://schemas.microsoft.com/office/drawing/2014/main" id="{B9565066-822E-42FA-A36A-4B7F88870D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7" name="Прямокутник 36">
                <a:extLst>
                  <a:ext uri="{FF2B5EF4-FFF2-40B4-BE49-F238E27FC236}">
                    <a16:creationId xmlns:a16="http://schemas.microsoft.com/office/drawing/2014/main" id="{A4BB6555-E18A-43E7-8BFC-B192907507D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33" name="Група 32">
              <a:extLst>
                <a:ext uri="{FF2B5EF4-FFF2-40B4-BE49-F238E27FC236}">
                  <a16:creationId xmlns:a16="http://schemas.microsoft.com/office/drawing/2014/main" id="{F18EBD44-A87B-4C63-8819-DACDD37A7FEE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Рівнобедрений трикутник 33">
                <a:extLst>
                  <a:ext uri="{FF2B5EF4-FFF2-40B4-BE49-F238E27FC236}">
                    <a16:creationId xmlns:a16="http://schemas.microsoft.com/office/drawing/2014/main" id="{ABC1A4B4-FC1F-4D96-9B9F-743374F1AF3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35" name="Прямокутник 34">
                <a:extLst>
                  <a:ext uri="{FF2B5EF4-FFF2-40B4-BE49-F238E27FC236}">
                    <a16:creationId xmlns:a16="http://schemas.microsoft.com/office/drawing/2014/main" id="{A4E563B6-E9CD-437D-874D-058605C9F5A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pic>
        <p:nvPicPr>
          <p:cNvPr id="122" name="Рисунок 121" descr="Осіннє листя">
            <a:extLst>
              <a:ext uri="{FF2B5EF4-FFF2-40B4-BE49-F238E27FC236}">
                <a16:creationId xmlns:a16="http://schemas.microsoft.com/office/drawing/2014/main" id="{BF8CA6F4-4B87-4D0B-801F-295F0F2014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4615" y="4379992"/>
            <a:ext cx="597460" cy="707197"/>
          </a:xfrm>
          <a:prstGeom prst="rect">
            <a:avLst/>
          </a:prstGeom>
        </p:spPr>
      </p:pic>
      <p:pic>
        <p:nvPicPr>
          <p:cNvPr id="91" name="Рисунок 90" descr="Листя на вітрі">
            <a:extLst>
              <a:ext uri="{FF2B5EF4-FFF2-40B4-BE49-F238E27FC236}">
                <a16:creationId xmlns:a16="http://schemas.microsoft.com/office/drawing/2014/main" id="{64B5A5E1-936F-42C1-8479-D4CDF97A185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77650" y="1084281"/>
            <a:ext cx="3806681" cy="388628"/>
          </a:xfrm>
          <a:prstGeom prst="rect">
            <a:avLst/>
          </a:prstGeom>
        </p:spPr>
      </p:pic>
      <p:pic>
        <p:nvPicPr>
          <p:cNvPr id="7" name="Рисунок 6" descr="Сонечко">
            <a:extLst>
              <a:ext uri="{FF2B5EF4-FFF2-40B4-BE49-F238E27FC236}">
                <a16:creationId xmlns:a16="http://schemas.microsoft.com/office/drawing/2014/main" id="{E3623C9C-F472-41D1-9E9B-F388B4AE76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61718" y="2201270"/>
            <a:ext cx="609653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4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фото, запов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Прямокутник 124">
            <a:extLst>
              <a:ext uri="{FF2B5EF4-FFF2-40B4-BE49-F238E27FC236}">
                <a16:creationId xmlns:a16="http://schemas.microsoft.com/office/drawing/2014/main" id="{DD7984BF-0821-4BD7-B42A-10ED0CF51B20}"/>
              </a:ext>
            </a:extLst>
          </p:cNvPr>
          <p:cNvSpPr/>
          <p:nvPr userDrawn="1"/>
        </p:nvSpPr>
        <p:spPr>
          <a:xfrm>
            <a:off x="11842157" y="1236453"/>
            <a:ext cx="271169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grpSp>
        <p:nvGrpSpPr>
          <p:cNvPr id="47" name="Група 46">
            <a:extLst>
              <a:ext uri="{FF2B5EF4-FFF2-40B4-BE49-F238E27FC236}">
                <a16:creationId xmlns:a16="http://schemas.microsoft.com/office/drawing/2014/main" id="{2F71D4AE-4653-4FDF-BA49-7031DB358BD9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193339" y="6026286"/>
            <a:ext cx="2208089" cy="494030"/>
            <a:chOff x="9681613" y="-1537"/>
            <a:chExt cx="2481036" cy="555099"/>
          </a:xfrm>
        </p:grpSpPr>
        <p:grpSp>
          <p:nvGrpSpPr>
            <p:cNvPr id="86" name="Група 85">
              <a:extLst>
                <a:ext uri="{FF2B5EF4-FFF2-40B4-BE49-F238E27FC236}">
                  <a16:creationId xmlns:a16="http://schemas.microsoft.com/office/drawing/2014/main" id="{A8E080B8-595E-4B51-AC7D-5BC74B2E1ED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Рівнобедрений трикутник 119">
                <a:extLst>
                  <a:ext uri="{FF2B5EF4-FFF2-40B4-BE49-F238E27FC236}">
                    <a16:creationId xmlns:a16="http://schemas.microsoft.com/office/drawing/2014/main" id="{DFE996B2-EA59-473C-9AA7-E406A2E3AB6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21" name="Прямокутник 120">
                <a:extLst>
                  <a:ext uri="{FF2B5EF4-FFF2-40B4-BE49-F238E27FC236}">
                    <a16:creationId xmlns:a16="http://schemas.microsoft.com/office/drawing/2014/main" id="{B60F2A38-B4C2-436C-B6F6-2E07BF3EC2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87" name="Група 86">
              <a:extLst>
                <a:ext uri="{FF2B5EF4-FFF2-40B4-BE49-F238E27FC236}">
                  <a16:creationId xmlns:a16="http://schemas.microsoft.com/office/drawing/2014/main" id="{7E3ADA38-9326-4716-A30C-DA674C57110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Рівнобедрений трикутник 117">
                <a:extLst>
                  <a:ext uri="{FF2B5EF4-FFF2-40B4-BE49-F238E27FC236}">
                    <a16:creationId xmlns:a16="http://schemas.microsoft.com/office/drawing/2014/main" id="{8649C0E6-2E03-4BB3-B7D9-6A3BE84E75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19" name="Прямокутник 118">
                <a:extLst>
                  <a:ext uri="{FF2B5EF4-FFF2-40B4-BE49-F238E27FC236}">
                    <a16:creationId xmlns:a16="http://schemas.microsoft.com/office/drawing/2014/main" id="{9CA98B0E-1F97-41E1-B0F1-84F9A6C8120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88" name="Група 87">
              <a:extLst>
                <a:ext uri="{FF2B5EF4-FFF2-40B4-BE49-F238E27FC236}">
                  <a16:creationId xmlns:a16="http://schemas.microsoft.com/office/drawing/2014/main" id="{0238CBC5-24D8-4DAE-AB6E-8D6C624A7916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Рівнобедрений трикутник 115">
                <a:extLst>
                  <a:ext uri="{FF2B5EF4-FFF2-40B4-BE49-F238E27FC236}">
                    <a16:creationId xmlns:a16="http://schemas.microsoft.com/office/drawing/2014/main" id="{A2A2AA6E-5120-404B-815F-5208242C70C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17" name="Прямокутник 116">
                <a:extLst>
                  <a:ext uri="{FF2B5EF4-FFF2-40B4-BE49-F238E27FC236}">
                    <a16:creationId xmlns:a16="http://schemas.microsoft.com/office/drawing/2014/main" id="{2603C350-497F-4E65-B50B-E5284F6A1C1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89" name="Група 88">
              <a:extLst>
                <a:ext uri="{FF2B5EF4-FFF2-40B4-BE49-F238E27FC236}">
                  <a16:creationId xmlns:a16="http://schemas.microsoft.com/office/drawing/2014/main" id="{AB27A6C0-A161-44D8-A509-56544931BA5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Рівнобедрений трикутник 113">
                <a:extLst>
                  <a:ext uri="{FF2B5EF4-FFF2-40B4-BE49-F238E27FC236}">
                    <a16:creationId xmlns:a16="http://schemas.microsoft.com/office/drawing/2014/main" id="{074A8D0C-F12A-431C-85FB-61A9AA77E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15" name="Прямокутник 114">
                <a:extLst>
                  <a:ext uri="{FF2B5EF4-FFF2-40B4-BE49-F238E27FC236}">
                    <a16:creationId xmlns:a16="http://schemas.microsoft.com/office/drawing/2014/main" id="{73E41BF5-7B1E-4D94-AE68-00E73C2AF76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0" name="Група 89">
              <a:extLst>
                <a:ext uri="{FF2B5EF4-FFF2-40B4-BE49-F238E27FC236}">
                  <a16:creationId xmlns:a16="http://schemas.microsoft.com/office/drawing/2014/main" id="{73F35D60-93A7-4553-8CF6-29F0BD70CA3A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Рівнобедрений трикутник 111">
                <a:extLst>
                  <a:ext uri="{FF2B5EF4-FFF2-40B4-BE49-F238E27FC236}">
                    <a16:creationId xmlns:a16="http://schemas.microsoft.com/office/drawing/2014/main" id="{3364B7DD-84EF-4CD6-8AEC-8059B3794E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13" name="Прямокутник 112">
                <a:extLst>
                  <a:ext uri="{FF2B5EF4-FFF2-40B4-BE49-F238E27FC236}">
                    <a16:creationId xmlns:a16="http://schemas.microsoft.com/office/drawing/2014/main" id="{AE610607-5172-48A7-996D-5C16D8405C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1" name="Група 90">
              <a:extLst>
                <a:ext uri="{FF2B5EF4-FFF2-40B4-BE49-F238E27FC236}">
                  <a16:creationId xmlns:a16="http://schemas.microsoft.com/office/drawing/2014/main" id="{D916E15C-EE89-4C10-B0EC-0E778B23682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Рівнобедрений трикутник 109">
                <a:extLst>
                  <a:ext uri="{FF2B5EF4-FFF2-40B4-BE49-F238E27FC236}">
                    <a16:creationId xmlns:a16="http://schemas.microsoft.com/office/drawing/2014/main" id="{18D09016-DEB3-42FA-A286-BD6D0CA4B78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11" name="Прямокутник 110">
                <a:extLst>
                  <a:ext uri="{FF2B5EF4-FFF2-40B4-BE49-F238E27FC236}">
                    <a16:creationId xmlns:a16="http://schemas.microsoft.com/office/drawing/2014/main" id="{5F71821D-AE1F-47AE-AFD1-D177F0C95C1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2" name="Група 91">
              <a:extLst>
                <a:ext uri="{FF2B5EF4-FFF2-40B4-BE49-F238E27FC236}">
                  <a16:creationId xmlns:a16="http://schemas.microsoft.com/office/drawing/2014/main" id="{64FF056E-F2B3-4289-AEFE-31F4DF4F2D05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Рівнобедрений трикутник 107">
                <a:extLst>
                  <a:ext uri="{FF2B5EF4-FFF2-40B4-BE49-F238E27FC236}">
                    <a16:creationId xmlns:a16="http://schemas.microsoft.com/office/drawing/2014/main" id="{A035C3AB-3E03-4080-9123-8D3C5E0D855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09" name="Прямокутник 108">
                <a:extLst>
                  <a:ext uri="{FF2B5EF4-FFF2-40B4-BE49-F238E27FC236}">
                    <a16:creationId xmlns:a16="http://schemas.microsoft.com/office/drawing/2014/main" id="{DA2498C2-9A80-4AA4-B796-97986995B11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3" name="Група 92">
              <a:extLst>
                <a:ext uri="{FF2B5EF4-FFF2-40B4-BE49-F238E27FC236}">
                  <a16:creationId xmlns:a16="http://schemas.microsoft.com/office/drawing/2014/main" id="{6EE99E66-23A4-445C-9B12-12963CCDEE56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Рівнобедрений трикутник 105">
                <a:extLst>
                  <a:ext uri="{FF2B5EF4-FFF2-40B4-BE49-F238E27FC236}">
                    <a16:creationId xmlns:a16="http://schemas.microsoft.com/office/drawing/2014/main" id="{4D255137-889D-4246-B9D9-CC3A230009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07" name="Прямокутник 106">
                <a:extLst>
                  <a:ext uri="{FF2B5EF4-FFF2-40B4-BE49-F238E27FC236}">
                    <a16:creationId xmlns:a16="http://schemas.microsoft.com/office/drawing/2014/main" id="{49D9ADD8-7A4E-4269-9C81-094A74ED926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4" name="Група 93">
              <a:extLst>
                <a:ext uri="{FF2B5EF4-FFF2-40B4-BE49-F238E27FC236}">
                  <a16:creationId xmlns:a16="http://schemas.microsoft.com/office/drawing/2014/main" id="{960EBFD8-1722-4B61-B6BD-5BBA0C3577C2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Рівнобедрений трикутник 103">
                <a:extLst>
                  <a:ext uri="{FF2B5EF4-FFF2-40B4-BE49-F238E27FC236}">
                    <a16:creationId xmlns:a16="http://schemas.microsoft.com/office/drawing/2014/main" id="{CF207327-08EF-4684-B865-27194DF4E26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05" name="Прямокутник 104">
                <a:extLst>
                  <a:ext uri="{FF2B5EF4-FFF2-40B4-BE49-F238E27FC236}">
                    <a16:creationId xmlns:a16="http://schemas.microsoft.com/office/drawing/2014/main" id="{C225E155-8F80-41DF-8A82-E52B93B05E4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5" name="Група 94">
              <a:extLst>
                <a:ext uri="{FF2B5EF4-FFF2-40B4-BE49-F238E27FC236}">
                  <a16:creationId xmlns:a16="http://schemas.microsoft.com/office/drawing/2014/main" id="{224CD98E-9564-469E-8034-9964909EE18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Рівнобедрений трикутник 101">
                <a:extLst>
                  <a:ext uri="{FF2B5EF4-FFF2-40B4-BE49-F238E27FC236}">
                    <a16:creationId xmlns:a16="http://schemas.microsoft.com/office/drawing/2014/main" id="{4541D28B-6FF8-4F32-8B67-92A9541EC8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03" name="Прямокутник 102">
                <a:extLst>
                  <a:ext uri="{FF2B5EF4-FFF2-40B4-BE49-F238E27FC236}">
                    <a16:creationId xmlns:a16="http://schemas.microsoft.com/office/drawing/2014/main" id="{2271272E-0D54-4DC9-AA22-B942501C9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6" name="Група 95">
              <a:extLst>
                <a:ext uri="{FF2B5EF4-FFF2-40B4-BE49-F238E27FC236}">
                  <a16:creationId xmlns:a16="http://schemas.microsoft.com/office/drawing/2014/main" id="{BA6A27B9-14FA-42FB-A719-B2F3838D337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Рівнобедрений трикутник 99">
                <a:extLst>
                  <a:ext uri="{FF2B5EF4-FFF2-40B4-BE49-F238E27FC236}">
                    <a16:creationId xmlns:a16="http://schemas.microsoft.com/office/drawing/2014/main" id="{F3CA0688-A39C-4C8D-91F4-6BDF629CDAE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01" name="Прямокутник 100">
                <a:extLst>
                  <a:ext uri="{FF2B5EF4-FFF2-40B4-BE49-F238E27FC236}">
                    <a16:creationId xmlns:a16="http://schemas.microsoft.com/office/drawing/2014/main" id="{9D2C139C-16DD-4E55-B4CD-CF0222DC17B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7" name="Група 96">
              <a:extLst>
                <a:ext uri="{FF2B5EF4-FFF2-40B4-BE49-F238E27FC236}">
                  <a16:creationId xmlns:a16="http://schemas.microsoft.com/office/drawing/2014/main" id="{58D4B6A0-22A3-4085-B710-73136E0ACF6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Рівнобедрений трикутник 97">
                <a:extLst>
                  <a:ext uri="{FF2B5EF4-FFF2-40B4-BE49-F238E27FC236}">
                    <a16:creationId xmlns:a16="http://schemas.microsoft.com/office/drawing/2014/main" id="{D0E24F44-D34A-4095-8B4D-C8EF9421BAD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9" name="Прямокутник 98">
                <a:extLst>
                  <a:ext uri="{FF2B5EF4-FFF2-40B4-BE49-F238E27FC236}">
                    <a16:creationId xmlns:a16="http://schemas.microsoft.com/office/drawing/2014/main" id="{608B8A2F-6CD7-4140-9113-AB94EDD8788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grpSp>
        <p:nvGrpSpPr>
          <p:cNvPr id="48" name="Група 47">
            <a:extLst>
              <a:ext uri="{FF2B5EF4-FFF2-40B4-BE49-F238E27FC236}">
                <a16:creationId xmlns:a16="http://schemas.microsoft.com/office/drawing/2014/main" id="{80048B69-3926-4161-8F8C-C43027551B23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7607579" y="5911514"/>
            <a:ext cx="4539452" cy="1015641"/>
            <a:chOff x="9681613" y="-1537"/>
            <a:chExt cx="2481036" cy="555099"/>
          </a:xfrm>
        </p:grpSpPr>
        <p:grpSp>
          <p:nvGrpSpPr>
            <p:cNvPr id="50" name="Група 49">
              <a:extLst>
                <a:ext uri="{FF2B5EF4-FFF2-40B4-BE49-F238E27FC236}">
                  <a16:creationId xmlns:a16="http://schemas.microsoft.com/office/drawing/2014/main" id="{00D9A664-E582-4DE3-B0A7-75D5E8C7A5EC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Рівнобедрений трикутник 83">
                <a:extLst>
                  <a:ext uri="{FF2B5EF4-FFF2-40B4-BE49-F238E27FC236}">
                    <a16:creationId xmlns:a16="http://schemas.microsoft.com/office/drawing/2014/main" id="{8ADCC0C5-25D4-4078-A1D0-F604A809DBF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5" name="Прямокутник 84">
                <a:extLst>
                  <a:ext uri="{FF2B5EF4-FFF2-40B4-BE49-F238E27FC236}">
                    <a16:creationId xmlns:a16="http://schemas.microsoft.com/office/drawing/2014/main" id="{6A91C1B0-6577-42C6-A251-EC6D18689E9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1" name="Група 50">
              <a:extLst>
                <a:ext uri="{FF2B5EF4-FFF2-40B4-BE49-F238E27FC236}">
                  <a16:creationId xmlns:a16="http://schemas.microsoft.com/office/drawing/2014/main" id="{046CAABF-C376-40F3-BC63-C15D4BC88ED9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Рівнобедрений трикутник 81">
                <a:extLst>
                  <a:ext uri="{FF2B5EF4-FFF2-40B4-BE49-F238E27FC236}">
                    <a16:creationId xmlns:a16="http://schemas.microsoft.com/office/drawing/2014/main" id="{E9195996-09F9-4278-823D-5AF014D2E76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3" name="Прямокутник 82">
                <a:extLst>
                  <a:ext uri="{FF2B5EF4-FFF2-40B4-BE49-F238E27FC236}">
                    <a16:creationId xmlns:a16="http://schemas.microsoft.com/office/drawing/2014/main" id="{1AD1B050-3C9C-45BE-8838-49EA31C4160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2" name="Група 51">
              <a:extLst>
                <a:ext uri="{FF2B5EF4-FFF2-40B4-BE49-F238E27FC236}">
                  <a16:creationId xmlns:a16="http://schemas.microsoft.com/office/drawing/2014/main" id="{0B7852F1-32ED-40B1-8E64-BF868F57F81E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Рівнобедрений трикутник 79">
                <a:extLst>
                  <a:ext uri="{FF2B5EF4-FFF2-40B4-BE49-F238E27FC236}">
                    <a16:creationId xmlns:a16="http://schemas.microsoft.com/office/drawing/2014/main" id="{6823E0ED-F0E7-47C0-94F6-8FB30139D78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1" name="Прямокутник 80">
                <a:extLst>
                  <a:ext uri="{FF2B5EF4-FFF2-40B4-BE49-F238E27FC236}">
                    <a16:creationId xmlns:a16="http://schemas.microsoft.com/office/drawing/2014/main" id="{4410DE30-68BF-40B5-BF40-FCBE9C21AED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3" name="Група 52">
              <a:extLst>
                <a:ext uri="{FF2B5EF4-FFF2-40B4-BE49-F238E27FC236}">
                  <a16:creationId xmlns:a16="http://schemas.microsoft.com/office/drawing/2014/main" id="{55C86E81-9F7C-4A32-8CD1-CCBDEEC90ECC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Рівнобедрений трикутник 77">
                <a:extLst>
                  <a:ext uri="{FF2B5EF4-FFF2-40B4-BE49-F238E27FC236}">
                    <a16:creationId xmlns:a16="http://schemas.microsoft.com/office/drawing/2014/main" id="{8C5957D4-0672-41D6-BCFC-C1243F2B383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9" name="Прямокутник 78">
                <a:extLst>
                  <a:ext uri="{FF2B5EF4-FFF2-40B4-BE49-F238E27FC236}">
                    <a16:creationId xmlns:a16="http://schemas.microsoft.com/office/drawing/2014/main" id="{B87A1DCC-D0F2-4A84-8C50-193A70A179B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4" name="Група 53">
              <a:extLst>
                <a:ext uri="{FF2B5EF4-FFF2-40B4-BE49-F238E27FC236}">
                  <a16:creationId xmlns:a16="http://schemas.microsoft.com/office/drawing/2014/main" id="{269F178F-ED63-419B-BF00-13A2C9643763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Рівнобедрений трикутник 75">
                <a:extLst>
                  <a:ext uri="{FF2B5EF4-FFF2-40B4-BE49-F238E27FC236}">
                    <a16:creationId xmlns:a16="http://schemas.microsoft.com/office/drawing/2014/main" id="{85F77549-890D-479B-87BC-29F36AC7E31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7" name="Прямокутник 76">
                <a:extLst>
                  <a:ext uri="{FF2B5EF4-FFF2-40B4-BE49-F238E27FC236}">
                    <a16:creationId xmlns:a16="http://schemas.microsoft.com/office/drawing/2014/main" id="{CA224112-CC2B-4FF2-BAA8-8C8B65DF57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5" name="Група 54">
              <a:extLst>
                <a:ext uri="{FF2B5EF4-FFF2-40B4-BE49-F238E27FC236}">
                  <a16:creationId xmlns:a16="http://schemas.microsoft.com/office/drawing/2014/main" id="{11C9E234-8839-4CC8-847B-3FD12E7A3851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Рівнобедрений трикутник 73">
                <a:extLst>
                  <a:ext uri="{FF2B5EF4-FFF2-40B4-BE49-F238E27FC236}">
                    <a16:creationId xmlns:a16="http://schemas.microsoft.com/office/drawing/2014/main" id="{AC3AD160-319B-4B68-9760-7B550D05F77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5" name="Прямокутник 74">
                <a:extLst>
                  <a:ext uri="{FF2B5EF4-FFF2-40B4-BE49-F238E27FC236}">
                    <a16:creationId xmlns:a16="http://schemas.microsoft.com/office/drawing/2014/main" id="{77B8D6B6-1379-4D6E-B908-F87F4F10ADC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6" name="Група 55">
              <a:extLst>
                <a:ext uri="{FF2B5EF4-FFF2-40B4-BE49-F238E27FC236}">
                  <a16:creationId xmlns:a16="http://schemas.microsoft.com/office/drawing/2014/main" id="{3BA06D1F-8DDA-4916-A130-AC196B7A8D8F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Рівнобедрений трикутник 71">
                <a:extLst>
                  <a:ext uri="{FF2B5EF4-FFF2-40B4-BE49-F238E27FC236}">
                    <a16:creationId xmlns:a16="http://schemas.microsoft.com/office/drawing/2014/main" id="{74251815-CBE8-45BE-89DD-00DDBCD97E2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3" name="Прямокутник 72">
                <a:extLst>
                  <a:ext uri="{FF2B5EF4-FFF2-40B4-BE49-F238E27FC236}">
                    <a16:creationId xmlns:a16="http://schemas.microsoft.com/office/drawing/2014/main" id="{2B4CFE2C-08D2-4A34-ABED-200D7C5EBF5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7" name="Група 56">
              <a:extLst>
                <a:ext uri="{FF2B5EF4-FFF2-40B4-BE49-F238E27FC236}">
                  <a16:creationId xmlns:a16="http://schemas.microsoft.com/office/drawing/2014/main" id="{08C1F658-09E5-421F-9B65-FBF3C325F8D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Рівнобедрений трикутник 69">
                <a:extLst>
                  <a:ext uri="{FF2B5EF4-FFF2-40B4-BE49-F238E27FC236}">
                    <a16:creationId xmlns:a16="http://schemas.microsoft.com/office/drawing/2014/main" id="{F13B00E3-04B0-4180-93A8-BBCC4A734D6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1" name="Прямокутник 70">
                <a:extLst>
                  <a:ext uri="{FF2B5EF4-FFF2-40B4-BE49-F238E27FC236}">
                    <a16:creationId xmlns:a16="http://schemas.microsoft.com/office/drawing/2014/main" id="{E52B5523-0E78-4E42-B986-0A5AAA25EE9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8" name="Група 57">
              <a:extLst>
                <a:ext uri="{FF2B5EF4-FFF2-40B4-BE49-F238E27FC236}">
                  <a16:creationId xmlns:a16="http://schemas.microsoft.com/office/drawing/2014/main" id="{9F4EC07F-C088-44F0-B2F7-692C252B9883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Рівнобедрений трикутник 67">
                <a:extLst>
                  <a:ext uri="{FF2B5EF4-FFF2-40B4-BE49-F238E27FC236}">
                    <a16:creationId xmlns:a16="http://schemas.microsoft.com/office/drawing/2014/main" id="{975D7D53-1413-4A4F-900A-E2DDD7B7BB5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9" name="Прямокутник 68">
                <a:extLst>
                  <a:ext uri="{FF2B5EF4-FFF2-40B4-BE49-F238E27FC236}">
                    <a16:creationId xmlns:a16="http://schemas.microsoft.com/office/drawing/2014/main" id="{8628CE72-A4F4-421C-BBF7-803CB6026CE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9" name="Група 58">
              <a:extLst>
                <a:ext uri="{FF2B5EF4-FFF2-40B4-BE49-F238E27FC236}">
                  <a16:creationId xmlns:a16="http://schemas.microsoft.com/office/drawing/2014/main" id="{1DC86F8A-6249-40E3-8325-F433DBBF754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Рівнобедрений трикутник 65">
                <a:extLst>
                  <a:ext uri="{FF2B5EF4-FFF2-40B4-BE49-F238E27FC236}">
                    <a16:creationId xmlns:a16="http://schemas.microsoft.com/office/drawing/2014/main" id="{1B59F171-BF69-4402-BAF2-72A93C9E0C3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7" name="Прямокутник 66">
                <a:extLst>
                  <a:ext uri="{FF2B5EF4-FFF2-40B4-BE49-F238E27FC236}">
                    <a16:creationId xmlns:a16="http://schemas.microsoft.com/office/drawing/2014/main" id="{73420647-4FAF-4CDC-A741-B8CDA75066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0" name="Група 59">
              <a:extLst>
                <a:ext uri="{FF2B5EF4-FFF2-40B4-BE49-F238E27FC236}">
                  <a16:creationId xmlns:a16="http://schemas.microsoft.com/office/drawing/2014/main" id="{34AEE08B-A766-494B-990B-EEAF5AD04B6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Рівнобедрений трикутник 63">
                <a:extLst>
                  <a:ext uri="{FF2B5EF4-FFF2-40B4-BE49-F238E27FC236}">
                    <a16:creationId xmlns:a16="http://schemas.microsoft.com/office/drawing/2014/main" id="{97DF4CE0-2FE7-43FD-A920-D9B0873C948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5" name="Прямокутник 64">
                <a:extLst>
                  <a:ext uri="{FF2B5EF4-FFF2-40B4-BE49-F238E27FC236}">
                    <a16:creationId xmlns:a16="http://schemas.microsoft.com/office/drawing/2014/main" id="{0054ADA6-6ADD-4DCB-A6E8-9D43439F76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1" name="Група 60">
              <a:extLst>
                <a:ext uri="{FF2B5EF4-FFF2-40B4-BE49-F238E27FC236}">
                  <a16:creationId xmlns:a16="http://schemas.microsoft.com/office/drawing/2014/main" id="{47E0B418-992C-412C-A074-E912C6B3ADB4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Рівнобедрений трикутник 61">
                <a:extLst>
                  <a:ext uri="{FF2B5EF4-FFF2-40B4-BE49-F238E27FC236}">
                    <a16:creationId xmlns:a16="http://schemas.microsoft.com/office/drawing/2014/main" id="{ACD97043-1FA1-44C2-8615-F3ADADD8C42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3" name="Прямокутник 62">
                <a:extLst>
                  <a:ext uri="{FF2B5EF4-FFF2-40B4-BE49-F238E27FC236}">
                    <a16:creationId xmlns:a16="http://schemas.microsoft.com/office/drawing/2014/main" id="{312D23FB-B1CA-42A5-9766-0C606B0CB63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sp>
        <p:nvSpPr>
          <p:cNvPr id="3" name="Місце для зображення 2" descr="Місце для зображення">
            <a:extLst>
              <a:ext uri="{FF2B5EF4-FFF2-40B4-BE49-F238E27FC236}">
                <a16:creationId xmlns:a16="http://schemas.microsoft.com/office/drawing/2014/main" id="{56B7044F-DA48-42D9-ADB2-BDC8F46A1C5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-60000">
            <a:off x="358800" y="1190100"/>
            <a:ext cx="11473200" cy="497293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Вставте або перетягніть фотографію</a:t>
            </a:r>
            <a:endParaRPr lang="uk-UA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8085F-FF9B-4CE6-824E-6A87C07669C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171161B-FB6E-440A-AF7E-BCCB6BA09FED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pic>
        <p:nvPicPr>
          <p:cNvPr id="122" name="Рисунок 121" descr="Сонечко">
            <a:extLst>
              <a:ext uri="{FF2B5EF4-FFF2-40B4-BE49-F238E27FC236}">
                <a16:creationId xmlns:a16="http://schemas.microsoft.com/office/drawing/2014/main" id="{56218C34-5FC6-42A5-93C2-84D0DD50E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600668" y="804146"/>
            <a:ext cx="379092" cy="57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9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ві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а 46">
            <a:extLst>
              <a:ext uri="{FF2B5EF4-FFF2-40B4-BE49-F238E27FC236}">
                <a16:creationId xmlns:a16="http://schemas.microsoft.com/office/drawing/2014/main" id="{2F71D4AE-4653-4FDF-BA49-7031DB358BD9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193339" y="6026286"/>
            <a:ext cx="2208089" cy="494030"/>
            <a:chOff x="9681613" y="-1537"/>
            <a:chExt cx="2481036" cy="555099"/>
          </a:xfrm>
        </p:grpSpPr>
        <p:grpSp>
          <p:nvGrpSpPr>
            <p:cNvPr id="86" name="Група 85">
              <a:extLst>
                <a:ext uri="{FF2B5EF4-FFF2-40B4-BE49-F238E27FC236}">
                  <a16:creationId xmlns:a16="http://schemas.microsoft.com/office/drawing/2014/main" id="{A8E080B8-595E-4B51-AC7D-5BC74B2E1ED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Рівнобедрений трикутник 119">
                <a:extLst>
                  <a:ext uri="{FF2B5EF4-FFF2-40B4-BE49-F238E27FC236}">
                    <a16:creationId xmlns:a16="http://schemas.microsoft.com/office/drawing/2014/main" id="{DFE996B2-EA59-473C-9AA7-E406A2E3AB6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21" name="Прямокутник 120">
                <a:extLst>
                  <a:ext uri="{FF2B5EF4-FFF2-40B4-BE49-F238E27FC236}">
                    <a16:creationId xmlns:a16="http://schemas.microsoft.com/office/drawing/2014/main" id="{B60F2A38-B4C2-436C-B6F6-2E07BF3EC2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87" name="Група 86">
              <a:extLst>
                <a:ext uri="{FF2B5EF4-FFF2-40B4-BE49-F238E27FC236}">
                  <a16:creationId xmlns:a16="http://schemas.microsoft.com/office/drawing/2014/main" id="{7E3ADA38-9326-4716-A30C-DA674C57110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Рівнобедрений трикутник 117">
                <a:extLst>
                  <a:ext uri="{FF2B5EF4-FFF2-40B4-BE49-F238E27FC236}">
                    <a16:creationId xmlns:a16="http://schemas.microsoft.com/office/drawing/2014/main" id="{8649C0E6-2E03-4BB3-B7D9-6A3BE84E75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19" name="Прямокутник 118">
                <a:extLst>
                  <a:ext uri="{FF2B5EF4-FFF2-40B4-BE49-F238E27FC236}">
                    <a16:creationId xmlns:a16="http://schemas.microsoft.com/office/drawing/2014/main" id="{9CA98B0E-1F97-41E1-B0F1-84F9A6C8120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88" name="Група 87">
              <a:extLst>
                <a:ext uri="{FF2B5EF4-FFF2-40B4-BE49-F238E27FC236}">
                  <a16:creationId xmlns:a16="http://schemas.microsoft.com/office/drawing/2014/main" id="{0238CBC5-24D8-4DAE-AB6E-8D6C624A7916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Рівнобедрений трикутник 115">
                <a:extLst>
                  <a:ext uri="{FF2B5EF4-FFF2-40B4-BE49-F238E27FC236}">
                    <a16:creationId xmlns:a16="http://schemas.microsoft.com/office/drawing/2014/main" id="{A2A2AA6E-5120-404B-815F-5208242C70C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17" name="Прямокутник 116">
                <a:extLst>
                  <a:ext uri="{FF2B5EF4-FFF2-40B4-BE49-F238E27FC236}">
                    <a16:creationId xmlns:a16="http://schemas.microsoft.com/office/drawing/2014/main" id="{2603C350-497F-4E65-B50B-E5284F6A1C1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89" name="Група 88">
              <a:extLst>
                <a:ext uri="{FF2B5EF4-FFF2-40B4-BE49-F238E27FC236}">
                  <a16:creationId xmlns:a16="http://schemas.microsoft.com/office/drawing/2014/main" id="{AB27A6C0-A161-44D8-A509-56544931BA5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Рівнобедрений трикутник 113">
                <a:extLst>
                  <a:ext uri="{FF2B5EF4-FFF2-40B4-BE49-F238E27FC236}">
                    <a16:creationId xmlns:a16="http://schemas.microsoft.com/office/drawing/2014/main" id="{074A8D0C-F12A-431C-85FB-61A9AA77E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15" name="Прямокутник 114">
                <a:extLst>
                  <a:ext uri="{FF2B5EF4-FFF2-40B4-BE49-F238E27FC236}">
                    <a16:creationId xmlns:a16="http://schemas.microsoft.com/office/drawing/2014/main" id="{73E41BF5-7B1E-4D94-AE68-00E73C2AF76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0" name="Група 89">
              <a:extLst>
                <a:ext uri="{FF2B5EF4-FFF2-40B4-BE49-F238E27FC236}">
                  <a16:creationId xmlns:a16="http://schemas.microsoft.com/office/drawing/2014/main" id="{73F35D60-93A7-4553-8CF6-29F0BD70CA3A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Рівнобедрений трикутник 111">
                <a:extLst>
                  <a:ext uri="{FF2B5EF4-FFF2-40B4-BE49-F238E27FC236}">
                    <a16:creationId xmlns:a16="http://schemas.microsoft.com/office/drawing/2014/main" id="{3364B7DD-84EF-4CD6-8AEC-8059B3794E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13" name="Прямокутник 112">
                <a:extLst>
                  <a:ext uri="{FF2B5EF4-FFF2-40B4-BE49-F238E27FC236}">
                    <a16:creationId xmlns:a16="http://schemas.microsoft.com/office/drawing/2014/main" id="{AE610607-5172-48A7-996D-5C16D8405C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1" name="Група 90">
              <a:extLst>
                <a:ext uri="{FF2B5EF4-FFF2-40B4-BE49-F238E27FC236}">
                  <a16:creationId xmlns:a16="http://schemas.microsoft.com/office/drawing/2014/main" id="{D916E15C-EE89-4C10-B0EC-0E778B23682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Рівнобедрений трикутник 109">
                <a:extLst>
                  <a:ext uri="{FF2B5EF4-FFF2-40B4-BE49-F238E27FC236}">
                    <a16:creationId xmlns:a16="http://schemas.microsoft.com/office/drawing/2014/main" id="{18D09016-DEB3-42FA-A286-BD6D0CA4B78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11" name="Прямокутник 110">
                <a:extLst>
                  <a:ext uri="{FF2B5EF4-FFF2-40B4-BE49-F238E27FC236}">
                    <a16:creationId xmlns:a16="http://schemas.microsoft.com/office/drawing/2014/main" id="{5F71821D-AE1F-47AE-AFD1-D177F0C95C1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2" name="Група 91">
              <a:extLst>
                <a:ext uri="{FF2B5EF4-FFF2-40B4-BE49-F238E27FC236}">
                  <a16:creationId xmlns:a16="http://schemas.microsoft.com/office/drawing/2014/main" id="{64FF056E-F2B3-4289-AEFE-31F4DF4F2D05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Рівнобедрений трикутник 107">
                <a:extLst>
                  <a:ext uri="{FF2B5EF4-FFF2-40B4-BE49-F238E27FC236}">
                    <a16:creationId xmlns:a16="http://schemas.microsoft.com/office/drawing/2014/main" id="{A035C3AB-3E03-4080-9123-8D3C5E0D855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09" name="Прямокутник 108">
                <a:extLst>
                  <a:ext uri="{FF2B5EF4-FFF2-40B4-BE49-F238E27FC236}">
                    <a16:creationId xmlns:a16="http://schemas.microsoft.com/office/drawing/2014/main" id="{DA2498C2-9A80-4AA4-B796-97986995B11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3" name="Група 92">
              <a:extLst>
                <a:ext uri="{FF2B5EF4-FFF2-40B4-BE49-F238E27FC236}">
                  <a16:creationId xmlns:a16="http://schemas.microsoft.com/office/drawing/2014/main" id="{6EE99E66-23A4-445C-9B12-12963CCDEE56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Рівнобедрений трикутник 105">
                <a:extLst>
                  <a:ext uri="{FF2B5EF4-FFF2-40B4-BE49-F238E27FC236}">
                    <a16:creationId xmlns:a16="http://schemas.microsoft.com/office/drawing/2014/main" id="{4D255137-889D-4246-B9D9-CC3A230009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07" name="Прямокутник 106">
                <a:extLst>
                  <a:ext uri="{FF2B5EF4-FFF2-40B4-BE49-F238E27FC236}">
                    <a16:creationId xmlns:a16="http://schemas.microsoft.com/office/drawing/2014/main" id="{49D9ADD8-7A4E-4269-9C81-094A74ED926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4" name="Група 93">
              <a:extLst>
                <a:ext uri="{FF2B5EF4-FFF2-40B4-BE49-F238E27FC236}">
                  <a16:creationId xmlns:a16="http://schemas.microsoft.com/office/drawing/2014/main" id="{960EBFD8-1722-4B61-B6BD-5BBA0C3577C2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Рівнобедрений трикутник 103">
                <a:extLst>
                  <a:ext uri="{FF2B5EF4-FFF2-40B4-BE49-F238E27FC236}">
                    <a16:creationId xmlns:a16="http://schemas.microsoft.com/office/drawing/2014/main" id="{CF207327-08EF-4684-B865-27194DF4E26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05" name="Прямокутник 104">
                <a:extLst>
                  <a:ext uri="{FF2B5EF4-FFF2-40B4-BE49-F238E27FC236}">
                    <a16:creationId xmlns:a16="http://schemas.microsoft.com/office/drawing/2014/main" id="{C225E155-8F80-41DF-8A82-E52B93B05E4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5" name="Група 94">
              <a:extLst>
                <a:ext uri="{FF2B5EF4-FFF2-40B4-BE49-F238E27FC236}">
                  <a16:creationId xmlns:a16="http://schemas.microsoft.com/office/drawing/2014/main" id="{224CD98E-9564-469E-8034-9964909EE18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Рівнобедрений трикутник 101">
                <a:extLst>
                  <a:ext uri="{FF2B5EF4-FFF2-40B4-BE49-F238E27FC236}">
                    <a16:creationId xmlns:a16="http://schemas.microsoft.com/office/drawing/2014/main" id="{4541D28B-6FF8-4F32-8B67-92A9541EC8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03" name="Прямокутник 102">
                <a:extLst>
                  <a:ext uri="{FF2B5EF4-FFF2-40B4-BE49-F238E27FC236}">
                    <a16:creationId xmlns:a16="http://schemas.microsoft.com/office/drawing/2014/main" id="{2271272E-0D54-4DC9-AA22-B942501C9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6" name="Група 95">
              <a:extLst>
                <a:ext uri="{FF2B5EF4-FFF2-40B4-BE49-F238E27FC236}">
                  <a16:creationId xmlns:a16="http://schemas.microsoft.com/office/drawing/2014/main" id="{BA6A27B9-14FA-42FB-A719-B2F3838D337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Рівнобедрений трикутник 99">
                <a:extLst>
                  <a:ext uri="{FF2B5EF4-FFF2-40B4-BE49-F238E27FC236}">
                    <a16:creationId xmlns:a16="http://schemas.microsoft.com/office/drawing/2014/main" id="{F3CA0688-A39C-4C8D-91F4-6BDF629CDAE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101" name="Прямокутник 100">
                <a:extLst>
                  <a:ext uri="{FF2B5EF4-FFF2-40B4-BE49-F238E27FC236}">
                    <a16:creationId xmlns:a16="http://schemas.microsoft.com/office/drawing/2014/main" id="{9D2C139C-16DD-4E55-B4CD-CF0222DC17B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97" name="Група 96">
              <a:extLst>
                <a:ext uri="{FF2B5EF4-FFF2-40B4-BE49-F238E27FC236}">
                  <a16:creationId xmlns:a16="http://schemas.microsoft.com/office/drawing/2014/main" id="{58D4B6A0-22A3-4085-B710-73136E0ACF6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Рівнобедрений трикутник 97">
                <a:extLst>
                  <a:ext uri="{FF2B5EF4-FFF2-40B4-BE49-F238E27FC236}">
                    <a16:creationId xmlns:a16="http://schemas.microsoft.com/office/drawing/2014/main" id="{D0E24F44-D34A-4095-8B4D-C8EF9421BAD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99" name="Прямокутник 98">
                <a:extLst>
                  <a:ext uri="{FF2B5EF4-FFF2-40B4-BE49-F238E27FC236}">
                    <a16:creationId xmlns:a16="http://schemas.microsoft.com/office/drawing/2014/main" id="{608B8A2F-6CD7-4140-9113-AB94EDD8788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grpSp>
        <p:nvGrpSpPr>
          <p:cNvPr id="48" name="Група 47">
            <a:extLst>
              <a:ext uri="{FF2B5EF4-FFF2-40B4-BE49-F238E27FC236}">
                <a16:creationId xmlns:a16="http://schemas.microsoft.com/office/drawing/2014/main" id="{80048B69-3926-4161-8F8C-C43027551B23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7607579" y="5911514"/>
            <a:ext cx="4539452" cy="1015641"/>
            <a:chOff x="9681613" y="-1537"/>
            <a:chExt cx="2481036" cy="555099"/>
          </a:xfrm>
        </p:grpSpPr>
        <p:grpSp>
          <p:nvGrpSpPr>
            <p:cNvPr id="50" name="Група 49">
              <a:extLst>
                <a:ext uri="{FF2B5EF4-FFF2-40B4-BE49-F238E27FC236}">
                  <a16:creationId xmlns:a16="http://schemas.microsoft.com/office/drawing/2014/main" id="{00D9A664-E582-4DE3-B0A7-75D5E8C7A5EC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Рівнобедрений трикутник 83">
                <a:extLst>
                  <a:ext uri="{FF2B5EF4-FFF2-40B4-BE49-F238E27FC236}">
                    <a16:creationId xmlns:a16="http://schemas.microsoft.com/office/drawing/2014/main" id="{8ADCC0C5-25D4-4078-A1D0-F604A809DBF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5" name="Прямокутник 84">
                <a:extLst>
                  <a:ext uri="{FF2B5EF4-FFF2-40B4-BE49-F238E27FC236}">
                    <a16:creationId xmlns:a16="http://schemas.microsoft.com/office/drawing/2014/main" id="{6A91C1B0-6577-42C6-A251-EC6D18689E9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1" name="Група 50">
              <a:extLst>
                <a:ext uri="{FF2B5EF4-FFF2-40B4-BE49-F238E27FC236}">
                  <a16:creationId xmlns:a16="http://schemas.microsoft.com/office/drawing/2014/main" id="{046CAABF-C376-40F3-BC63-C15D4BC88ED9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Рівнобедрений трикутник 81">
                <a:extLst>
                  <a:ext uri="{FF2B5EF4-FFF2-40B4-BE49-F238E27FC236}">
                    <a16:creationId xmlns:a16="http://schemas.microsoft.com/office/drawing/2014/main" id="{E9195996-09F9-4278-823D-5AF014D2E76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3" name="Прямокутник 82">
                <a:extLst>
                  <a:ext uri="{FF2B5EF4-FFF2-40B4-BE49-F238E27FC236}">
                    <a16:creationId xmlns:a16="http://schemas.microsoft.com/office/drawing/2014/main" id="{1AD1B050-3C9C-45BE-8838-49EA31C4160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2" name="Група 51">
              <a:extLst>
                <a:ext uri="{FF2B5EF4-FFF2-40B4-BE49-F238E27FC236}">
                  <a16:creationId xmlns:a16="http://schemas.microsoft.com/office/drawing/2014/main" id="{0B7852F1-32ED-40B1-8E64-BF868F57F81E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Рівнобедрений трикутник 79">
                <a:extLst>
                  <a:ext uri="{FF2B5EF4-FFF2-40B4-BE49-F238E27FC236}">
                    <a16:creationId xmlns:a16="http://schemas.microsoft.com/office/drawing/2014/main" id="{6823E0ED-F0E7-47C0-94F6-8FB30139D78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81" name="Прямокутник 80">
                <a:extLst>
                  <a:ext uri="{FF2B5EF4-FFF2-40B4-BE49-F238E27FC236}">
                    <a16:creationId xmlns:a16="http://schemas.microsoft.com/office/drawing/2014/main" id="{4410DE30-68BF-40B5-BF40-FCBE9C21AED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3" name="Група 52">
              <a:extLst>
                <a:ext uri="{FF2B5EF4-FFF2-40B4-BE49-F238E27FC236}">
                  <a16:creationId xmlns:a16="http://schemas.microsoft.com/office/drawing/2014/main" id="{55C86E81-9F7C-4A32-8CD1-CCBDEEC90ECC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Рівнобедрений трикутник 77">
                <a:extLst>
                  <a:ext uri="{FF2B5EF4-FFF2-40B4-BE49-F238E27FC236}">
                    <a16:creationId xmlns:a16="http://schemas.microsoft.com/office/drawing/2014/main" id="{8C5957D4-0672-41D6-BCFC-C1243F2B383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9" name="Прямокутник 78">
                <a:extLst>
                  <a:ext uri="{FF2B5EF4-FFF2-40B4-BE49-F238E27FC236}">
                    <a16:creationId xmlns:a16="http://schemas.microsoft.com/office/drawing/2014/main" id="{B87A1DCC-D0F2-4A84-8C50-193A70A179B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4" name="Група 53">
              <a:extLst>
                <a:ext uri="{FF2B5EF4-FFF2-40B4-BE49-F238E27FC236}">
                  <a16:creationId xmlns:a16="http://schemas.microsoft.com/office/drawing/2014/main" id="{269F178F-ED63-419B-BF00-13A2C9643763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Рівнобедрений трикутник 75">
                <a:extLst>
                  <a:ext uri="{FF2B5EF4-FFF2-40B4-BE49-F238E27FC236}">
                    <a16:creationId xmlns:a16="http://schemas.microsoft.com/office/drawing/2014/main" id="{85F77549-890D-479B-87BC-29F36AC7E31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7" name="Прямокутник 76">
                <a:extLst>
                  <a:ext uri="{FF2B5EF4-FFF2-40B4-BE49-F238E27FC236}">
                    <a16:creationId xmlns:a16="http://schemas.microsoft.com/office/drawing/2014/main" id="{CA224112-CC2B-4FF2-BAA8-8C8B65DF57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5" name="Група 54">
              <a:extLst>
                <a:ext uri="{FF2B5EF4-FFF2-40B4-BE49-F238E27FC236}">
                  <a16:creationId xmlns:a16="http://schemas.microsoft.com/office/drawing/2014/main" id="{11C9E234-8839-4CC8-847B-3FD12E7A3851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Рівнобедрений трикутник 73">
                <a:extLst>
                  <a:ext uri="{FF2B5EF4-FFF2-40B4-BE49-F238E27FC236}">
                    <a16:creationId xmlns:a16="http://schemas.microsoft.com/office/drawing/2014/main" id="{AC3AD160-319B-4B68-9760-7B550D05F77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5" name="Прямокутник 74">
                <a:extLst>
                  <a:ext uri="{FF2B5EF4-FFF2-40B4-BE49-F238E27FC236}">
                    <a16:creationId xmlns:a16="http://schemas.microsoft.com/office/drawing/2014/main" id="{77B8D6B6-1379-4D6E-B908-F87F4F10ADC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6" name="Група 55">
              <a:extLst>
                <a:ext uri="{FF2B5EF4-FFF2-40B4-BE49-F238E27FC236}">
                  <a16:creationId xmlns:a16="http://schemas.microsoft.com/office/drawing/2014/main" id="{3BA06D1F-8DDA-4916-A130-AC196B7A8D8F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Рівнобедрений трикутник 71">
                <a:extLst>
                  <a:ext uri="{FF2B5EF4-FFF2-40B4-BE49-F238E27FC236}">
                    <a16:creationId xmlns:a16="http://schemas.microsoft.com/office/drawing/2014/main" id="{74251815-CBE8-45BE-89DD-00DDBCD97E2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3" name="Прямокутник 72">
                <a:extLst>
                  <a:ext uri="{FF2B5EF4-FFF2-40B4-BE49-F238E27FC236}">
                    <a16:creationId xmlns:a16="http://schemas.microsoft.com/office/drawing/2014/main" id="{2B4CFE2C-08D2-4A34-ABED-200D7C5EBF5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7" name="Група 56">
              <a:extLst>
                <a:ext uri="{FF2B5EF4-FFF2-40B4-BE49-F238E27FC236}">
                  <a16:creationId xmlns:a16="http://schemas.microsoft.com/office/drawing/2014/main" id="{08C1F658-09E5-421F-9B65-FBF3C325F8D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Рівнобедрений трикутник 69">
                <a:extLst>
                  <a:ext uri="{FF2B5EF4-FFF2-40B4-BE49-F238E27FC236}">
                    <a16:creationId xmlns:a16="http://schemas.microsoft.com/office/drawing/2014/main" id="{F13B00E3-04B0-4180-93A8-BBCC4A734D6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71" name="Прямокутник 70">
                <a:extLst>
                  <a:ext uri="{FF2B5EF4-FFF2-40B4-BE49-F238E27FC236}">
                    <a16:creationId xmlns:a16="http://schemas.microsoft.com/office/drawing/2014/main" id="{E52B5523-0E78-4E42-B986-0A5AAA25EE9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8" name="Група 57">
              <a:extLst>
                <a:ext uri="{FF2B5EF4-FFF2-40B4-BE49-F238E27FC236}">
                  <a16:creationId xmlns:a16="http://schemas.microsoft.com/office/drawing/2014/main" id="{9F4EC07F-C088-44F0-B2F7-692C252B9883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Рівнобедрений трикутник 67">
                <a:extLst>
                  <a:ext uri="{FF2B5EF4-FFF2-40B4-BE49-F238E27FC236}">
                    <a16:creationId xmlns:a16="http://schemas.microsoft.com/office/drawing/2014/main" id="{975D7D53-1413-4A4F-900A-E2DDD7B7BB5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9" name="Прямокутник 68">
                <a:extLst>
                  <a:ext uri="{FF2B5EF4-FFF2-40B4-BE49-F238E27FC236}">
                    <a16:creationId xmlns:a16="http://schemas.microsoft.com/office/drawing/2014/main" id="{8628CE72-A4F4-421C-BBF7-803CB6026CE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59" name="Група 58">
              <a:extLst>
                <a:ext uri="{FF2B5EF4-FFF2-40B4-BE49-F238E27FC236}">
                  <a16:creationId xmlns:a16="http://schemas.microsoft.com/office/drawing/2014/main" id="{1DC86F8A-6249-40E3-8325-F433DBBF754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Рівнобедрений трикутник 65">
                <a:extLst>
                  <a:ext uri="{FF2B5EF4-FFF2-40B4-BE49-F238E27FC236}">
                    <a16:creationId xmlns:a16="http://schemas.microsoft.com/office/drawing/2014/main" id="{1B59F171-BF69-4402-BAF2-72A93C9E0C3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7" name="Прямокутник 66">
                <a:extLst>
                  <a:ext uri="{FF2B5EF4-FFF2-40B4-BE49-F238E27FC236}">
                    <a16:creationId xmlns:a16="http://schemas.microsoft.com/office/drawing/2014/main" id="{73420647-4FAF-4CDC-A741-B8CDA75066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0" name="Група 59">
              <a:extLst>
                <a:ext uri="{FF2B5EF4-FFF2-40B4-BE49-F238E27FC236}">
                  <a16:creationId xmlns:a16="http://schemas.microsoft.com/office/drawing/2014/main" id="{34AEE08B-A766-494B-990B-EEAF5AD04B6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Рівнобедрений трикутник 63">
                <a:extLst>
                  <a:ext uri="{FF2B5EF4-FFF2-40B4-BE49-F238E27FC236}">
                    <a16:creationId xmlns:a16="http://schemas.microsoft.com/office/drawing/2014/main" id="{97DF4CE0-2FE7-43FD-A920-D9B0873C948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5" name="Прямокутник 64">
                <a:extLst>
                  <a:ext uri="{FF2B5EF4-FFF2-40B4-BE49-F238E27FC236}">
                    <a16:creationId xmlns:a16="http://schemas.microsoft.com/office/drawing/2014/main" id="{0054ADA6-6ADD-4DCB-A6E8-9D43439F76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  <p:grpSp>
          <p:nvGrpSpPr>
            <p:cNvPr id="61" name="Група 60">
              <a:extLst>
                <a:ext uri="{FF2B5EF4-FFF2-40B4-BE49-F238E27FC236}">
                  <a16:creationId xmlns:a16="http://schemas.microsoft.com/office/drawing/2014/main" id="{47E0B418-992C-412C-A074-E912C6B3ADB4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Рівнобедрений трикутник 61">
                <a:extLst>
                  <a:ext uri="{FF2B5EF4-FFF2-40B4-BE49-F238E27FC236}">
                    <a16:creationId xmlns:a16="http://schemas.microsoft.com/office/drawing/2014/main" id="{ACD97043-1FA1-44C2-8615-F3ADADD8C42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  <p:sp>
            <p:nvSpPr>
              <p:cNvPr id="63" name="Прямокутник 62">
                <a:extLst>
                  <a:ext uri="{FF2B5EF4-FFF2-40B4-BE49-F238E27FC236}">
                    <a16:creationId xmlns:a16="http://schemas.microsoft.com/office/drawing/2014/main" id="{312D23FB-B1CA-42A5-9766-0C606B0CB63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8085F-FF9B-4CE6-824E-6A87C07669C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171161B-FB6E-440A-AF7E-BCCB6BA09FED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 Сторінка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sp>
        <p:nvSpPr>
          <p:cNvPr id="7" name="Місце для медіавмісту 6">
            <a:extLst>
              <a:ext uri="{FF2B5EF4-FFF2-40B4-BE49-F238E27FC236}">
                <a16:creationId xmlns:a16="http://schemas.microsoft.com/office/drawing/2014/main" id="{71B20708-E680-4C21-B8FD-EA6DA1FEDB48}"/>
              </a:ext>
            </a:extLst>
          </p:cNvPr>
          <p:cNvSpPr>
            <a:spLocks noGrp="1"/>
          </p:cNvSpPr>
          <p:nvPr userDrawn="1">
            <p:ph type="media" sz="quarter" idx="14"/>
          </p:nvPr>
        </p:nvSpPr>
        <p:spPr>
          <a:xfrm rot="60000">
            <a:off x="358800" y="1187976"/>
            <a:ext cx="11473200" cy="4966496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US" sz="1200" i="1"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uk-UA" noProof="0" dirty="0" smtClean="0"/>
              <a:t>Клацніть піктограму, щоб додати </a:t>
            </a:r>
            <a:r>
              <a:rPr lang="uk-UA" noProof="0" dirty="0" err="1" smtClean="0"/>
              <a:t>медіавміст</a:t>
            </a:r>
            <a:endParaRPr lang="uk-UA" noProof="0" dirty="0"/>
          </a:p>
        </p:txBody>
      </p:sp>
      <p:pic>
        <p:nvPicPr>
          <p:cNvPr id="123" name="Рисунок 122" descr="Сонечко">
            <a:extLst>
              <a:ext uri="{FF2B5EF4-FFF2-40B4-BE49-F238E27FC236}">
                <a16:creationId xmlns:a16="http://schemas.microsoft.com/office/drawing/2014/main" id="{14F7A20B-D045-42C0-AD54-A6F034DB1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10841410" y="817470"/>
            <a:ext cx="379092" cy="57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4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16398314-F849-469D-B23A-D472386FC5CF}"/>
              </a:ext>
            </a:extLst>
          </p:cNvPr>
          <p:cNvSpPr/>
          <p:nvPr userDrawn="1"/>
        </p:nvSpPr>
        <p:spPr>
          <a:xfrm>
            <a:off x="0" y="-1"/>
            <a:ext cx="12192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uk-UA" noProof="0" dirty="0" smtClean="0"/>
              <a:t> </a:t>
            </a:r>
            <a:endParaRPr lang="uk-UA" noProof="0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4A23C505-9121-4F30-86E9-E5C0E3293011}"/>
              </a:ext>
            </a:extLst>
          </p:cNvPr>
          <p:cNvSpPr/>
          <p:nvPr userDrawn="1"/>
        </p:nvSpPr>
        <p:spPr>
          <a:xfrm>
            <a:off x="0" y="6674825"/>
            <a:ext cx="121920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4EAA4BF-769E-4073-9C60-FD4E3AE8F982}"/>
              </a:ext>
            </a:extLst>
          </p:cNvPr>
          <p:cNvSpPr/>
          <p:nvPr userDrawn="1"/>
        </p:nvSpPr>
        <p:spPr>
          <a:xfrm rot="5400000">
            <a:off x="-3399817" y="3399817"/>
            <a:ext cx="6858000" cy="5836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A662D9EA-F4A8-4FBB-975C-E4CE96EE6E6A}"/>
              </a:ext>
            </a:extLst>
          </p:cNvPr>
          <p:cNvSpPr/>
          <p:nvPr userDrawn="1"/>
        </p:nvSpPr>
        <p:spPr>
          <a:xfrm rot="5400000">
            <a:off x="8734199" y="3400201"/>
            <a:ext cx="6858001" cy="57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2D1E633C-2457-40CE-B98C-6E28B763F2FD}"/>
              </a:ext>
            </a:extLst>
          </p:cNvPr>
          <p:cNvSpPr/>
          <p:nvPr userDrawn="1"/>
        </p:nvSpPr>
        <p:spPr>
          <a:xfrm>
            <a:off x="0" y="0"/>
            <a:ext cx="121920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193CEE71-454C-49BF-97B1-42F8D6352579}"/>
              </a:ext>
            </a:extLst>
          </p:cNvPr>
          <p:cNvCxnSpPr>
            <a:cxnSpLocks/>
          </p:cNvCxnSpPr>
          <p:nvPr userDrawn="1"/>
        </p:nvCxnSpPr>
        <p:spPr>
          <a:xfrm flipH="1">
            <a:off x="190501" y="6524625"/>
            <a:ext cx="1125140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6005299-040D-4757-9637-32AF22E9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59999"/>
            <a:ext cx="11268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uk-UA" noProof="0" dirty="0" smtClean="0"/>
              <a:t>Клацніть, щоб змінити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3E6D48-9D4D-4738-BE75-720EC4307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152000"/>
            <a:ext cx="11268000" cy="4972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6A50AB-AA60-47C8-A3D7-EAC351DAA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925" y="6275137"/>
            <a:ext cx="6336000" cy="1701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i="1">
                <a:solidFill>
                  <a:schemeClr val="tx1"/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CE12731-6043-4294-9818-37AE7696D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6374" y="6705533"/>
            <a:ext cx="648000" cy="121759"/>
          </a:xfrm>
          <a:prstGeom prst="octagon">
            <a:avLst/>
          </a:prstGeom>
          <a:solidFill>
            <a:schemeClr val="tx1"/>
          </a:solidFill>
        </p:spPr>
        <p:txBody>
          <a:bodyPr vert="horz" lIns="0" tIns="0" rIns="36000" bIns="0" rtlCol="0" anchor="ctr"/>
          <a:lstStyle>
            <a:lvl1pPr algn="r">
              <a:defRPr sz="7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 dirty="0" smtClean="0"/>
              <a:t> </a:t>
            </a:r>
            <a:r>
              <a:rPr lang="uk-UA" b="1" noProof="0" dirty="0" smtClean="0"/>
              <a:t>Сторінка</a:t>
            </a:r>
            <a:r>
              <a:rPr lang="uk-UA" noProof="0" dirty="0" smtClean="0"/>
              <a:t> </a:t>
            </a:r>
            <a:fld id="{26699011-AD31-4C1E-9097-A1CA72DD0DA4}" type="slidenum">
              <a:rPr lang="uk-UA" noProof="0" smtClean="0"/>
              <a:pPr rtl="0"/>
              <a:t>‹№›</a:t>
            </a:fld>
            <a:endParaRPr lang="uk-UA" noProof="0" dirty="0"/>
          </a:p>
        </p:txBody>
      </p:sp>
      <p:cxnSp>
        <p:nvCxnSpPr>
          <p:cNvPr id="90" name="Пряма сполучна лінія 89">
            <a:extLst>
              <a:ext uri="{FF2B5EF4-FFF2-40B4-BE49-F238E27FC236}">
                <a16:creationId xmlns:a16="http://schemas.microsoft.com/office/drawing/2014/main" id="{68807779-2294-46CD-AF9D-26E6E75602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20499" y="6766412"/>
            <a:ext cx="454026" cy="0"/>
          </a:xfrm>
          <a:prstGeom prst="line">
            <a:avLst/>
          </a:prstGeom>
          <a:ln>
            <a:solidFill>
              <a:schemeClr val="bg1">
                <a:alpha val="34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27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3" r:id="rId3"/>
    <p:sldLayoutId id="2147483659" r:id="rId4"/>
    <p:sldLayoutId id="2147483664" r:id="rId5"/>
    <p:sldLayoutId id="2147483678" r:id="rId6"/>
    <p:sldLayoutId id="2147483665" r:id="rId7"/>
    <p:sldLayoutId id="2147483667" r:id="rId8"/>
    <p:sldLayoutId id="2147483679" r:id="rId9"/>
    <p:sldLayoutId id="2147483666" r:id="rId10"/>
    <p:sldLayoutId id="2147483660" r:id="rId11"/>
    <p:sldLayoutId id="2147483661" r:id="rId12"/>
    <p:sldLayoutId id="2147483675" r:id="rId13"/>
    <p:sldLayoutId id="2147483672" r:id="rId14"/>
    <p:sldLayoutId id="2147483673" r:id="rId15"/>
    <p:sldLayoutId id="2147483674" r:id="rId16"/>
    <p:sldLayoutId id="2147483668" r:id="rId17"/>
    <p:sldLayoutId id="2147483669" r:id="rId18"/>
    <p:sldLayoutId id="2147483670" r:id="rId19"/>
    <p:sldLayoutId id="2147483671" r:id="rId20"/>
    <p:sldLayoutId id="2147483676" r:id="rId21"/>
    <p:sldLayoutId id="2147483649" r:id="rId22"/>
    <p:sldLayoutId id="2147483651" r:id="rId23"/>
    <p:sldLayoutId id="2147483650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0FADCC0-06D0-47AA-AFA2-489611F7D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Фотоальбом "Осінь"</a:t>
            </a:r>
            <a:endParaRPr lang="uk-UA" dirty="0"/>
          </a:p>
        </p:txBody>
      </p:sp>
      <p:pic>
        <p:nvPicPr>
          <p:cNvPr id="10" name="Місце для зображення 9" descr="Мама та дочка позують у лісі">
            <a:extLst>
              <a:ext uri="{FF2B5EF4-FFF2-40B4-BE49-F238E27FC236}">
                <a16:creationId xmlns:a16="http://schemas.microsoft.com/office/drawing/2014/main" id="{4708F2CA-F768-4A85-8DFB-756C3D5B1B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Місце для зображення 2" descr="Двоє дітей грають із листям у лісі">
            <a:extLst>
              <a:ext uri="{FF2B5EF4-FFF2-40B4-BE49-F238E27FC236}">
                <a16:creationId xmlns:a16="http://schemas.microsoft.com/office/drawing/2014/main" id="{0877EC0A-B763-48AF-82D0-1B9987C7A17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Місце для зображення 11" descr="Батько та дитина разом ідуть до річки на заході сонця">
            <a:extLst>
              <a:ext uri="{FF2B5EF4-FFF2-40B4-BE49-F238E27FC236}">
                <a16:creationId xmlns:a16="http://schemas.microsoft.com/office/drawing/2014/main" id="{B3C7F4CE-B2C1-441C-A9DA-2F861BE7520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6220" y="2539500"/>
            <a:ext cx="2140950" cy="2160000"/>
          </a:xfrm>
        </p:spPr>
      </p:pic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0E0A7F4-9F17-445B-B89E-3B7AC0CB11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r>
              <a:rPr lang="uk-UA" dirty="0" smtClean="0"/>
              <a:t> Сторінка </a:t>
            </a:r>
            <a:fld id="{26699011-AD31-4C1E-9097-A1CA72DD0DA4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42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B446A63-84B3-41A2-9C40-E96DC4BF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Заголовок слайда 9</a:t>
            </a:r>
            <a:endParaRPr lang="uk-UA" dirty="0"/>
          </a:p>
        </p:txBody>
      </p:sp>
      <p:sp>
        <p:nvSpPr>
          <p:cNvPr id="8" name="Місце для зображення 7" descr="Місце для фото">
            <a:extLst>
              <a:ext uri="{FF2B5EF4-FFF2-40B4-BE49-F238E27FC236}">
                <a16:creationId xmlns:a16="http://schemas.microsoft.com/office/drawing/2014/main" id="{0715B225-BC98-41C0-8C24-BC4E51DE93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Місце для зображення 8" descr="Місце для фото">
            <a:extLst>
              <a:ext uri="{FF2B5EF4-FFF2-40B4-BE49-F238E27FC236}">
                <a16:creationId xmlns:a16="http://schemas.microsoft.com/office/drawing/2014/main" id="{1BFF974D-20CC-4172-B34F-A1D3C94FB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" name="Рисунок 9" descr="Дерево й листя">
            <a:extLst>
              <a:ext uri="{FF2B5EF4-FFF2-40B4-BE49-F238E27FC236}">
                <a16:creationId xmlns:a16="http://schemas.microsoft.com/office/drawing/2014/main" id="{93C88DA5-B696-4949-B413-C7DADF53F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993" y="4225987"/>
            <a:ext cx="2278657" cy="2632013"/>
          </a:xfrm>
          <a:prstGeom prst="rect">
            <a:avLst/>
          </a:prstGeom>
        </p:spPr>
      </p:pic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71B67E5-1D02-40FE-BAA8-C2A81B6E4D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uk-UA" dirty="0" smtClean="0"/>
              <a:t> Сторінка </a:t>
            </a:r>
            <a:fld id="{26699011-AD31-4C1E-9097-A1CA72DD0DA4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058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A0B8119-C524-4BC4-935D-A89A087E9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Заголовок слайда 10</a:t>
            </a:r>
            <a:endParaRPr lang="uk-UA" dirty="0"/>
          </a:p>
        </p:txBody>
      </p:sp>
      <p:sp>
        <p:nvSpPr>
          <p:cNvPr id="12" name="Місце для зображення 11" descr="Місце для фото">
            <a:extLst>
              <a:ext uri="{FF2B5EF4-FFF2-40B4-BE49-F238E27FC236}">
                <a16:creationId xmlns:a16="http://schemas.microsoft.com/office/drawing/2014/main" id="{04B530DF-48E8-483B-9BE4-E95D279A3C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Місце для зображення 12" descr="Місце для фото">
            <a:extLst>
              <a:ext uri="{FF2B5EF4-FFF2-40B4-BE49-F238E27FC236}">
                <a16:creationId xmlns:a16="http://schemas.microsoft.com/office/drawing/2014/main" id="{893E9BE9-9F51-4D53-9AAB-3CDF316402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Місце для зображення 13" descr="Місце для фото">
            <a:extLst>
              <a:ext uri="{FF2B5EF4-FFF2-40B4-BE49-F238E27FC236}">
                <a16:creationId xmlns:a16="http://schemas.microsoft.com/office/drawing/2014/main" id="{0ECBE876-EF73-4383-AE25-8FBB2FC00E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Місце для зображення 14" descr="Місце для фото">
            <a:extLst>
              <a:ext uri="{FF2B5EF4-FFF2-40B4-BE49-F238E27FC236}">
                <a16:creationId xmlns:a16="http://schemas.microsoft.com/office/drawing/2014/main" id="{CA34E401-B037-48C0-B083-504A9CDA25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6" name="Місце для зображення 15" descr="Місце для фото">
            <a:extLst>
              <a:ext uri="{FF2B5EF4-FFF2-40B4-BE49-F238E27FC236}">
                <a16:creationId xmlns:a16="http://schemas.microsoft.com/office/drawing/2014/main" id="{33730964-0E58-4D09-8239-47F089C5E9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7" name="Місце для зображення 16" descr="Місце для фото">
            <a:extLst>
              <a:ext uri="{FF2B5EF4-FFF2-40B4-BE49-F238E27FC236}">
                <a16:creationId xmlns:a16="http://schemas.microsoft.com/office/drawing/2014/main" id="{ABC431E2-3459-4829-B212-8D1290DBEC6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BC318D3-2B5C-4F5B-A9A1-87E592E6E7E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r>
              <a:rPr lang="uk-UA" dirty="0" smtClean="0"/>
              <a:t> Сторінка </a:t>
            </a:r>
            <a:fld id="{26699011-AD31-4C1E-9097-A1CA72DD0DA4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4036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0D3F10B-3D3B-4352-8774-715DDE44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Заголовок слайда 11</a:t>
            </a:r>
            <a:endParaRPr lang="uk-UA" dirty="0"/>
          </a:p>
        </p:txBody>
      </p:sp>
      <p:sp>
        <p:nvSpPr>
          <p:cNvPr id="10" name="Місце для зображення 9" descr="Місце для фото">
            <a:extLst>
              <a:ext uri="{FF2B5EF4-FFF2-40B4-BE49-F238E27FC236}">
                <a16:creationId xmlns:a16="http://schemas.microsoft.com/office/drawing/2014/main" id="{49D1D78A-CF9D-4275-95A6-9952071D87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Місце для зображення 10" descr="Місце для фото">
            <a:extLst>
              <a:ext uri="{FF2B5EF4-FFF2-40B4-BE49-F238E27FC236}">
                <a16:creationId xmlns:a16="http://schemas.microsoft.com/office/drawing/2014/main" id="{1922AA1E-1F92-4C49-AA77-9296E74DC9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Місце для зображення 11" descr="Місце для фото">
            <a:extLst>
              <a:ext uri="{FF2B5EF4-FFF2-40B4-BE49-F238E27FC236}">
                <a16:creationId xmlns:a16="http://schemas.microsoft.com/office/drawing/2014/main" id="{692C0133-AC69-40D4-9BA3-59B57B9E9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3" name="Місце для зображення 12" descr="Місце для фото">
            <a:extLst>
              <a:ext uri="{FF2B5EF4-FFF2-40B4-BE49-F238E27FC236}">
                <a16:creationId xmlns:a16="http://schemas.microsoft.com/office/drawing/2014/main" id="{32750265-6F0E-4CB1-B152-18FE974C1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0E1230-B78B-4346-915F-0F5185F0146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r>
              <a:rPr lang="uk-UA" dirty="0" smtClean="0"/>
              <a:t> Сторінка </a:t>
            </a:r>
            <a:fld id="{26699011-AD31-4C1E-9097-A1CA72DD0DA4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585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01258898-665D-4E88-936C-50D1FDCD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Заголовок слайда 12</a:t>
            </a:r>
            <a:endParaRPr lang="uk-UA" dirty="0"/>
          </a:p>
        </p:txBody>
      </p:sp>
      <p:sp>
        <p:nvSpPr>
          <p:cNvPr id="5" name="Місце для зображення 4" descr="Місце для фото">
            <a:extLst>
              <a:ext uri="{FF2B5EF4-FFF2-40B4-BE49-F238E27FC236}">
                <a16:creationId xmlns:a16="http://schemas.microsoft.com/office/drawing/2014/main" id="{AF48ADD4-044C-423C-8491-F522408ECC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Місце для зображення 3" descr="Місце для фото">
            <a:extLst>
              <a:ext uri="{FF2B5EF4-FFF2-40B4-BE49-F238E27FC236}">
                <a16:creationId xmlns:a16="http://schemas.microsoft.com/office/drawing/2014/main" id="{35BBDDBD-5815-4405-A1A3-8D0158A72E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Місце для зображення 5" descr="Місце для фото">
            <a:extLst>
              <a:ext uri="{FF2B5EF4-FFF2-40B4-BE49-F238E27FC236}">
                <a16:creationId xmlns:a16="http://schemas.microsoft.com/office/drawing/2014/main" id="{91018CDC-EE05-4DC5-9144-4FF112B60A8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7" name="Місце для зображення 6" descr="Місце для фото">
            <a:extLst>
              <a:ext uri="{FF2B5EF4-FFF2-40B4-BE49-F238E27FC236}">
                <a16:creationId xmlns:a16="http://schemas.microsoft.com/office/drawing/2014/main" id="{2CC83970-105C-4D7C-8411-F348BDC5BBD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Місце для зображення 7" descr="Місце для фото">
            <a:extLst>
              <a:ext uri="{FF2B5EF4-FFF2-40B4-BE49-F238E27FC236}">
                <a16:creationId xmlns:a16="http://schemas.microsoft.com/office/drawing/2014/main" id="{F033EFE2-9C70-428E-9EE1-5364BCDEFEB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9" name="Місце для зображення 8" descr="Місце для фото">
            <a:extLst>
              <a:ext uri="{FF2B5EF4-FFF2-40B4-BE49-F238E27FC236}">
                <a16:creationId xmlns:a16="http://schemas.microsoft.com/office/drawing/2014/main" id="{9605EEED-D4F4-4F3D-910E-52A0800CED9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0" name="Місце для зображення 9" descr="Місце для фото">
            <a:extLst>
              <a:ext uri="{FF2B5EF4-FFF2-40B4-BE49-F238E27FC236}">
                <a16:creationId xmlns:a16="http://schemas.microsoft.com/office/drawing/2014/main" id="{FD1DC419-D4D3-4394-9E74-E15DBC7C1C2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3" name="Місце для зображення 12" descr="Місце для фото">
            <a:extLst>
              <a:ext uri="{FF2B5EF4-FFF2-40B4-BE49-F238E27FC236}">
                <a16:creationId xmlns:a16="http://schemas.microsoft.com/office/drawing/2014/main" id="{2C36900B-8E94-4E8C-BBCD-3F738D14B26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pic>
        <p:nvPicPr>
          <p:cNvPr id="24" name="Рисунок 23" descr="Повітряна куля">
            <a:extLst>
              <a:ext uri="{FF2B5EF4-FFF2-40B4-BE49-F238E27FC236}">
                <a16:creationId xmlns:a16="http://schemas.microsoft.com/office/drawing/2014/main" id="{337D3129-C8A6-425E-83A5-EB121747C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442" y="1066500"/>
            <a:ext cx="408467" cy="621846"/>
          </a:xfrm>
          <a:prstGeom prst="rect">
            <a:avLst/>
          </a:prstGeom>
        </p:spPr>
      </p:pic>
      <p:sp>
        <p:nvSpPr>
          <p:cNvPr id="12" name="Місце для номера слайда 11">
            <a:extLst>
              <a:ext uri="{FF2B5EF4-FFF2-40B4-BE49-F238E27FC236}">
                <a16:creationId xmlns:a16="http://schemas.microsoft.com/office/drawing/2014/main" id="{F5781A37-059A-4AA3-83FD-41D8E15A5EF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 rtlCol="0"/>
          <a:lstStyle/>
          <a:p>
            <a:pPr rtl="0"/>
            <a:r>
              <a:rPr lang="uk-UA" b="1" dirty="0" smtClean="0"/>
              <a:t> Сторінка </a:t>
            </a:r>
            <a:fld id="{26699011-AD31-4C1E-9097-A1CA72DD0DA4}" type="slidenum">
              <a:rPr lang="uk-UA" b="1" smtClean="0"/>
              <a:pPr/>
              <a:t>13</a:t>
            </a:fld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39039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E2F936E3-A34C-4E74-9591-95884EF6C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Заголовок слайда 13</a:t>
            </a:r>
            <a:endParaRPr lang="uk-UA" dirty="0"/>
          </a:p>
        </p:txBody>
      </p:sp>
      <p:sp>
        <p:nvSpPr>
          <p:cNvPr id="12" name="Місце для зображення 11" descr="Місце для фото">
            <a:extLst>
              <a:ext uri="{FF2B5EF4-FFF2-40B4-BE49-F238E27FC236}">
                <a16:creationId xmlns:a16="http://schemas.microsoft.com/office/drawing/2014/main" id="{D669DE1A-F90A-406A-9395-4A57F2F720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Місце для зображення 12" descr="Місце для фото">
            <a:extLst>
              <a:ext uri="{FF2B5EF4-FFF2-40B4-BE49-F238E27FC236}">
                <a16:creationId xmlns:a16="http://schemas.microsoft.com/office/drawing/2014/main" id="{0478C69D-EDA7-4EC7-A6B7-204D0ECF17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Місце для зображення 13" descr="Місце для фото">
            <a:extLst>
              <a:ext uri="{FF2B5EF4-FFF2-40B4-BE49-F238E27FC236}">
                <a16:creationId xmlns:a16="http://schemas.microsoft.com/office/drawing/2014/main" id="{9231D3F4-C556-4AD3-B087-430E950091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Місце для зображення 14" descr="Місце для фото">
            <a:extLst>
              <a:ext uri="{FF2B5EF4-FFF2-40B4-BE49-F238E27FC236}">
                <a16:creationId xmlns:a16="http://schemas.microsoft.com/office/drawing/2014/main" id="{726757BD-7F0F-4B08-AEBE-EA73DAC447B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6" name="Місце для зображення 15" descr="Місце для фото">
            <a:extLst>
              <a:ext uri="{FF2B5EF4-FFF2-40B4-BE49-F238E27FC236}">
                <a16:creationId xmlns:a16="http://schemas.microsoft.com/office/drawing/2014/main" id="{B8ABCC37-8813-439B-8E9C-4ECB85AF0B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7" name="Місце для зображення 16" descr="Місце для фото">
            <a:extLst>
              <a:ext uri="{FF2B5EF4-FFF2-40B4-BE49-F238E27FC236}">
                <a16:creationId xmlns:a16="http://schemas.microsoft.com/office/drawing/2014/main" id="{523118FC-94F9-45B7-BC88-B2426637BF0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10" name="Рисунок 9" descr="Дві малинівки на пеньку">
            <a:extLst>
              <a:ext uri="{FF2B5EF4-FFF2-40B4-BE49-F238E27FC236}">
                <a16:creationId xmlns:a16="http://schemas.microsoft.com/office/drawing/2014/main" id="{C88798B1-95A5-4364-A19B-33BD82E990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94966" y="4711954"/>
            <a:ext cx="3719166" cy="2146046"/>
          </a:xfrm>
          <a:prstGeom prst="rect">
            <a:avLst/>
          </a:prstGeom>
        </p:spPr>
      </p:pic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EC4552A-5009-455C-BBE6-FDCAB532AF7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r>
              <a:rPr lang="uk-UA" b="1" dirty="0" smtClean="0"/>
              <a:t> Сторінка </a:t>
            </a:r>
            <a:fld id="{26699011-AD31-4C1E-9097-A1CA72DD0DA4}" type="slidenum">
              <a:rPr lang="uk-UA" b="1" smtClean="0"/>
              <a:pPr/>
              <a:t>14</a:t>
            </a:fld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103275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3204E17-A21D-468A-B6F7-04EC7A9D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Заголовок слайда 14</a:t>
            </a:r>
            <a:endParaRPr lang="uk-UA" dirty="0"/>
          </a:p>
        </p:txBody>
      </p:sp>
      <p:sp>
        <p:nvSpPr>
          <p:cNvPr id="12" name="Місце для зображення 11" descr="Місце для фото">
            <a:extLst>
              <a:ext uri="{FF2B5EF4-FFF2-40B4-BE49-F238E27FC236}">
                <a16:creationId xmlns:a16="http://schemas.microsoft.com/office/drawing/2014/main" id="{75C94B4D-0BBF-4A73-B336-D3DDCC6BEF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6" name="Місце для зображення 15" descr="Місце для фото">
            <a:extLst>
              <a:ext uri="{FF2B5EF4-FFF2-40B4-BE49-F238E27FC236}">
                <a16:creationId xmlns:a16="http://schemas.microsoft.com/office/drawing/2014/main" id="{FEC5E5BE-DF8E-4013-AE5B-D77D20C153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4" name="Місце для зображення 13" descr="Місце для фото">
            <a:extLst>
              <a:ext uri="{FF2B5EF4-FFF2-40B4-BE49-F238E27FC236}">
                <a16:creationId xmlns:a16="http://schemas.microsoft.com/office/drawing/2014/main" id="{A9EDF843-0187-49C2-9467-CC3CEC95E1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Місце для зображення 12" descr="Місце для фото">
            <a:extLst>
              <a:ext uri="{FF2B5EF4-FFF2-40B4-BE49-F238E27FC236}">
                <a16:creationId xmlns:a16="http://schemas.microsoft.com/office/drawing/2014/main" id="{3052BC1C-CFA8-4FFC-AEB0-71FF450CF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Місце для зображення 14" descr="Місце для фото">
            <a:extLst>
              <a:ext uri="{FF2B5EF4-FFF2-40B4-BE49-F238E27FC236}">
                <a16:creationId xmlns:a16="http://schemas.microsoft.com/office/drawing/2014/main" id="{8DA0045D-BBD1-4759-86FC-DFD2DDE0B1E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7" name="Місце для зображення 16" descr="Місце для фото">
            <a:extLst>
              <a:ext uri="{FF2B5EF4-FFF2-40B4-BE49-F238E27FC236}">
                <a16:creationId xmlns:a16="http://schemas.microsoft.com/office/drawing/2014/main" id="{08DE3657-4BEA-4FE1-844E-AE60F7A121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10" name="Рисунок 9" descr="Дві малинівки на пеньку">
            <a:extLst>
              <a:ext uri="{FF2B5EF4-FFF2-40B4-BE49-F238E27FC236}">
                <a16:creationId xmlns:a16="http://schemas.microsoft.com/office/drawing/2014/main" id="{DCB2310A-767B-4ABB-8069-1D0F263FE0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94966" y="4711954"/>
            <a:ext cx="3719166" cy="2146046"/>
          </a:xfrm>
          <a:prstGeom prst="rect">
            <a:avLst/>
          </a:prstGeom>
        </p:spPr>
      </p:pic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A9F970C-0797-40F9-9728-41B996BD7E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r>
              <a:rPr lang="uk-UA" b="1" dirty="0" smtClean="0"/>
              <a:t> Сторінка </a:t>
            </a:r>
            <a:fld id="{26699011-AD31-4C1E-9097-A1CA72DD0DA4}" type="slidenum">
              <a:rPr lang="uk-UA" b="1" smtClean="0"/>
              <a:pPr/>
              <a:t>15</a:t>
            </a:fld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545752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47D2C50-D7EA-4DD1-B947-4C70683B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Заголовок слайда 15</a:t>
            </a:r>
            <a:endParaRPr lang="uk-UA" dirty="0"/>
          </a:p>
        </p:txBody>
      </p:sp>
      <p:sp>
        <p:nvSpPr>
          <p:cNvPr id="10" name="Місце для зображення 9" descr="Місце для фото">
            <a:extLst>
              <a:ext uri="{FF2B5EF4-FFF2-40B4-BE49-F238E27FC236}">
                <a16:creationId xmlns:a16="http://schemas.microsoft.com/office/drawing/2014/main" id="{D62244E3-CFAD-47EC-B813-E97796AA65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Місце для зображення 12" descr="Місце для фото">
            <a:extLst>
              <a:ext uri="{FF2B5EF4-FFF2-40B4-BE49-F238E27FC236}">
                <a16:creationId xmlns:a16="http://schemas.microsoft.com/office/drawing/2014/main" id="{17155075-174D-4462-97C0-92DF49D82F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Місце для зображення 10" descr="Місце для фото">
            <a:extLst>
              <a:ext uri="{FF2B5EF4-FFF2-40B4-BE49-F238E27FC236}">
                <a16:creationId xmlns:a16="http://schemas.microsoft.com/office/drawing/2014/main" id="{B56BB590-9462-4349-AFB6-2D25E9BB2A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Місце для зображення 11" descr="Місце для фото">
            <a:extLst>
              <a:ext uri="{FF2B5EF4-FFF2-40B4-BE49-F238E27FC236}">
                <a16:creationId xmlns:a16="http://schemas.microsoft.com/office/drawing/2014/main" id="{8A4E3361-00AC-4FA0-8FF4-E11821B464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14" name="Рисунок 13" descr="Повітряна куля">
            <a:extLst>
              <a:ext uri="{FF2B5EF4-FFF2-40B4-BE49-F238E27FC236}">
                <a16:creationId xmlns:a16="http://schemas.microsoft.com/office/drawing/2014/main" id="{AB98580A-F338-405C-A5E0-B378F9D60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541" y="826604"/>
            <a:ext cx="723625" cy="1101639"/>
          </a:xfrm>
          <a:prstGeom prst="rect">
            <a:avLst/>
          </a:prstGeom>
        </p:spPr>
      </p:pic>
      <p:pic>
        <p:nvPicPr>
          <p:cNvPr id="9" name="Рисунок 8" descr="Дві малинівки на пеньку">
            <a:extLst>
              <a:ext uri="{FF2B5EF4-FFF2-40B4-BE49-F238E27FC236}">
                <a16:creationId xmlns:a16="http://schemas.microsoft.com/office/drawing/2014/main" id="{5214D18E-C6E1-4E04-92E0-FD49966AA2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94966" y="4711954"/>
            <a:ext cx="3719166" cy="2146046"/>
          </a:xfrm>
          <a:prstGeom prst="rect">
            <a:avLst/>
          </a:prstGeom>
        </p:spPr>
      </p:pic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2A3D83C-59FC-4386-B64C-348E31E4DA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r>
              <a:rPr lang="uk-UA" b="1" dirty="0" smtClean="0"/>
              <a:t> Сторінка </a:t>
            </a:r>
            <a:fld id="{26699011-AD31-4C1E-9097-A1CA72DD0DA4}" type="slidenum">
              <a:rPr lang="uk-UA" b="1" smtClean="0"/>
              <a:pPr/>
              <a:t>16</a:t>
            </a:fld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638641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2870FA8-FE3B-4C75-9439-378BD995B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Заголовок слайда 16</a:t>
            </a:r>
            <a:endParaRPr lang="uk-UA" dirty="0"/>
          </a:p>
        </p:txBody>
      </p:sp>
      <p:sp>
        <p:nvSpPr>
          <p:cNvPr id="18" name="Місце для зображення 17" descr="Місце для фото">
            <a:extLst>
              <a:ext uri="{FF2B5EF4-FFF2-40B4-BE49-F238E27FC236}">
                <a16:creationId xmlns:a16="http://schemas.microsoft.com/office/drawing/2014/main" id="{7D70E0C6-7857-40A1-B495-FF8C3768B0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9" name="Місце для зображення 18" descr="Місце для фото">
            <a:extLst>
              <a:ext uri="{FF2B5EF4-FFF2-40B4-BE49-F238E27FC236}">
                <a16:creationId xmlns:a16="http://schemas.microsoft.com/office/drawing/2014/main" id="{13E63FB9-01C0-41EE-8B04-42176A972C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0" name="Місце для зображення 19" descr="Місце для фото">
            <a:extLst>
              <a:ext uri="{FF2B5EF4-FFF2-40B4-BE49-F238E27FC236}">
                <a16:creationId xmlns:a16="http://schemas.microsoft.com/office/drawing/2014/main" id="{886E219C-8A3D-4CA7-BB07-236B39E15D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1" name="Місце для зображення 20" descr="Місце для фото">
            <a:extLst>
              <a:ext uri="{FF2B5EF4-FFF2-40B4-BE49-F238E27FC236}">
                <a16:creationId xmlns:a16="http://schemas.microsoft.com/office/drawing/2014/main" id="{8DE1C43A-0446-450F-9630-D83A961B31B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2" name="Місце для зображення 21" descr="Місце для фото">
            <a:extLst>
              <a:ext uri="{FF2B5EF4-FFF2-40B4-BE49-F238E27FC236}">
                <a16:creationId xmlns:a16="http://schemas.microsoft.com/office/drawing/2014/main" id="{2E73B8D1-ECA4-47FC-91BA-72809B84F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9" name="Рисунок 8" descr="Сухі дерева з листям, що несе вітер">
            <a:extLst>
              <a:ext uri="{FF2B5EF4-FFF2-40B4-BE49-F238E27FC236}">
                <a16:creationId xmlns:a16="http://schemas.microsoft.com/office/drawing/2014/main" id="{F18AB588-752E-4D66-BDA5-7D034137C1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8527" y="4447809"/>
            <a:ext cx="2393473" cy="2410191"/>
          </a:xfrm>
          <a:prstGeom prst="rect">
            <a:avLst/>
          </a:prstGeom>
        </p:spPr>
      </p:pic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47F54D70-8A7C-48AD-B469-4F90D898F7C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r>
              <a:rPr lang="uk-UA" b="1" dirty="0" smtClean="0"/>
              <a:t> Сторінка </a:t>
            </a:r>
            <a:fld id="{26699011-AD31-4C1E-9097-A1CA72DD0DA4}" type="slidenum">
              <a:rPr lang="uk-UA" b="1" smtClean="0"/>
              <a:pPr/>
              <a:t>17</a:t>
            </a:fld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101726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6537A53-7FA7-44E9-AC51-628965A0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Заголовок слайда 17</a:t>
            </a:r>
            <a:endParaRPr lang="uk-UA" dirty="0"/>
          </a:p>
        </p:txBody>
      </p:sp>
      <p:sp>
        <p:nvSpPr>
          <p:cNvPr id="13" name="Місце для зображення 12" descr="Місце для фото">
            <a:extLst>
              <a:ext uri="{FF2B5EF4-FFF2-40B4-BE49-F238E27FC236}">
                <a16:creationId xmlns:a16="http://schemas.microsoft.com/office/drawing/2014/main" id="{1E1FC7C5-7BC4-4208-9760-61EB4BDFCB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Місце для зображення 13" descr="Місце для фото">
            <a:extLst>
              <a:ext uri="{FF2B5EF4-FFF2-40B4-BE49-F238E27FC236}">
                <a16:creationId xmlns:a16="http://schemas.microsoft.com/office/drawing/2014/main" id="{B908D5BE-D342-4A01-A26E-51BCA75E6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8" name="Місце для зображення 17" descr="Місце для фото">
            <a:extLst>
              <a:ext uri="{FF2B5EF4-FFF2-40B4-BE49-F238E27FC236}">
                <a16:creationId xmlns:a16="http://schemas.microsoft.com/office/drawing/2014/main" id="{A9D78F5D-AB8A-4D02-A420-29E67529D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5" name="Місце для зображення 14" descr="Місце для фото">
            <a:extLst>
              <a:ext uri="{FF2B5EF4-FFF2-40B4-BE49-F238E27FC236}">
                <a16:creationId xmlns:a16="http://schemas.microsoft.com/office/drawing/2014/main" id="{344ED5A7-3C1E-4C29-912D-4886400447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6" name="Місце для зображення 15" descr="Місце для фото">
            <a:extLst>
              <a:ext uri="{FF2B5EF4-FFF2-40B4-BE49-F238E27FC236}">
                <a16:creationId xmlns:a16="http://schemas.microsoft.com/office/drawing/2014/main" id="{A18276FC-9159-41CC-8857-0B7D3ED8DF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9" name="Місце для зображення 18" descr="Місце для фото">
            <a:extLst>
              <a:ext uri="{FF2B5EF4-FFF2-40B4-BE49-F238E27FC236}">
                <a16:creationId xmlns:a16="http://schemas.microsoft.com/office/drawing/2014/main" id="{BBBDB97C-68B9-401D-A5A4-178D889B004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7" name="Місце для зображення 16" descr="Місце для фото">
            <a:extLst>
              <a:ext uri="{FF2B5EF4-FFF2-40B4-BE49-F238E27FC236}">
                <a16:creationId xmlns:a16="http://schemas.microsoft.com/office/drawing/2014/main" id="{F2FE30AC-A77E-4769-BEA5-A81BF28DECE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11" name="Рисунок 10" descr="Сухі дерева з листям, що несе вітер">
            <a:extLst>
              <a:ext uri="{FF2B5EF4-FFF2-40B4-BE49-F238E27FC236}">
                <a16:creationId xmlns:a16="http://schemas.microsoft.com/office/drawing/2014/main" id="{1CF7FEB6-7BB2-49B1-8F52-ECE00C678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8527" y="4447809"/>
            <a:ext cx="2393473" cy="2410191"/>
          </a:xfrm>
          <a:prstGeom prst="rect">
            <a:avLst/>
          </a:prstGeom>
        </p:spPr>
      </p:pic>
      <p:sp>
        <p:nvSpPr>
          <p:cNvPr id="10" name="Місце для номера слайда 9">
            <a:extLst>
              <a:ext uri="{FF2B5EF4-FFF2-40B4-BE49-F238E27FC236}">
                <a16:creationId xmlns:a16="http://schemas.microsoft.com/office/drawing/2014/main" id="{1F2AF1DB-C251-471B-8DB6-FCC4AD2EB2D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r>
              <a:rPr lang="uk-UA" b="1" dirty="0" smtClean="0"/>
              <a:t> Сторінка </a:t>
            </a:r>
            <a:fld id="{26699011-AD31-4C1E-9097-A1CA72DD0DA4}" type="slidenum">
              <a:rPr lang="uk-UA" b="1" smtClean="0"/>
              <a:pPr/>
              <a:t>18</a:t>
            </a:fld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174935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BDAA1BE-81F5-4D70-9B26-0520602A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Заголовок слайда 18</a:t>
            </a:r>
            <a:endParaRPr lang="uk-UA" dirty="0"/>
          </a:p>
        </p:txBody>
      </p:sp>
      <p:sp>
        <p:nvSpPr>
          <p:cNvPr id="15" name="Місце для зображення 14" descr="Місце для фото">
            <a:extLst>
              <a:ext uri="{FF2B5EF4-FFF2-40B4-BE49-F238E27FC236}">
                <a16:creationId xmlns:a16="http://schemas.microsoft.com/office/drawing/2014/main" id="{BEB28015-E492-46D3-8A36-9EE9900247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1" name="Місце для зображення 10" descr="Місце для фото">
            <a:extLst>
              <a:ext uri="{FF2B5EF4-FFF2-40B4-BE49-F238E27FC236}">
                <a16:creationId xmlns:a16="http://schemas.microsoft.com/office/drawing/2014/main" id="{0BF3BA4D-F236-47B0-BB62-0C6ABCB2E6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Місце для зображення 11" descr="Місце для фото">
            <a:extLst>
              <a:ext uri="{FF2B5EF4-FFF2-40B4-BE49-F238E27FC236}">
                <a16:creationId xmlns:a16="http://schemas.microsoft.com/office/drawing/2014/main" id="{18CE2A94-5B43-4A47-A96B-59328242B0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Місце для зображення 12" descr="Місце для фото">
            <a:extLst>
              <a:ext uri="{FF2B5EF4-FFF2-40B4-BE49-F238E27FC236}">
                <a16:creationId xmlns:a16="http://schemas.microsoft.com/office/drawing/2014/main" id="{9D98F663-212B-4645-94C7-7253E0D1FD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4" name="Місце для зображення 13" descr="Місце для фото">
            <a:extLst>
              <a:ext uri="{FF2B5EF4-FFF2-40B4-BE49-F238E27FC236}">
                <a16:creationId xmlns:a16="http://schemas.microsoft.com/office/drawing/2014/main" id="{4BDDB0F1-A504-408B-BCF2-66B298D674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8B0EC8BD-785A-4429-BEDB-3CC37227DB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r>
              <a:rPr lang="uk-UA" b="1" dirty="0" smtClean="0"/>
              <a:t> Сторінка </a:t>
            </a:r>
            <a:fld id="{26699011-AD31-4C1E-9097-A1CA72DD0DA4}" type="slidenum">
              <a:rPr lang="uk-UA" b="1" smtClean="0"/>
              <a:pPr/>
              <a:t>19</a:t>
            </a:fld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17274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5E8E7D8-4A4D-4CD2-A184-84A88B85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Заголовок слайда 1</a:t>
            </a:r>
            <a:endParaRPr lang="uk-UA" dirty="0"/>
          </a:p>
        </p:txBody>
      </p:sp>
      <p:sp>
        <p:nvSpPr>
          <p:cNvPr id="4" name="Місце для зображення 3" descr="Місце для фото">
            <a:extLst>
              <a:ext uri="{FF2B5EF4-FFF2-40B4-BE49-F238E27FC236}">
                <a16:creationId xmlns:a16="http://schemas.microsoft.com/office/drawing/2014/main" id="{91B97BA4-928B-492C-9D94-341A255557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Місце для зображення 4" descr="Місце для фото">
            <a:extLst>
              <a:ext uri="{FF2B5EF4-FFF2-40B4-BE49-F238E27FC236}">
                <a16:creationId xmlns:a16="http://schemas.microsoft.com/office/drawing/2014/main" id="{6B7C1DA2-2D09-44AB-A14C-9CBDFEDF47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Місце для зображення 7" descr="Місце для фото">
            <a:extLst>
              <a:ext uri="{FF2B5EF4-FFF2-40B4-BE49-F238E27FC236}">
                <a16:creationId xmlns:a16="http://schemas.microsoft.com/office/drawing/2014/main" id="{BF509DA5-1C88-497A-8180-1195F4B25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Місце для зображення 8" descr="Місце для фото">
            <a:extLst>
              <a:ext uri="{FF2B5EF4-FFF2-40B4-BE49-F238E27FC236}">
                <a16:creationId xmlns:a16="http://schemas.microsoft.com/office/drawing/2014/main" id="{73D4C5CE-5BC1-43AE-BE76-6018B2921C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18674BD-9989-4219-8A9A-38B1DA89CD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r>
              <a:rPr lang="uk-UA" dirty="0" smtClean="0"/>
              <a:t> Сторінка </a:t>
            </a:r>
            <a:fld id="{26699011-AD31-4C1E-9097-A1CA72DD0DA4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7504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5744730-A006-4381-AF12-77D2F58D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Заголовок слайда 19</a:t>
            </a:r>
            <a:endParaRPr lang="uk-UA" dirty="0"/>
          </a:p>
        </p:txBody>
      </p:sp>
      <p:sp>
        <p:nvSpPr>
          <p:cNvPr id="17" name="Місце для зображення 16" descr="Місце для фото">
            <a:extLst>
              <a:ext uri="{FF2B5EF4-FFF2-40B4-BE49-F238E27FC236}">
                <a16:creationId xmlns:a16="http://schemas.microsoft.com/office/drawing/2014/main" id="{B1878ABC-C2D9-4320-932C-F465B3C9F91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3" name="Місце для зображення 12" descr="Місце для фото">
            <a:extLst>
              <a:ext uri="{FF2B5EF4-FFF2-40B4-BE49-F238E27FC236}">
                <a16:creationId xmlns:a16="http://schemas.microsoft.com/office/drawing/2014/main" id="{25085EA3-A09C-417A-A0FD-5EB509CC08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Місце для зображення 13" descr="Місце для фото">
            <a:extLst>
              <a:ext uri="{FF2B5EF4-FFF2-40B4-BE49-F238E27FC236}">
                <a16:creationId xmlns:a16="http://schemas.microsoft.com/office/drawing/2014/main" id="{C1F003EE-1CE3-421A-98A5-7A6EB9FBCB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8" name="Місце для зображення 17" descr="Місце для фото">
            <a:extLst>
              <a:ext uri="{FF2B5EF4-FFF2-40B4-BE49-F238E27FC236}">
                <a16:creationId xmlns:a16="http://schemas.microsoft.com/office/drawing/2014/main" id="{005FBE1B-502B-472E-BF5A-0EAD5144150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5" name="Місце для зображення 14" descr="Місце для фото">
            <a:extLst>
              <a:ext uri="{FF2B5EF4-FFF2-40B4-BE49-F238E27FC236}">
                <a16:creationId xmlns:a16="http://schemas.microsoft.com/office/drawing/2014/main" id="{691D81A1-910D-44C9-8A27-6B0B570E00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6" name="Місце для зображення 15" descr="Місце для фото">
            <a:extLst>
              <a:ext uri="{FF2B5EF4-FFF2-40B4-BE49-F238E27FC236}">
                <a16:creationId xmlns:a16="http://schemas.microsoft.com/office/drawing/2014/main" id="{19639C59-4400-4862-A278-8223F3249A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9" name="Місце для зображення 18" descr="Місце для фото">
            <a:extLst>
              <a:ext uri="{FF2B5EF4-FFF2-40B4-BE49-F238E27FC236}">
                <a16:creationId xmlns:a16="http://schemas.microsoft.com/office/drawing/2014/main" id="{6D9F0589-D280-4B20-8CE0-31CF17594ED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0" name="Місце для номера слайда 9">
            <a:extLst>
              <a:ext uri="{FF2B5EF4-FFF2-40B4-BE49-F238E27FC236}">
                <a16:creationId xmlns:a16="http://schemas.microsoft.com/office/drawing/2014/main" id="{754F8CDE-065A-4725-B46D-B3ACCB37029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r>
              <a:rPr lang="uk-UA" b="1" dirty="0" smtClean="0"/>
              <a:t> Сторінка </a:t>
            </a:r>
            <a:fld id="{26699011-AD31-4C1E-9097-A1CA72DD0DA4}" type="slidenum">
              <a:rPr lang="uk-UA" b="1" smtClean="0"/>
              <a:pPr/>
              <a:t>20</a:t>
            </a:fld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35228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DBD874B-1B32-417C-AC59-1B29B441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Заголовок слайда 20</a:t>
            </a:r>
            <a:endParaRPr lang="uk-UA" dirty="0"/>
          </a:p>
        </p:txBody>
      </p:sp>
      <p:sp>
        <p:nvSpPr>
          <p:cNvPr id="16" name="Місце для зображення 15" descr="Місце для фото">
            <a:extLst>
              <a:ext uri="{FF2B5EF4-FFF2-40B4-BE49-F238E27FC236}">
                <a16:creationId xmlns:a16="http://schemas.microsoft.com/office/drawing/2014/main" id="{FA17ECE1-16C2-4257-B382-69D03C589A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8" name="Місце для зображення 17" descr="Місце для фото">
            <a:extLst>
              <a:ext uri="{FF2B5EF4-FFF2-40B4-BE49-F238E27FC236}">
                <a16:creationId xmlns:a16="http://schemas.microsoft.com/office/drawing/2014/main" id="{ED356F64-92C6-49F7-B644-3DDD5096504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9" name="Місце для зображення 18" descr="Місце для фото">
            <a:extLst>
              <a:ext uri="{FF2B5EF4-FFF2-40B4-BE49-F238E27FC236}">
                <a16:creationId xmlns:a16="http://schemas.microsoft.com/office/drawing/2014/main" id="{9D344953-0E2E-41A1-BF6F-4C8186CB5A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0" name="Місце для зображення 19" descr="Місце для фото">
            <a:extLst>
              <a:ext uri="{FF2B5EF4-FFF2-40B4-BE49-F238E27FC236}">
                <a16:creationId xmlns:a16="http://schemas.microsoft.com/office/drawing/2014/main" id="{5A63E172-82DD-4517-838F-B7C3718E12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21" name="Місце для зображення 20" descr="Місце для фото">
            <a:extLst>
              <a:ext uri="{FF2B5EF4-FFF2-40B4-BE49-F238E27FC236}">
                <a16:creationId xmlns:a16="http://schemas.microsoft.com/office/drawing/2014/main" id="{58D85A56-CCA9-40A3-B604-77BF3E587ED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2" name="Місце для зображення 21" descr="Місце для фото">
            <a:extLst>
              <a:ext uri="{FF2B5EF4-FFF2-40B4-BE49-F238E27FC236}">
                <a16:creationId xmlns:a16="http://schemas.microsoft.com/office/drawing/2014/main" id="{9E59054F-468F-470D-9412-7C072AA6AE2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3" name="Місце для зображення 22" descr="Місце для фото">
            <a:extLst>
              <a:ext uri="{FF2B5EF4-FFF2-40B4-BE49-F238E27FC236}">
                <a16:creationId xmlns:a16="http://schemas.microsoft.com/office/drawing/2014/main" id="{BDB0CE3E-463B-4ADC-8522-2A947B88439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4" name="Місце для зображення 23" descr="Місце для фото">
            <a:extLst>
              <a:ext uri="{FF2B5EF4-FFF2-40B4-BE49-F238E27FC236}">
                <a16:creationId xmlns:a16="http://schemas.microsoft.com/office/drawing/2014/main" id="{25DC6F05-5C27-4E6E-B5A7-EB547942D92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25" name="Місце для зображення 24" descr="Місце для фото">
            <a:extLst>
              <a:ext uri="{FF2B5EF4-FFF2-40B4-BE49-F238E27FC236}">
                <a16:creationId xmlns:a16="http://schemas.microsoft.com/office/drawing/2014/main" id="{2B1BF1BB-B9EA-45CA-AD82-AB79F85499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7" name="Місце для зображення 16" descr="Місце для фото">
            <a:extLst>
              <a:ext uri="{FF2B5EF4-FFF2-40B4-BE49-F238E27FC236}">
                <a16:creationId xmlns:a16="http://schemas.microsoft.com/office/drawing/2014/main" id="{8B608869-829B-4793-80F0-78958F1BB1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26" name="Рисунок 25" descr="Повітряна куля">
            <a:extLst>
              <a:ext uri="{FF2B5EF4-FFF2-40B4-BE49-F238E27FC236}">
                <a16:creationId xmlns:a16="http://schemas.microsoft.com/office/drawing/2014/main" id="{504F0F4D-A767-485C-BB5B-583AA98E3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33" y="1032210"/>
            <a:ext cx="408467" cy="621846"/>
          </a:xfrm>
          <a:prstGeom prst="rect">
            <a:avLst/>
          </a:prstGeom>
        </p:spPr>
      </p:pic>
      <p:pic>
        <p:nvPicPr>
          <p:cNvPr id="15" name="Рисунок 14" descr="Сухі дерева з листям, що несе вітер">
            <a:extLst>
              <a:ext uri="{FF2B5EF4-FFF2-40B4-BE49-F238E27FC236}">
                <a16:creationId xmlns:a16="http://schemas.microsoft.com/office/drawing/2014/main" id="{6100AEE4-1A78-4484-9C22-B49C0AD66A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8527" y="4447809"/>
            <a:ext cx="2393473" cy="2410191"/>
          </a:xfrm>
          <a:prstGeom prst="rect">
            <a:avLst/>
          </a:prstGeom>
        </p:spPr>
      </p:pic>
      <p:sp>
        <p:nvSpPr>
          <p:cNvPr id="13" name="Місце для номера слайда 12">
            <a:extLst>
              <a:ext uri="{FF2B5EF4-FFF2-40B4-BE49-F238E27FC236}">
                <a16:creationId xmlns:a16="http://schemas.microsoft.com/office/drawing/2014/main" id="{6635A4B7-B09F-41AC-B5F9-CB727695339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 rtlCol="0"/>
          <a:lstStyle/>
          <a:p>
            <a:pPr rtl="0"/>
            <a:r>
              <a:rPr lang="uk-UA" dirty="0" smtClean="0"/>
              <a:t> Сторінка </a:t>
            </a:r>
            <a:fld id="{26699011-AD31-4C1E-9097-A1CA72DD0DA4}" type="slidenum">
              <a:rPr lang="uk-UA" smtClean="0"/>
              <a:pPr/>
              <a:t>21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362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AAB9B75-BAC1-4492-B7EC-B2A1631D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Заголовок слайда 2</a:t>
            </a:r>
            <a:endParaRPr lang="uk-UA" dirty="0"/>
          </a:p>
        </p:txBody>
      </p:sp>
      <p:sp>
        <p:nvSpPr>
          <p:cNvPr id="4" name="Місце для зображення 3" descr="Місце для фото">
            <a:extLst>
              <a:ext uri="{FF2B5EF4-FFF2-40B4-BE49-F238E27FC236}">
                <a16:creationId xmlns:a16="http://schemas.microsoft.com/office/drawing/2014/main" id="{33EA9E65-0447-48F0-A48C-B0D551F858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Місце для зображення 4" descr="Місце для фото">
            <a:extLst>
              <a:ext uri="{FF2B5EF4-FFF2-40B4-BE49-F238E27FC236}">
                <a16:creationId xmlns:a16="http://schemas.microsoft.com/office/drawing/2014/main" id="{1960B3AB-3119-4439-847E-42BE7F6F32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Місце для зображення 5" descr="Місце для фото">
            <a:extLst>
              <a:ext uri="{FF2B5EF4-FFF2-40B4-BE49-F238E27FC236}">
                <a16:creationId xmlns:a16="http://schemas.microsoft.com/office/drawing/2014/main" id="{92DDFDBF-25FE-447C-9E76-44A2DEF0867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Місце для зображення 9" descr="Місце для фото">
            <a:extLst>
              <a:ext uri="{FF2B5EF4-FFF2-40B4-BE49-F238E27FC236}">
                <a16:creationId xmlns:a16="http://schemas.microsoft.com/office/drawing/2014/main" id="{425CD330-9BE3-472A-948B-E7E2868C9A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1" name="Місце для зображення 10" descr="Місце для фото">
            <a:extLst>
              <a:ext uri="{FF2B5EF4-FFF2-40B4-BE49-F238E27FC236}">
                <a16:creationId xmlns:a16="http://schemas.microsoft.com/office/drawing/2014/main" id="{5B725552-BDF9-43D0-AE1B-103AB14E80B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7" name="Місце для зображення 6" descr="Місце для фото">
            <a:extLst>
              <a:ext uri="{FF2B5EF4-FFF2-40B4-BE49-F238E27FC236}">
                <a16:creationId xmlns:a16="http://schemas.microsoft.com/office/drawing/2014/main" id="{A3608D17-DE6A-487B-A2EB-5B0D04FA45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BDFCCF3-283C-45A2-A1EA-8B9671AF6F3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r>
              <a:rPr lang="uk-UA" b="1" dirty="0" smtClean="0"/>
              <a:t> Сторінка </a:t>
            </a:r>
            <a:fld id="{26699011-AD31-4C1E-9097-A1CA72DD0DA4}" type="slidenum">
              <a:rPr lang="uk-UA" b="1" smtClean="0"/>
              <a:pPr/>
              <a:t>3</a:t>
            </a:fld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04361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86E04A01-1D6B-4A52-8F49-498F9787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Заголовок слайда 3</a:t>
            </a:r>
            <a:endParaRPr lang="uk-UA" dirty="0"/>
          </a:p>
        </p:txBody>
      </p:sp>
      <p:sp>
        <p:nvSpPr>
          <p:cNvPr id="4" name="Місце для зображення 3" descr="Місце для фото">
            <a:extLst>
              <a:ext uri="{FF2B5EF4-FFF2-40B4-BE49-F238E27FC236}">
                <a16:creationId xmlns:a16="http://schemas.microsoft.com/office/drawing/2014/main" id="{2B5D3AD1-5EE2-4177-AD47-8661BBE8A1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Місце для зображення 4" descr="Місце для фото">
            <a:extLst>
              <a:ext uri="{FF2B5EF4-FFF2-40B4-BE49-F238E27FC236}">
                <a16:creationId xmlns:a16="http://schemas.microsoft.com/office/drawing/2014/main" id="{12E19A52-688C-4AD6-953E-757784C1F0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Місце для зображення 5" descr="Місце для фото">
            <a:extLst>
              <a:ext uri="{FF2B5EF4-FFF2-40B4-BE49-F238E27FC236}">
                <a16:creationId xmlns:a16="http://schemas.microsoft.com/office/drawing/2014/main" id="{88BFAEBF-3415-4BFD-BEC1-A603FCD917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Місце для зображення 6" descr="Місце для фото">
            <a:extLst>
              <a:ext uri="{FF2B5EF4-FFF2-40B4-BE49-F238E27FC236}">
                <a16:creationId xmlns:a16="http://schemas.microsoft.com/office/drawing/2014/main" id="{BED05322-CAA3-4830-8F11-9E3B631095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Місце для зображення 7" descr="Місце для фото">
            <a:extLst>
              <a:ext uri="{FF2B5EF4-FFF2-40B4-BE49-F238E27FC236}">
                <a16:creationId xmlns:a16="http://schemas.microsoft.com/office/drawing/2014/main" id="{D00A940C-0EB7-4B95-8C63-E548E7657C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Місце для зображення 8" descr="Місце для фото">
            <a:extLst>
              <a:ext uri="{FF2B5EF4-FFF2-40B4-BE49-F238E27FC236}">
                <a16:creationId xmlns:a16="http://schemas.microsoft.com/office/drawing/2014/main" id="{A8AC5A77-C83D-4A8E-B605-CBEEDD4493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Місце для зображення 9" descr="Місце для фото">
            <a:extLst>
              <a:ext uri="{FF2B5EF4-FFF2-40B4-BE49-F238E27FC236}">
                <a16:creationId xmlns:a16="http://schemas.microsoft.com/office/drawing/2014/main" id="{69DB7F7D-8EBF-4BE8-89E8-A5F5B26032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Місце для зображення 10" descr="Місце для фото">
            <a:extLst>
              <a:ext uri="{FF2B5EF4-FFF2-40B4-BE49-F238E27FC236}">
                <a16:creationId xmlns:a16="http://schemas.microsoft.com/office/drawing/2014/main" id="{E1D04BF0-7ED5-4ABA-B1BF-F49B7C5FA0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4" name="Місце для зображення 13" descr="Місце для фото">
            <a:extLst>
              <a:ext uri="{FF2B5EF4-FFF2-40B4-BE49-F238E27FC236}">
                <a16:creationId xmlns:a16="http://schemas.microsoft.com/office/drawing/2014/main" id="{A1E3C09D-9F58-4172-B385-73B7D06273E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5" name="Місце для зображення 14" descr="Місце для фото">
            <a:extLst>
              <a:ext uri="{FF2B5EF4-FFF2-40B4-BE49-F238E27FC236}">
                <a16:creationId xmlns:a16="http://schemas.microsoft.com/office/drawing/2014/main" id="{509EEE25-FDD1-4E1E-AEF9-2AE9AAC4370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3" name="Місце для номера слайда 12">
            <a:extLst>
              <a:ext uri="{FF2B5EF4-FFF2-40B4-BE49-F238E27FC236}">
                <a16:creationId xmlns:a16="http://schemas.microsoft.com/office/drawing/2014/main" id="{6A33CA32-AFD4-4FF4-81CD-F367959D97E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r>
              <a:rPr lang="uk-UA" b="1" dirty="0" smtClean="0"/>
              <a:t> Сторінка </a:t>
            </a:r>
            <a:fld id="{26699011-AD31-4C1E-9097-A1CA72DD0DA4}" type="slidenum">
              <a:rPr lang="uk-UA" b="1" smtClean="0"/>
              <a:pPr/>
              <a:t>4</a:t>
            </a:fld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01711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70EA57B-5037-444F-9DD2-FECCFEFE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Заголовок слайда 4</a:t>
            </a:r>
            <a:endParaRPr lang="uk-UA" dirty="0"/>
          </a:p>
        </p:txBody>
      </p:sp>
      <p:sp>
        <p:nvSpPr>
          <p:cNvPr id="4" name="Місце для зображення 3" descr="Місце для фото">
            <a:extLst>
              <a:ext uri="{FF2B5EF4-FFF2-40B4-BE49-F238E27FC236}">
                <a16:creationId xmlns:a16="http://schemas.microsoft.com/office/drawing/2014/main" id="{D9C5961C-43A5-47B1-8282-957416585E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Місце для зображення 4" descr="Місце для фото">
            <a:extLst>
              <a:ext uri="{FF2B5EF4-FFF2-40B4-BE49-F238E27FC236}">
                <a16:creationId xmlns:a16="http://schemas.microsoft.com/office/drawing/2014/main" id="{C35E0ABA-B546-46EB-A84C-31EC796272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Місце для зображення 5" descr="Місце для фото">
            <a:extLst>
              <a:ext uri="{FF2B5EF4-FFF2-40B4-BE49-F238E27FC236}">
                <a16:creationId xmlns:a16="http://schemas.microsoft.com/office/drawing/2014/main" id="{21A297C4-EFCD-45C0-AD80-1EF742047E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Місце для зображення 8" descr="Місце для фото">
            <a:extLst>
              <a:ext uri="{FF2B5EF4-FFF2-40B4-BE49-F238E27FC236}">
                <a16:creationId xmlns:a16="http://schemas.microsoft.com/office/drawing/2014/main" id="{E32A775E-6EFE-4416-8082-C08173288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Місце для зображення 9" descr="Місце для фото">
            <a:extLst>
              <a:ext uri="{FF2B5EF4-FFF2-40B4-BE49-F238E27FC236}">
                <a16:creationId xmlns:a16="http://schemas.microsoft.com/office/drawing/2014/main" id="{3E5CBA8D-490A-441C-A4B7-51A12491D0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B173CE40-A313-4DD7-8E41-E94E54BBC0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r>
              <a:rPr lang="uk-UA" b="1" dirty="0" smtClean="0"/>
              <a:t> Сторінка </a:t>
            </a:r>
            <a:fld id="{26699011-AD31-4C1E-9097-A1CA72DD0DA4}" type="slidenum">
              <a:rPr lang="uk-UA" b="1" smtClean="0"/>
              <a:pPr/>
              <a:t>5</a:t>
            </a:fld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10584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0F400BC-25FF-4557-BB5B-09DBE0A8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00" y="366054"/>
            <a:ext cx="11268000" cy="432000"/>
          </a:xfrm>
        </p:spPr>
        <p:txBody>
          <a:bodyPr rtlCol="0"/>
          <a:lstStyle/>
          <a:p>
            <a:pPr rtl="0"/>
            <a:r>
              <a:rPr lang="uk-UA" dirty="0" smtClean="0"/>
              <a:t>Заголовок слайда 5</a:t>
            </a:r>
            <a:endParaRPr lang="uk-UA" dirty="0"/>
          </a:p>
        </p:txBody>
      </p:sp>
      <p:sp>
        <p:nvSpPr>
          <p:cNvPr id="4" name="Місце для зображення 3" descr="Місце для фото">
            <a:extLst>
              <a:ext uri="{FF2B5EF4-FFF2-40B4-BE49-F238E27FC236}">
                <a16:creationId xmlns:a16="http://schemas.microsoft.com/office/drawing/2014/main" id="{64BE6FAA-41F9-4C3B-AD94-4435E68DCE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Місце для зображення 6" descr="Місце для фото">
            <a:extLst>
              <a:ext uri="{FF2B5EF4-FFF2-40B4-BE49-F238E27FC236}">
                <a16:creationId xmlns:a16="http://schemas.microsoft.com/office/drawing/2014/main" id="{EB1EF716-7B0E-4FD3-AD1F-C79AF03A6D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Місце для зображення 7" descr="Місце для фото">
            <a:extLst>
              <a:ext uri="{FF2B5EF4-FFF2-40B4-BE49-F238E27FC236}">
                <a16:creationId xmlns:a16="http://schemas.microsoft.com/office/drawing/2014/main" id="{02B60008-EA47-42B8-B3D9-C09F7D416F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C9FD89-759A-4562-B5BE-058677BA01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uk-UA" b="1" dirty="0" smtClean="0"/>
              <a:t> Сторінка </a:t>
            </a:r>
            <a:fld id="{26699011-AD31-4C1E-9097-A1CA72DD0DA4}" type="slidenum">
              <a:rPr lang="uk-UA" b="1" smtClean="0"/>
              <a:pPr/>
              <a:t>6</a:t>
            </a:fld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13550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0415D82-2DBD-4DDB-ADA6-CB181D7F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Заголовок слайда 6</a:t>
            </a:r>
            <a:endParaRPr lang="uk-UA" dirty="0"/>
          </a:p>
        </p:txBody>
      </p:sp>
      <p:sp>
        <p:nvSpPr>
          <p:cNvPr id="8" name="Місце для зображення 7" descr="Місце для фото">
            <a:extLst>
              <a:ext uri="{FF2B5EF4-FFF2-40B4-BE49-F238E27FC236}">
                <a16:creationId xmlns:a16="http://schemas.microsoft.com/office/drawing/2014/main" id="{0A491318-6507-4D9D-99A4-92B7AAC704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Місце для зображення 8" descr="Місце для фото">
            <a:extLst>
              <a:ext uri="{FF2B5EF4-FFF2-40B4-BE49-F238E27FC236}">
                <a16:creationId xmlns:a16="http://schemas.microsoft.com/office/drawing/2014/main" id="{B1FA9694-578D-4634-8F22-07A942AE61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785833E-1509-492E-A810-94295C8F58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uk-UA" dirty="0" smtClean="0"/>
              <a:t> Сторінка </a:t>
            </a:r>
            <a:fld id="{26699011-AD31-4C1E-9097-A1CA72DD0DA4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256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ABE1646-1B2A-4973-B380-1CA8C8E7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Заголовок слайда 7</a:t>
            </a:r>
            <a:endParaRPr lang="uk-UA" dirty="0"/>
          </a:p>
        </p:txBody>
      </p:sp>
      <p:sp>
        <p:nvSpPr>
          <p:cNvPr id="7" name="Місце для зображення 6" descr="Місце для фото">
            <a:extLst>
              <a:ext uri="{FF2B5EF4-FFF2-40B4-BE49-F238E27FC236}">
                <a16:creationId xmlns:a16="http://schemas.microsoft.com/office/drawing/2014/main" id="{B912CDC1-B232-432D-8306-AFE27732BC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9D71495-64ED-4D32-8334-FC99959F06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uk-UA" dirty="0" smtClean="0"/>
              <a:t> Сторінка </a:t>
            </a:r>
            <a:fld id="{26699011-AD31-4C1E-9097-A1CA72DD0DA4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821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ABE1646-1B2A-4973-B380-1CA8C8E7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Заголовок слайда 8</a:t>
            </a:r>
            <a:endParaRPr lang="uk-UA" dirty="0"/>
          </a:p>
        </p:txBody>
      </p:sp>
      <p:sp>
        <p:nvSpPr>
          <p:cNvPr id="7" name="Місце для медіавмісту 6" descr="Місце для відео">
            <a:extLst>
              <a:ext uri="{FF2B5EF4-FFF2-40B4-BE49-F238E27FC236}">
                <a16:creationId xmlns:a16="http://schemas.microsoft.com/office/drawing/2014/main" id="{A3044F9A-5B5C-414D-B250-F0BBBEB39A2B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9D71495-64ED-4D32-8334-FC99959F06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uk-UA" dirty="0" smtClean="0"/>
              <a:t> Сторінка </a:t>
            </a:r>
            <a:fld id="{26699011-AD31-4C1E-9097-A1CA72DD0DA4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5371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67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E86C17"/>
      </a:accent1>
      <a:accent2>
        <a:srgbClr val="DD7E0E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76">
      <a:majorFont>
        <a:latin typeface="Bookman Old Style"/>
        <a:ea typeface=""/>
        <a:cs typeface=""/>
      </a:majorFont>
      <a:minorFont>
        <a:latin typeface="Lucida Br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78152416_Autumn photo album_RVA_v3" id="{2EABAED1-15D0-470A-8299-BBB4870C2349}" vid="{8C2D5A9A-F06B-4830-8DD0-470178C346D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5F790E-6E2B-44E8-892B-94D2AA5EA9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13F042-70CC-4CDC-A11A-47BA4B7095B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24F73FA-1CAF-4150-9FE4-B22024BD98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TF78152416</Template>
  <TotalTime>0</TotalTime>
  <Words>138</Words>
  <PresentationFormat>Широкий екран</PresentationFormat>
  <Paragraphs>63</Paragraphs>
  <Slides>21</Slides>
  <Notes>21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Calibri</vt:lpstr>
      <vt:lpstr>Lucida Bright</vt:lpstr>
      <vt:lpstr>Times New Roman</vt:lpstr>
      <vt:lpstr>Тема Office</vt:lpstr>
      <vt:lpstr>Фотоальбом "Осінь"</vt:lpstr>
      <vt:lpstr>Заголовок слайда 1</vt:lpstr>
      <vt:lpstr>Заголовок слайда 2</vt:lpstr>
      <vt:lpstr>Заголовок слайда 3</vt:lpstr>
      <vt:lpstr>Заголовок слайда 4</vt:lpstr>
      <vt:lpstr>Заголовок слайда 5</vt:lpstr>
      <vt:lpstr>Заголовок слайда 6</vt:lpstr>
      <vt:lpstr>Заголовок слайда 7</vt:lpstr>
      <vt:lpstr>Заголовок слайда 8</vt:lpstr>
      <vt:lpstr>Заголовок слайда 9</vt:lpstr>
      <vt:lpstr>Заголовок слайда 10</vt:lpstr>
      <vt:lpstr>Заголовок слайда 11</vt:lpstr>
      <vt:lpstr>Заголовок слайда 12</vt:lpstr>
      <vt:lpstr>Заголовок слайда 13</vt:lpstr>
      <vt:lpstr>Заголовок слайда 14</vt:lpstr>
      <vt:lpstr>Заголовок слайда 15</vt:lpstr>
      <vt:lpstr>Заголовок слайда 16</vt:lpstr>
      <vt:lpstr>Заголовок слайда 17</vt:lpstr>
      <vt:lpstr>Заголовок слайда 18</vt:lpstr>
      <vt:lpstr>Заголовок слайда 19</vt:lpstr>
      <vt:lpstr>Заголовок слайда 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2019-06-10T17:59:49Z</dcterms:created>
  <dcterms:modified xsi:type="dcterms:W3CDTF">2020-05-13T06:26:09Z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