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4"/>
  </p:notesMasterIdLst>
  <p:handoutMasterIdLst>
    <p:handoutMasterId r:id="rId15"/>
  </p:handoutMasterIdLst>
  <p:sldIdLst>
    <p:sldId id="265" r:id="rId5"/>
    <p:sldId id="275" r:id="rId6"/>
    <p:sldId id="267" r:id="rId7"/>
    <p:sldId id="269" r:id="rId8"/>
    <p:sldId id="273" r:id="rId9"/>
    <p:sldId id="271" r:id="rId10"/>
    <p:sldId id="272" r:id="rId11"/>
    <p:sldId id="274" r:id="rId12"/>
    <p:sldId id="276" r:id="rId13"/>
  </p:sldIdLst>
  <p:sldSz cx="9144000" cy="6858000" type="letter"/>
  <p:notesSz cx="6889750" cy="10021888"/>
  <p:defaultTextStyle>
    <a:defPPr rtl="0">
      <a:defRPr lang="uk-ua"/>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18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4" autoAdjust="0"/>
    <p:restoredTop sz="94619" autoAdjust="0"/>
  </p:normalViewPr>
  <p:slideViewPr>
    <p:cSldViewPr snapToGrid="0">
      <p:cViewPr>
        <p:scale>
          <a:sx n="106" d="100"/>
          <a:sy n="106" d="100"/>
        </p:scale>
        <p:origin x="1200" y="516"/>
      </p:cViewPr>
      <p:guideLst/>
    </p:cSldViewPr>
  </p:slideViewPr>
  <p:outlineViewPr>
    <p:cViewPr>
      <p:scale>
        <a:sx n="33" d="100"/>
        <a:sy n="33" d="100"/>
      </p:scale>
      <p:origin x="0" y="-12450"/>
    </p:cViewPr>
  </p:outlineViewPr>
  <p:notesTextViewPr>
    <p:cViewPr>
      <p:scale>
        <a:sx n="1" d="1"/>
        <a:sy n="1" d="1"/>
      </p:scale>
      <p:origin x="0" y="0"/>
    </p:cViewPr>
  </p:notesTextViewPr>
  <p:notesViewPr>
    <p:cSldViewPr snapToGrid="0" showGuides="1">
      <p:cViewPr varScale="1">
        <p:scale>
          <a:sx n="91" d="100"/>
          <a:sy n="91" d="100"/>
        </p:scale>
        <p:origin x="29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a:extLst>
              <a:ext uri="{FF2B5EF4-FFF2-40B4-BE49-F238E27FC236}">
                <a16:creationId xmlns:a16="http://schemas.microsoft.com/office/drawing/2014/main" id="{B729910D-1BEE-3A47-AED7-9188550B44A5}"/>
              </a:ext>
            </a:extLst>
          </p:cNvPr>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pPr rtl="0"/>
            <a:endParaRPr lang="uk-UA" noProof="1"/>
          </a:p>
        </p:txBody>
      </p:sp>
      <p:sp>
        <p:nvSpPr>
          <p:cNvPr id="4" name="Місце для нижнього колонтитула 3">
            <a:extLst>
              <a:ext uri="{FF2B5EF4-FFF2-40B4-BE49-F238E27FC236}">
                <a16:creationId xmlns:a16="http://schemas.microsoft.com/office/drawing/2014/main" id="{8D773993-F563-4649-965D-EFFBE27F444A}"/>
              </a:ext>
            </a:extLst>
          </p:cNvPr>
          <p:cNvSpPr>
            <a:spLocks noGrp="1"/>
          </p:cNvSpPr>
          <p:nvPr>
            <p:ph type="ftr" sz="quarter" idx="2"/>
          </p:nvPr>
        </p:nvSpPr>
        <p:spPr>
          <a:xfrm>
            <a:off x="0" y="9520238"/>
            <a:ext cx="2986088" cy="501650"/>
          </a:xfrm>
          <a:prstGeom prst="rect">
            <a:avLst/>
          </a:prstGeom>
        </p:spPr>
        <p:txBody>
          <a:bodyPr vert="horz" lIns="91440" tIns="45720" rIns="91440" bIns="45720" rtlCol="0" anchor="b"/>
          <a:lstStyle>
            <a:lvl1pPr algn="l">
              <a:defRPr sz="1200"/>
            </a:lvl1pPr>
          </a:lstStyle>
          <a:p>
            <a:pPr rtl="0"/>
            <a:endParaRPr lang="uk-UA" noProof="1"/>
          </a:p>
        </p:txBody>
      </p:sp>
      <p:sp>
        <p:nvSpPr>
          <p:cNvPr id="5" name="Місце для номера слайда 4">
            <a:extLst>
              <a:ext uri="{FF2B5EF4-FFF2-40B4-BE49-F238E27FC236}">
                <a16:creationId xmlns:a16="http://schemas.microsoft.com/office/drawing/2014/main" id="{C3239CDB-4808-B34B-9710-8D86F455D786}"/>
              </a:ext>
            </a:extLst>
          </p:cNvPr>
          <p:cNvSpPr>
            <a:spLocks noGrp="1"/>
          </p:cNvSpPr>
          <p:nvPr>
            <p:ph type="sldNum" sz="quarter" idx="3"/>
          </p:nvPr>
        </p:nvSpPr>
        <p:spPr>
          <a:xfrm>
            <a:off x="3902075" y="9520238"/>
            <a:ext cx="2986088" cy="501650"/>
          </a:xfrm>
          <a:prstGeom prst="rect">
            <a:avLst/>
          </a:prstGeom>
        </p:spPr>
        <p:txBody>
          <a:bodyPr vert="horz" lIns="91440" tIns="45720" rIns="91440" bIns="45720" rtlCol="0" anchor="b"/>
          <a:lstStyle>
            <a:lvl1pPr algn="r">
              <a:defRPr sz="1200"/>
            </a:lvl1pPr>
          </a:lstStyle>
          <a:p>
            <a:pPr rtl="0"/>
            <a:fld id="{66B4DBBA-5AC1-784B-9148-1D8C13FCA661}" type="slidenum">
              <a:rPr lang="uk-UA" noProof="1" dirty="0" smtClean="0"/>
              <a:t>‹№›</a:t>
            </a:fld>
            <a:endParaRPr lang="uk-UA" noProof="1"/>
          </a:p>
        </p:txBody>
      </p:sp>
    </p:spTree>
    <p:extLst>
      <p:ext uri="{BB962C8B-B14F-4D97-AF65-F5344CB8AC3E}">
        <p14:creationId xmlns:p14="http://schemas.microsoft.com/office/powerpoint/2010/main" val="3329487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pPr rtl="0"/>
            <a:endParaRPr lang="uk-UA" noProof="1"/>
          </a:p>
        </p:txBody>
      </p:sp>
      <p:sp>
        <p:nvSpPr>
          <p:cNvPr id="3" name="Місце для дати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pPr rtl="0"/>
            <a:fld id="{13311F0B-5B77-4365-B886-23608AE3AB00}" type="datetime1">
              <a:rPr lang="uk-UA" noProof="1" dirty="0" smtClean="0"/>
              <a:t>29.05.2020</a:t>
            </a:fld>
            <a:endParaRPr lang="uk-UA" noProof="1"/>
          </a:p>
        </p:txBody>
      </p:sp>
      <p:sp>
        <p:nvSpPr>
          <p:cNvPr id="4" name="Місце для зображення 3"/>
          <p:cNvSpPr>
            <a:spLocks noGrp="1" noRot="1" noChangeAspect="1"/>
          </p:cNvSpPr>
          <p:nvPr>
            <p:ph type="sldImg" idx="2"/>
          </p:nvPr>
        </p:nvSpPr>
        <p:spPr>
          <a:xfrm>
            <a:off x="1190625" y="1252538"/>
            <a:ext cx="4508500" cy="3382962"/>
          </a:xfrm>
          <a:prstGeom prst="rect">
            <a:avLst/>
          </a:prstGeom>
          <a:noFill/>
          <a:ln w="12700">
            <a:solidFill>
              <a:prstClr val="black"/>
            </a:solidFill>
          </a:ln>
        </p:spPr>
        <p:txBody>
          <a:bodyPr vert="horz" lIns="96634" tIns="48317" rIns="96634" bIns="48317" rtlCol="0" anchor="ctr"/>
          <a:lstStyle/>
          <a:p>
            <a:pPr rtl="0"/>
            <a:endParaRPr lang="uk-UA" noProof="1"/>
          </a:p>
        </p:txBody>
      </p:sp>
      <p:sp>
        <p:nvSpPr>
          <p:cNvPr id="5" name="Місце для нотаток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rtl="0"/>
            <a:r>
              <a:rPr lang="uk-UA" noProof="1" smtClean="0"/>
              <a:t>Зразок тексту</a:t>
            </a:r>
          </a:p>
          <a:p>
            <a:pPr lvl="1" rtl="0"/>
            <a:r>
              <a:rPr lang="uk-UA" noProof="1" smtClean="0"/>
              <a:t>Другий рівень</a:t>
            </a:r>
          </a:p>
          <a:p>
            <a:pPr lvl="2" rtl="0"/>
            <a:r>
              <a:rPr lang="uk-UA" noProof="1" smtClean="0"/>
              <a:t>Третій рівень</a:t>
            </a:r>
          </a:p>
          <a:p>
            <a:pPr lvl="3" rtl="0"/>
            <a:r>
              <a:rPr lang="uk-UA" noProof="1" smtClean="0"/>
              <a:t>Четвертий рівень</a:t>
            </a:r>
          </a:p>
          <a:p>
            <a:pPr lvl="4" rtl="0"/>
            <a:r>
              <a:rPr lang="uk-UA" noProof="1" smtClean="0"/>
              <a:t>П’ятий рівень</a:t>
            </a:r>
            <a:endParaRPr lang="uk-UA" noProof="1"/>
          </a:p>
        </p:txBody>
      </p:sp>
      <p:sp>
        <p:nvSpPr>
          <p:cNvPr id="6" name="Місце для нижнього колонтитула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pPr rtl="0"/>
            <a:endParaRPr lang="uk-UA" noProof="1"/>
          </a:p>
        </p:txBody>
      </p:sp>
      <p:sp>
        <p:nvSpPr>
          <p:cNvPr id="7" name="Місце для номера слайда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pPr rtl="0"/>
            <a:fld id="{884B37C4-50DC-4414-959D-8204EE2EF348}" type="slidenum">
              <a:rPr lang="uk-UA" noProof="1" dirty="0" smtClean="0"/>
              <a:t>‹№›</a:t>
            </a:fld>
            <a:endParaRPr lang="uk-UA" noProof="1"/>
          </a:p>
        </p:txBody>
      </p:sp>
    </p:spTree>
    <p:extLst>
      <p:ext uri="{BB962C8B-B14F-4D97-AF65-F5344CB8AC3E}">
        <p14:creationId xmlns:p14="http://schemas.microsoft.com/office/powerpoint/2010/main" val="2460734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noProof="1"/>
          </a:p>
        </p:txBody>
      </p:sp>
      <p:sp>
        <p:nvSpPr>
          <p:cNvPr id="4" name="Місце для номера слайда 3"/>
          <p:cNvSpPr>
            <a:spLocks noGrp="1"/>
          </p:cNvSpPr>
          <p:nvPr>
            <p:ph type="sldNum" sz="quarter" idx="10"/>
          </p:nvPr>
        </p:nvSpPr>
        <p:spPr/>
        <p:txBody>
          <a:bodyPr/>
          <a:lstStyle/>
          <a:p>
            <a:pPr rtl="0"/>
            <a:fld id="{884B37C4-50DC-4414-959D-8204EE2EF348}" type="slidenum">
              <a:rPr lang="uk-UA" noProof="1" dirty="0" smtClean="0"/>
              <a:t>1</a:t>
            </a:fld>
            <a:endParaRPr lang="uk-UA" noProof="1"/>
          </a:p>
        </p:txBody>
      </p:sp>
    </p:spTree>
    <p:extLst>
      <p:ext uri="{BB962C8B-B14F-4D97-AF65-F5344CB8AC3E}">
        <p14:creationId xmlns:p14="http://schemas.microsoft.com/office/powerpoint/2010/main" val="590098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noProof="1"/>
          </a:p>
        </p:txBody>
      </p:sp>
      <p:sp>
        <p:nvSpPr>
          <p:cNvPr id="4" name="Місце для номера слайда 3"/>
          <p:cNvSpPr>
            <a:spLocks noGrp="1"/>
          </p:cNvSpPr>
          <p:nvPr>
            <p:ph type="sldNum" sz="quarter" idx="10"/>
          </p:nvPr>
        </p:nvSpPr>
        <p:spPr/>
        <p:txBody>
          <a:bodyPr/>
          <a:lstStyle/>
          <a:p>
            <a:pPr rtl="0"/>
            <a:fld id="{884B37C4-50DC-4414-959D-8204EE2EF348}" type="slidenum">
              <a:rPr lang="uk-UA" noProof="1" dirty="0" smtClean="0"/>
              <a:t>2</a:t>
            </a:fld>
            <a:endParaRPr lang="uk-UA" noProof="1"/>
          </a:p>
        </p:txBody>
      </p:sp>
    </p:spTree>
    <p:extLst>
      <p:ext uri="{BB962C8B-B14F-4D97-AF65-F5344CB8AC3E}">
        <p14:creationId xmlns:p14="http://schemas.microsoft.com/office/powerpoint/2010/main" val="2353807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noProof="1"/>
          </a:p>
        </p:txBody>
      </p:sp>
      <p:sp>
        <p:nvSpPr>
          <p:cNvPr id="4" name="Місце для номера слайда 3"/>
          <p:cNvSpPr>
            <a:spLocks noGrp="1"/>
          </p:cNvSpPr>
          <p:nvPr>
            <p:ph type="sldNum" sz="quarter" idx="10"/>
          </p:nvPr>
        </p:nvSpPr>
        <p:spPr/>
        <p:txBody>
          <a:bodyPr/>
          <a:lstStyle/>
          <a:p>
            <a:pPr rtl="0"/>
            <a:fld id="{884B37C4-50DC-4414-959D-8204EE2EF348}" type="slidenum">
              <a:rPr lang="uk-UA" noProof="1" dirty="0" smtClean="0"/>
              <a:t>3</a:t>
            </a:fld>
            <a:endParaRPr lang="uk-UA" noProof="1"/>
          </a:p>
        </p:txBody>
      </p:sp>
    </p:spTree>
    <p:extLst>
      <p:ext uri="{BB962C8B-B14F-4D97-AF65-F5344CB8AC3E}">
        <p14:creationId xmlns:p14="http://schemas.microsoft.com/office/powerpoint/2010/main" val="168389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noProof="1"/>
          </a:p>
        </p:txBody>
      </p:sp>
      <p:sp>
        <p:nvSpPr>
          <p:cNvPr id="4" name="Місце для номера слайда 3"/>
          <p:cNvSpPr>
            <a:spLocks noGrp="1"/>
          </p:cNvSpPr>
          <p:nvPr>
            <p:ph type="sldNum" sz="quarter" idx="10"/>
          </p:nvPr>
        </p:nvSpPr>
        <p:spPr/>
        <p:txBody>
          <a:bodyPr/>
          <a:lstStyle/>
          <a:p>
            <a:pPr rtl="0"/>
            <a:fld id="{884B37C4-50DC-4414-959D-8204EE2EF348}" type="slidenum">
              <a:rPr lang="uk-UA" noProof="1" dirty="0" smtClean="0"/>
              <a:t>4</a:t>
            </a:fld>
            <a:endParaRPr lang="uk-UA" noProof="1"/>
          </a:p>
        </p:txBody>
      </p:sp>
    </p:spTree>
    <p:extLst>
      <p:ext uri="{BB962C8B-B14F-4D97-AF65-F5344CB8AC3E}">
        <p14:creationId xmlns:p14="http://schemas.microsoft.com/office/powerpoint/2010/main" val="2607841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noProof="1"/>
          </a:p>
        </p:txBody>
      </p:sp>
      <p:sp>
        <p:nvSpPr>
          <p:cNvPr id="4" name="Місце для номера слайда 3"/>
          <p:cNvSpPr>
            <a:spLocks noGrp="1"/>
          </p:cNvSpPr>
          <p:nvPr>
            <p:ph type="sldNum" sz="quarter" idx="10"/>
          </p:nvPr>
        </p:nvSpPr>
        <p:spPr/>
        <p:txBody>
          <a:bodyPr/>
          <a:lstStyle/>
          <a:p>
            <a:pPr rtl="0"/>
            <a:fld id="{884B37C4-50DC-4414-959D-8204EE2EF348}" type="slidenum">
              <a:rPr lang="uk-UA" noProof="1" dirty="0" smtClean="0"/>
              <a:t>5</a:t>
            </a:fld>
            <a:endParaRPr lang="uk-UA" noProof="1"/>
          </a:p>
        </p:txBody>
      </p:sp>
    </p:spTree>
    <p:extLst>
      <p:ext uri="{BB962C8B-B14F-4D97-AF65-F5344CB8AC3E}">
        <p14:creationId xmlns:p14="http://schemas.microsoft.com/office/powerpoint/2010/main" val="194889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noProof="1"/>
          </a:p>
        </p:txBody>
      </p:sp>
      <p:sp>
        <p:nvSpPr>
          <p:cNvPr id="4" name="Місце для номера слайда 3"/>
          <p:cNvSpPr>
            <a:spLocks noGrp="1"/>
          </p:cNvSpPr>
          <p:nvPr>
            <p:ph type="sldNum" sz="quarter" idx="10"/>
          </p:nvPr>
        </p:nvSpPr>
        <p:spPr/>
        <p:txBody>
          <a:bodyPr/>
          <a:lstStyle/>
          <a:p>
            <a:pPr rtl="0"/>
            <a:fld id="{884B37C4-50DC-4414-959D-8204EE2EF348}" type="slidenum">
              <a:rPr lang="uk-UA" noProof="1" dirty="0" smtClean="0"/>
              <a:t>6</a:t>
            </a:fld>
            <a:endParaRPr lang="uk-UA" noProof="1"/>
          </a:p>
        </p:txBody>
      </p:sp>
    </p:spTree>
    <p:extLst>
      <p:ext uri="{BB962C8B-B14F-4D97-AF65-F5344CB8AC3E}">
        <p14:creationId xmlns:p14="http://schemas.microsoft.com/office/powerpoint/2010/main" val="2368576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noProof="1"/>
          </a:p>
        </p:txBody>
      </p:sp>
      <p:sp>
        <p:nvSpPr>
          <p:cNvPr id="4" name="Місце для номера слайда 3"/>
          <p:cNvSpPr>
            <a:spLocks noGrp="1"/>
          </p:cNvSpPr>
          <p:nvPr>
            <p:ph type="sldNum" sz="quarter" idx="10"/>
          </p:nvPr>
        </p:nvSpPr>
        <p:spPr/>
        <p:txBody>
          <a:bodyPr/>
          <a:lstStyle/>
          <a:p>
            <a:pPr rtl="0"/>
            <a:fld id="{884B37C4-50DC-4414-959D-8204EE2EF348}" type="slidenum">
              <a:rPr lang="uk-UA" noProof="1" dirty="0" smtClean="0"/>
              <a:t>7</a:t>
            </a:fld>
            <a:endParaRPr lang="uk-UA" noProof="1"/>
          </a:p>
        </p:txBody>
      </p:sp>
    </p:spTree>
    <p:extLst>
      <p:ext uri="{BB962C8B-B14F-4D97-AF65-F5344CB8AC3E}">
        <p14:creationId xmlns:p14="http://schemas.microsoft.com/office/powerpoint/2010/main" val="2542646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noProof="1"/>
          </a:p>
        </p:txBody>
      </p:sp>
      <p:sp>
        <p:nvSpPr>
          <p:cNvPr id="4" name="Місце для номера слайда 3"/>
          <p:cNvSpPr>
            <a:spLocks noGrp="1"/>
          </p:cNvSpPr>
          <p:nvPr>
            <p:ph type="sldNum" sz="quarter" idx="10"/>
          </p:nvPr>
        </p:nvSpPr>
        <p:spPr/>
        <p:txBody>
          <a:bodyPr/>
          <a:lstStyle/>
          <a:p>
            <a:pPr rtl="0"/>
            <a:fld id="{884B37C4-50DC-4414-959D-8204EE2EF348}" type="slidenum">
              <a:rPr lang="uk-UA" noProof="1" dirty="0" smtClean="0"/>
              <a:t>8</a:t>
            </a:fld>
            <a:endParaRPr lang="uk-UA" noProof="1"/>
          </a:p>
        </p:txBody>
      </p:sp>
    </p:spTree>
    <p:extLst>
      <p:ext uri="{BB962C8B-B14F-4D97-AF65-F5344CB8AC3E}">
        <p14:creationId xmlns:p14="http://schemas.microsoft.com/office/powerpoint/2010/main" val="3861221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noProof="1"/>
          </a:p>
        </p:txBody>
      </p:sp>
      <p:sp>
        <p:nvSpPr>
          <p:cNvPr id="4" name="Місце для номера слайда 3"/>
          <p:cNvSpPr>
            <a:spLocks noGrp="1"/>
          </p:cNvSpPr>
          <p:nvPr>
            <p:ph type="sldNum" sz="quarter" idx="10"/>
          </p:nvPr>
        </p:nvSpPr>
        <p:spPr/>
        <p:txBody>
          <a:bodyPr/>
          <a:lstStyle/>
          <a:p>
            <a:pPr rtl="0"/>
            <a:fld id="{884B37C4-50DC-4414-959D-8204EE2EF348}" type="slidenum">
              <a:rPr lang="uk-UA" noProof="1" dirty="0" smtClean="0"/>
              <a:t>9</a:t>
            </a:fld>
            <a:endParaRPr lang="uk-UA" noProof="1"/>
          </a:p>
        </p:txBody>
      </p:sp>
    </p:spTree>
    <p:extLst>
      <p:ext uri="{BB962C8B-B14F-4D97-AF65-F5344CB8AC3E}">
        <p14:creationId xmlns:p14="http://schemas.microsoft.com/office/powerpoint/2010/main" val="1652434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Титульний слайд">
    <p:spTree>
      <p:nvGrpSpPr>
        <p:cNvPr id="1" name=""/>
        <p:cNvGrpSpPr/>
        <p:nvPr/>
      </p:nvGrpSpPr>
      <p:grpSpPr>
        <a:xfrm>
          <a:off x="0" y="0"/>
          <a:ext cx="0" cy="0"/>
          <a:chOff x="0" y="0"/>
          <a:chExt cx="0" cy="0"/>
        </a:xfrm>
      </p:grpSpPr>
      <p:sp>
        <p:nvSpPr>
          <p:cNvPr id="5" name="Місце для зображення 4">
            <a:extLst>
              <a:ext uri="{FF2B5EF4-FFF2-40B4-BE49-F238E27FC236}">
                <a16:creationId xmlns:a16="http://schemas.microsoft.com/office/drawing/2014/main" id="{1C423224-51AF-48C0-A013-F9304FDE6CC8}"/>
              </a:ext>
            </a:extLst>
          </p:cNvPr>
          <p:cNvSpPr>
            <a:spLocks noGrp="1"/>
          </p:cNvSpPr>
          <p:nvPr>
            <p:ph type="pic" sz="quarter" idx="10" hasCustomPrompt="1"/>
          </p:nvPr>
        </p:nvSpPr>
        <p:spPr>
          <a:xfrm>
            <a:off x="4572000" y="252000"/>
            <a:ext cx="4320000" cy="6354000"/>
          </a:xfrm>
          <a:solidFill>
            <a:schemeClr val="bg1">
              <a:lumMod val="95000"/>
            </a:schemeClr>
          </a:solidFill>
        </p:spPr>
        <p:txBody>
          <a:bodyPr tIns="216000" rtlCol="0" anchor="t"/>
          <a:lstStyle>
            <a:lvl1pPr marL="0" indent="0" algn="ctr">
              <a:buFont typeface="Arial" panose="020B0604020202020204" pitchFamily="34" charset="0"/>
              <a:buNone/>
              <a:defRPr i="1"/>
            </a:lvl1pPr>
          </a:lstStyle>
          <a:p>
            <a:pPr rtl="0"/>
            <a:r>
              <a:rPr lang="uk-UA" noProof="1" smtClean="0"/>
              <a:t>Вставте зображення обкладинки</a:t>
            </a:r>
            <a:endParaRPr lang="uk-UA" noProof="1"/>
          </a:p>
        </p:txBody>
      </p:sp>
      <p:sp>
        <p:nvSpPr>
          <p:cNvPr id="22" name="Місце для тексту 19">
            <a:extLst>
              <a:ext uri="{FF2B5EF4-FFF2-40B4-BE49-F238E27FC236}">
                <a16:creationId xmlns:a16="http://schemas.microsoft.com/office/drawing/2014/main" id="{E57A4BBD-7C7F-4800-936E-3D1BE31E3EC8}"/>
              </a:ext>
            </a:extLst>
          </p:cNvPr>
          <p:cNvSpPr>
            <a:spLocks noGrp="1"/>
          </p:cNvSpPr>
          <p:nvPr>
            <p:ph type="body" sz="quarter" idx="15" hasCustomPrompt="1"/>
          </p:nvPr>
        </p:nvSpPr>
        <p:spPr>
          <a:xfrm>
            <a:off x="7073900" y="3339000"/>
            <a:ext cx="1385888" cy="180000"/>
          </a:xfrm>
          <a:solidFill>
            <a:schemeClr val="bg1"/>
          </a:solidFill>
        </p:spPr>
        <p:txBody>
          <a:bodyPr lIns="0" tIns="0" rIns="108000" rtlCol="0" anchor="ctr"/>
          <a:lstStyle>
            <a:lvl1pPr marL="0" indent="0" algn="r">
              <a:buNone/>
              <a:defRPr sz="900">
                <a:latin typeface="+mj-lt"/>
              </a:defRPr>
            </a:lvl1pPr>
            <a:lvl2pPr marL="179388" indent="0">
              <a:buNone/>
              <a:defRPr>
                <a:latin typeface="+mj-lt"/>
              </a:defRPr>
            </a:lvl2pPr>
            <a:lvl3pPr marL="360363" indent="0">
              <a:buNone/>
              <a:defRPr>
                <a:latin typeface="+mj-lt"/>
              </a:defRPr>
            </a:lvl3pPr>
            <a:lvl4pPr marL="538162" indent="0">
              <a:buNone/>
              <a:defRPr>
                <a:latin typeface="+mj-lt"/>
              </a:defRPr>
            </a:lvl4pPr>
            <a:lvl5pPr marL="717550" indent="0">
              <a:buNone/>
              <a:defRPr>
                <a:latin typeface="+mj-lt"/>
              </a:defRPr>
            </a:lvl5pPr>
          </a:lstStyle>
          <a:p>
            <a:pPr lvl="0" rtl="0"/>
            <a:r>
              <a:rPr lang="uk-UA" noProof="1" smtClean="0"/>
              <a:t>Інша історія – сторінка №</a:t>
            </a:r>
            <a:endParaRPr lang="uk-UA" noProof="1"/>
          </a:p>
        </p:txBody>
      </p:sp>
      <p:sp>
        <p:nvSpPr>
          <p:cNvPr id="20" name="Місце для тексту 19">
            <a:extLst>
              <a:ext uri="{FF2B5EF4-FFF2-40B4-BE49-F238E27FC236}">
                <a16:creationId xmlns:a16="http://schemas.microsoft.com/office/drawing/2014/main" id="{86CF85EC-43D1-4E4E-AB33-42E7DA5EB5AB}"/>
              </a:ext>
            </a:extLst>
          </p:cNvPr>
          <p:cNvSpPr>
            <a:spLocks noGrp="1"/>
          </p:cNvSpPr>
          <p:nvPr>
            <p:ph type="body" sz="quarter" idx="14" hasCustomPrompt="1"/>
          </p:nvPr>
        </p:nvSpPr>
        <p:spPr>
          <a:xfrm>
            <a:off x="6789600" y="3585283"/>
            <a:ext cx="1670188" cy="180000"/>
          </a:xfrm>
          <a:solidFill>
            <a:schemeClr val="bg1"/>
          </a:solidFill>
        </p:spPr>
        <p:txBody>
          <a:bodyPr lIns="0" tIns="0" rIns="108000" rtlCol="0" anchor="ctr"/>
          <a:lstStyle>
            <a:lvl1pPr marL="0" indent="0" algn="r">
              <a:buNone/>
              <a:defRPr sz="900">
                <a:latin typeface="+mj-lt"/>
              </a:defRPr>
            </a:lvl1pPr>
            <a:lvl2pPr marL="179388" indent="0">
              <a:buNone/>
              <a:defRPr>
                <a:latin typeface="+mj-lt"/>
              </a:defRPr>
            </a:lvl2pPr>
            <a:lvl3pPr marL="360363" indent="0">
              <a:buNone/>
              <a:defRPr>
                <a:latin typeface="+mj-lt"/>
              </a:defRPr>
            </a:lvl3pPr>
            <a:lvl4pPr marL="538162" indent="0">
              <a:buNone/>
              <a:defRPr>
                <a:latin typeface="+mj-lt"/>
              </a:defRPr>
            </a:lvl4pPr>
            <a:lvl5pPr marL="717550" indent="0">
              <a:buNone/>
              <a:defRPr>
                <a:latin typeface="+mj-lt"/>
              </a:defRPr>
            </a:lvl5pPr>
          </a:lstStyle>
          <a:p>
            <a:pPr lvl="0" rtl="0"/>
            <a:r>
              <a:rPr lang="uk-UA" noProof="1" smtClean="0"/>
              <a:t>Інша історія – сторінка №</a:t>
            </a:r>
            <a:endParaRPr lang="uk-UA" noProof="1"/>
          </a:p>
        </p:txBody>
      </p:sp>
      <p:sp>
        <p:nvSpPr>
          <p:cNvPr id="23" name="Місце для тексту 19">
            <a:extLst>
              <a:ext uri="{FF2B5EF4-FFF2-40B4-BE49-F238E27FC236}">
                <a16:creationId xmlns:a16="http://schemas.microsoft.com/office/drawing/2014/main" id="{55031A70-B207-46C2-873B-A89CCF79AC04}"/>
              </a:ext>
            </a:extLst>
          </p:cNvPr>
          <p:cNvSpPr>
            <a:spLocks noGrp="1"/>
          </p:cNvSpPr>
          <p:nvPr>
            <p:ph type="body" sz="quarter" idx="16" hasCustomPrompt="1"/>
          </p:nvPr>
        </p:nvSpPr>
        <p:spPr>
          <a:xfrm>
            <a:off x="7185024" y="3831566"/>
            <a:ext cx="1274763" cy="180000"/>
          </a:xfrm>
          <a:solidFill>
            <a:schemeClr val="bg1"/>
          </a:solidFill>
        </p:spPr>
        <p:txBody>
          <a:bodyPr lIns="0" tIns="0" rIns="108000" rtlCol="0" anchor="ctr"/>
          <a:lstStyle>
            <a:lvl1pPr marL="0" indent="0" algn="r">
              <a:buNone/>
              <a:defRPr sz="900">
                <a:latin typeface="+mj-lt"/>
              </a:defRPr>
            </a:lvl1pPr>
            <a:lvl2pPr marL="179388" indent="0">
              <a:buNone/>
              <a:defRPr>
                <a:latin typeface="+mj-lt"/>
              </a:defRPr>
            </a:lvl2pPr>
            <a:lvl3pPr marL="360363" indent="0">
              <a:buNone/>
              <a:defRPr>
                <a:latin typeface="+mj-lt"/>
              </a:defRPr>
            </a:lvl3pPr>
            <a:lvl4pPr marL="538162" indent="0">
              <a:buNone/>
              <a:defRPr>
                <a:latin typeface="+mj-lt"/>
              </a:defRPr>
            </a:lvl4pPr>
            <a:lvl5pPr marL="717550" indent="0">
              <a:buNone/>
              <a:defRPr>
                <a:latin typeface="+mj-lt"/>
              </a:defRPr>
            </a:lvl5pPr>
          </a:lstStyle>
          <a:p>
            <a:pPr lvl="0" rtl="0"/>
            <a:r>
              <a:rPr lang="uk-UA" noProof="1" smtClean="0"/>
              <a:t>Інша історія – сторінка №</a:t>
            </a:r>
            <a:endParaRPr lang="uk-UA" noProof="1"/>
          </a:p>
        </p:txBody>
      </p:sp>
      <p:sp>
        <p:nvSpPr>
          <p:cNvPr id="2" name="Заголовок 1"/>
          <p:cNvSpPr>
            <a:spLocks noGrp="1"/>
          </p:cNvSpPr>
          <p:nvPr>
            <p:ph type="ctrTitle" hasCustomPrompt="1"/>
          </p:nvPr>
        </p:nvSpPr>
        <p:spPr>
          <a:xfrm>
            <a:off x="4572000" y="4162425"/>
            <a:ext cx="3959993" cy="1163403"/>
          </a:xfrm>
          <a:solidFill>
            <a:schemeClr val="tx1">
              <a:lumMod val="75000"/>
              <a:lumOff val="25000"/>
            </a:schemeClr>
          </a:solidFill>
        </p:spPr>
        <p:txBody>
          <a:bodyPr lIns="612000" tIns="72000" rIns="108000" bIns="72000" rtlCol="0" anchor="t"/>
          <a:lstStyle>
            <a:lvl1pPr algn="l">
              <a:defRPr sz="3600" b="1" cap="none" spc="-150">
                <a:ln w="6350">
                  <a:noFill/>
                  <a:prstDash val="solid"/>
                </a:ln>
                <a:solidFill>
                  <a:schemeClr val="bg1"/>
                </a:solidFill>
                <a:effectLst>
                  <a:outerShdw blurRad="101600" dist="38100" dir="2640000" algn="bl" rotWithShape="0">
                    <a:schemeClr val="tx1"/>
                  </a:outerShdw>
                </a:effectLst>
              </a:defRPr>
            </a:lvl1pPr>
          </a:lstStyle>
          <a:p>
            <a:pPr rtl="0"/>
            <a:r>
              <a:rPr lang="uk-UA" noProof="1" smtClean="0"/>
              <a:t>Основний заголовок журналу</a:t>
            </a:r>
            <a:endParaRPr lang="uk-UA" noProof="1"/>
          </a:p>
        </p:txBody>
      </p:sp>
      <p:sp>
        <p:nvSpPr>
          <p:cNvPr id="3" name="Підзаголовок 2"/>
          <p:cNvSpPr>
            <a:spLocks noGrp="1"/>
          </p:cNvSpPr>
          <p:nvPr>
            <p:ph type="subTitle" idx="1" hasCustomPrompt="1"/>
          </p:nvPr>
        </p:nvSpPr>
        <p:spPr>
          <a:xfrm>
            <a:off x="5112000" y="5436000"/>
            <a:ext cx="3347994" cy="360000"/>
          </a:xfrm>
          <a:solidFill>
            <a:schemeClr val="bg1">
              <a:alpha val="80000"/>
            </a:schemeClr>
          </a:solidFill>
        </p:spPr>
        <p:txBody>
          <a:bodyPr lIns="108000" tIns="72000" rIns="108000" rtlCol="0" anchor="ctr"/>
          <a:lstStyle>
            <a:lvl1pPr marL="0" indent="0" algn="l">
              <a:buNone/>
              <a:defRPr sz="16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uk-UA" noProof="1" smtClean="0"/>
              <a:t>Натисніть кнопку або двічі клацніть, щоб додати підзаголовок</a:t>
            </a:r>
            <a:endParaRPr lang="uk-UA" noProof="1"/>
          </a:p>
        </p:txBody>
      </p:sp>
      <p:cxnSp>
        <p:nvCxnSpPr>
          <p:cNvPr id="13" name="Пряма сполучна лінія 12">
            <a:extLst>
              <a:ext uri="{FF2B5EF4-FFF2-40B4-BE49-F238E27FC236}">
                <a16:creationId xmlns:a16="http://schemas.microsoft.com/office/drawing/2014/main" id="{F2F18361-356C-4BAD-9036-59F46A4DEDEE}"/>
              </a:ext>
            </a:extLst>
          </p:cNvPr>
          <p:cNvCxnSpPr/>
          <p:nvPr userDrawn="1"/>
        </p:nvCxnSpPr>
        <p:spPr>
          <a:xfrm>
            <a:off x="4572000" y="0"/>
            <a:ext cx="0" cy="685800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3208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uk-UA" noProof="1" smtClean="0"/>
              <a:t>Зразок заголовка</a:t>
            </a:r>
            <a:endParaRPr lang="uk-UA" noProof="1"/>
          </a:p>
        </p:txBody>
      </p:sp>
      <p:sp>
        <p:nvSpPr>
          <p:cNvPr id="3" name="Місце для вмісту 2"/>
          <p:cNvSpPr>
            <a:spLocks noGrp="1"/>
          </p:cNvSpPr>
          <p:nvPr>
            <p:ph idx="1"/>
          </p:nvPr>
        </p:nvSpPr>
        <p:spPr/>
        <p:txBody>
          <a:bodyPr rtlCol="0"/>
          <a:lstStyle/>
          <a:p>
            <a:pPr lvl="0" rtl="0"/>
            <a:r>
              <a:rPr lang="uk-UA" noProof="1" smtClean="0"/>
              <a:t>Зразки заголовків</a:t>
            </a:r>
          </a:p>
          <a:p>
            <a:pPr lvl="1" rtl="0"/>
            <a:r>
              <a:rPr lang="uk-UA" noProof="1" smtClean="0"/>
              <a:t>Другий рівень</a:t>
            </a:r>
          </a:p>
          <a:p>
            <a:pPr lvl="2" rtl="0"/>
            <a:r>
              <a:rPr lang="uk-UA" noProof="1" smtClean="0"/>
              <a:t>Третій рівень</a:t>
            </a:r>
          </a:p>
          <a:p>
            <a:pPr lvl="3" rtl="0"/>
            <a:r>
              <a:rPr lang="uk-UA" noProof="1" smtClean="0"/>
              <a:t>Четвертий рівень</a:t>
            </a:r>
          </a:p>
          <a:p>
            <a:pPr lvl="4" rtl="0"/>
            <a:r>
              <a:rPr lang="uk-UA" noProof="1" smtClean="0"/>
              <a:t>П’ятий рівень</a:t>
            </a:r>
            <a:endParaRPr lang="uk-UA" noProof="1"/>
          </a:p>
        </p:txBody>
      </p:sp>
    </p:spTree>
    <p:extLst>
      <p:ext uri="{BB962C8B-B14F-4D97-AF65-F5344CB8AC3E}">
        <p14:creationId xmlns:p14="http://schemas.microsoft.com/office/powerpoint/2010/main" val="1214927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Заголовок і вміст">
    <p:spTree>
      <p:nvGrpSpPr>
        <p:cNvPr id="1" name=""/>
        <p:cNvGrpSpPr/>
        <p:nvPr/>
      </p:nvGrpSpPr>
      <p:grpSpPr>
        <a:xfrm>
          <a:off x="0" y="0"/>
          <a:ext cx="0" cy="0"/>
          <a:chOff x="0" y="0"/>
          <a:chExt cx="0" cy="0"/>
        </a:xfrm>
      </p:grpSpPr>
      <p:sp>
        <p:nvSpPr>
          <p:cNvPr id="5" name="Місце для зображення 4">
            <a:extLst>
              <a:ext uri="{FF2B5EF4-FFF2-40B4-BE49-F238E27FC236}">
                <a16:creationId xmlns:a16="http://schemas.microsoft.com/office/drawing/2014/main" id="{709CA283-B235-F64E-A909-5C94AAEB6374}"/>
              </a:ext>
            </a:extLst>
          </p:cNvPr>
          <p:cNvSpPr>
            <a:spLocks noGrp="1"/>
          </p:cNvSpPr>
          <p:nvPr>
            <p:ph type="pic" sz="quarter" idx="11" hasCustomPrompt="1"/>
          </p:nvPr>
        </p:nvSpPr>
        <p:spPr>
          <a:xfrm>
            <a:off x="252000" y="252000"/>
            <a:ext cx="4320000" cy="6354000"/>
          </a:xfrm>
          <a:solidFill>
            <a:schemeClr val="bg1">
              <a:lumMod val="95000"/>
            </a:schemeClr>
          </a:solidFill>
        </p:spPr>
        <p:txBody>
          <a:bodyPr tIns="0" rtlCol="0" anchor="ctr"/>
          <a:lstStyle>
            <a:lvl1pPr marL="0" indent="0" algn="ctr">
              <a:buFont typeface="Arial" panose="020B0604020202020204" pitchFamily="34" charset="0"/>
              <a:buNone/>
              <a:defRPr i="1"/>
            </a:lvl1pPr>
          </a:lstStyle>
          <a:p>
            <a:pPr rtl="0"/>
            <a:r>
              <a:rPr lang="uk-UA" noProof="1" smtClean="0"/>
              <a:t>Вставте або перетягніть фотографію</a:t>
            </a:r>
            <a:endParaRPr lang="uk-UA" noProof="1"/>
          </a:p>
        </p:txBody>
      </p:sp>
      <p:sp>
        <p:nvSpPr>
          <p:cNvPr id="6" name="Прямокутник 5">
            <a:extLst>
              <a:ext uri="{FF2B5EF4-FFF2-40B4-BE49-F238E27FC236}">
                <a16:creationId xmlns:a16="http://schemas.microsoft.com/office/drawing/2014/main" id="{C3C5C5D4-BE37-DB47-A90D-37AE6AAE0B60}"/>
              </a:ext>
            </a:extLst>
          </p:cNvPr>
          <p:cNvSpPr/>
          <p:nvPr userDrawn="1"/>
        </p:nvSpPr>
        <p:spPr>
          <a:xfrm>
            <a:off x="3852001" y="724619"/>
            <a:ext cx="719405" cy="64698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10" name="Заголовок 12">
            <a:extLst>
              <a:ext uri="{FF2B5EF4-FFF2-40B4-BE49-F238E27FC236}">
                <a16:creationId xmlns:a16="http://schemas.microsoft.com/office/drawing/2014/main" id="{8C3F9DC2-4840-A247-8B23-3AE15D4A5843}"/>
              </a:ext>
            </a:extLst>
          </p:cNvPr>
          <p:cNvSpPr>
            <a:spLocks noGrp="1"/>
          </p:cNvSpPr>
          <p:nvPr>
            <p:ph type="title" hasCustomPrompt="1"/>
          </p:nvPr>
        </p:nvSpPr>
        <p:spPr>
          <a:xfrm>
            <a:off x="4571406" y="723980"/>
            <a:ext cx="2380891" cy="646981"/>
          </a:xfrm>
          <a:solidFill>
            <a:schemeClr val="accent1"/>
          </a:solidFill>
          <a:ln>
            <a:noFill/>
          </a:ln>
          <a:effectLst/>
        </p:spPr>
        <p:txBody>
          <a:bodyPr vert="horz" lIns="365760" tIns="72000" rIns="0" bIns="72000" rtlCol="0" anchor="t">
            <a:noAutofit/>
          </a:bodyPr>
          <a:lstStyle>
            <a:lvl1pPr>
              <a:defRPr lang="en-US" sz="3600" b="1" cap="none" dirty="0">
                <a:ln w="6350">
                  <a:noFill/>
                  <a:prstDash val="solid"/>
                </a:ln>
                <a:solidFill>
                  <a:schemeClr val="tx1"/>
                </a:solidFill>
                <a:effectLst/>
              </a:defRPr>
            </a:lvl1pPr>
          </a:lstStyle>
          <a:p>
            <a:pPr lvl="0" rtl="0"/>
            <a:r>
              <a:rPr lang="uk-UA" noProof="1" smtClean="0"/>
              <a:t>Заголовок</a:t>
            </a:r>
            <a:endParaRPr lang="uk-UA" noProof="1"/>
          </a:p>
        </p:txBody>
      </p:sp>
      <p:sp>
        <p:nvSpPr>
          <p:cNvPr id="3" name="Місце для вмісту 2"/>
          <p:cNvSpPr>
            <a:spLocks noGrp="1"/>
          </p:cNvSpPr>
          <p:nvPr>
            <p:ph idx="1"/>
          </p:nvPr>
        </p:nvSpPr>
        <p:spPr>
          <a:xfrm>
            <a:off x="5040862" y="1621970"/>
            <a:ext cx="3600000" cy="4714029"/>
          </a:xfrm>
        </p:spPr>
        <p:txBody>
          <a:bodyPr rtlCol="0"/>
          <a:lstStyle>
            <a:lvl1pPr marL="0" indent="0">
              <a:buNone/>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Зразки заголовків</a:t>
            </a:r>
          </a:p>
          <a:p>
            <a:pPr lvl="1" rtl="0"/>
            <a:r>
              <a:rPr lang="uk-UA" noProof="1" smtClean="0"/>
              <a:t>Другий рівень</a:t>
            </a:r>
          </a:p>
          <a:p>
            <a:pPr lvl="2" rtl="0"/>
            <a:r>
              <a:rPr lang="uk-UA" noProof="1" smtClean="0"/>
              <a:t>Третій рівень</a:t>
            </a:r>
          </a:p>
          <a:p>
            <a:pPr lvl="3" rtl="0"/>
            <a:r>
              <a:rPr lang="uk-UA" noProof="1" smtClean="0"/>
              <a:t>Четвертий рівень</a:t>
            </a:r>
          </a:p>
          <a:p>
            <a:pPr lvl="4" rtl="0"/>
            <a:r>
              <a:rPr lang="uk-UA" noProof="1" smtClean="0"/>
              <a:t>П’ятий рівень</a:t>
            </a:r>
            <a:endParaRPr lang="uk-UA" noProof="1"/>
          </a:p>
        </p:txBody>
      </p:sp>
    </p:spTree>
    <p:extLst>
      <p:ext uri="{BB962C8B-B14F-4D97-AF65-F5344CB8AC3E}">
        <p14:creationId xmlns:p14="http://schemas.microsoft.com/office/powerpoint/2010/main" val="3962201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000" y="396263"/>
            <a:ext cx="3600000" cy="2852737"/>
          </a:xfrm>
        </p:spPr>
        <p:txBody>
          <a:bodyPr rtlCol="0" anchor="b"/>
          <a:lstStyle>
            <a:lvl1pPr>
              <a:defRPr sz="4500"/>
            </a:lvl1pPr>
          </a:lstStyle>
          <a:p>
            <a:pPr rtl="0"/>
            <a:r>
              <a:rPr lang="uk-UA" noProof="1" smtClean="0"/>
              <a:t>Зразок заголовка</a:t>
            </a:r>
            <a:endParaRPr lang="uk-UA" noProof="1"/>
          </a:p>
        </p:txBody>
      </p:sp>
      <p:sp>
        <p:nvSpPr>
          <p:cNvPr id="3" name="Місце для тексту 2"/>
          <p:cNvSpPr>
            <a:spLocks noGrp="1"/>
          </p:cNvSpPr>
          <p:nvPr>
            <p:ph type="body" idx="1"/>
          </p:nvPr>
        </p:nvSpPr>
        <p:spPr>
          <a:xfrm>
            <a:off x="611998" y="3609000"/>
            <a:ext cx="3600001" cy="1500187"/>
          </a:xfrm>
        </p:spPr>
        <p:txBody>
          <a:bodyPr rtlCol="0"/>
          <a:lstStyle>
            <a:lvl1pPr marL="0" indent="0">
              <a:lnSpc>
                <a:spcPct val="10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uk-UA" noProof="1" smtClean="0"/>
              <a:t>Зразки заголовків</a:t>
            </a:r>
            <a:endParaRPr lang="uk-UA" noProof="1"/>
          </a:p>
        </p:txBody>
      </p:sp>
    </p:spTree>
    <p:extLst>
      <p:ext uri="{BB962C8B-B14F-4D97-AF65-F5344CB8AC3E}">
        <p14:creationId xmlns:p14="http://schemas.microsoft.com/office/powerpoint/2010/main" val="3120762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Два об’єкти">
    <p:spTree>
      <p:nvGrpSpPr>
        <p:cNvPr id="1" name=""/>
        <p:cNvGrpSpPr/>
        <p:nvPr/>
      </p:nvGrpSpPr>
      <p:grpSpPr>
        <a:xfrm>
          <a:off x="0" y="0"/>
          <a:ext cx="0" cy="0"/>
          <a:chOff x="0" y="0"/>
          <a:chExt cx="0" cy="0"/>
        </a:xfrm>
      </p:grpSpPr>
      <p:sp>
        <p:nvSpPr>
          <p:cNvPr id="3" name="Місце для вмісту 2"/>
          <p:cNvSpPr>
            <a:spLocks noGrp="1"/>
          </p:cNvSpPr>
          <p:nvPr>
            <p:ph sz="half" idx="1"/>
          </p:nvPr>
        </p:nvSpPr>
        <p:spPr>
          <a:xfrm>
            <a:off x="612000" y="1296000"/>
            <a:ext cx="3600000" cy="5040000"/>
          </a:xfrm>
        </p:spPr>
        <p:txBody>
          <a:bodyPr rtlCol="0"/>
          <a:lstStyle/>
          <a:p>
            <a:pPr lvl="0" rtl="0"/>
            <a:r>
              <a:rPr lang="uk-UA" noProof="1" smtClean="0"/>
              <a:t>Зразки заголовків</a:t>
            </a:r>
          </a:p>
          <a:p>
            <a:pPr lvl="1" rtl="0"/>
            <a:r>
              <a:rPr lang="uk-UA" noProof="1" smtClean="0"/>
              <a:t>Другий рівень</a:t>
            </a:r>
          </a:p>
          <a:p>
            <a:pPr lvl="2" rtl="0"/>
            <a:r>
              <a:rPr lang="uk-UA" noProof="1" smtClean="0"/>
              <a:t>Третій рівень</a:t>
            </a:r>
          </a:p>
          <a:p>
            <a:pPr lvl="3" rtl="0"/>
            <a:r>
              <a:rPr lang="uk-UA" noProof="1" smtClean="0"/>
              <a:t>Четвертий рівень</a:t>
            </a:r>
          </a:p>
          <a:p>
            <a:pPr lvl="4" rtl="0"/>
            <a:r>
              <a:rPr lang="uk-UA" noProof="1" smtClean="0"/>
              <a:t>П’ятий рівень</a:t>
            </a:r>
            <a:endParaRPr lang="uk-UA" noProof="1"/>
          </a:p>
        </p:txBody>
      </p:sp>
      <p:sp>
        <p:nvSpPr>
          <p:cNvPr id="4" name="Місце для вмісту 3"/>
          <p:cNvSpPr>
            <a:spLocks noGrp="1"/>
          </p:cNvSpPr>
          <p:nvPr>
            <p:ph sz="half" idx="2"/>
          </p:nvPr>
        </p:nvSpPr>
        <p:spPr>
          <a:xfrm>
            <a:off x="4932000" y="1296000"/>
            <a:ext cx="3600000" cy="5040000"/>
          </a:xfrm>
        </p:spPr>
        <p:txBody>
          <a:bodyPr rtlCol="0"/>
          <a:lstStyle/>
          <a:p>
            <a:pPr lvl="0" rtl="0"/>
            <a:r>
              <a:rPr lang="uk-UA" noProof="1" smtClean="0"/>
              <a:t>Зразки заголовків</a:t>
            </a:r>
          </a:p>
          <a:p>
            <a:pPr lvl="1" rtl="0"/>
            <a:r>
              <a:rPr lang="uk-UA" noProof="1" smtClean="0"/>
              <a:t>Другий рівень</a:t>
            </a:r>
          </a:p>
          <a:p>
            <a:pPr lvl="2" rtl="0"/>
            <a:r>
              <a:rPr lang="uk-UA" noProof="1" smtClean="0"/>
              <a:t>Третій рівень</a:t>
            </a:r>
          </a:p>
          <a:p>
            <a:pPr lvl="3" rtl="0"/>
            <a:r>
              <a:rPr lang="uk-UA" noProof="1" smtClean="0"/>
              <a:t>Четвертий рівень</a:t>
            </a:r>
          </a:p>
          <a:p>
            <a:pPr lvl="4" rtl="0"/>
            <a:r>
              <a:rPr lang="uk-UA" noProof="1" smtClean="0"/>
              <a:t>П’ятий рівень</a:t>
            </a:r>
            <a:endParaRPr lang="uk-UA" noProof="1"/>
          </a:p>
        </p:txBody>
      </p:sp>
      <p:sp>
        <p:nvSpPr>
          <p:cNvPr id="13" name="Заголовок 12">
            <a:extLst>
              <a:ext uri="{FF2B5EF4-FFF2-40B4-BE49-F238E27FC236}">
                <a16:creationId xmlns:a16="http://schemas.microsoft.com/office/drawing/2014/main" id="{6F36D4C8-BF40-42B0-ABC5-A5BA46574FF5}"/>
              </a:ext>
            </a:extLst>
          </p:cNvPr>
          <p:cNvSpPr>
            <a:spLocks noGrp="1"/>
          </p:cNvSpPr>
          <p:nvPr>
            <p:ph type="title"/>
          </p:nvPr>
        </p:nvSpPr>
        <p:spPr/>
        <p:txBody>
          <a:bodyPr rtlCol="0"/>
          <a:lstStyle/>
          <a:p>
            <a:pPr rtl="0"/>
            <a:r>
              <a:rPr lang="uk-UA" noProof="1" smtClean="0"/>
              <a:t>Зразок заголовка</a:t>
            </a:r>
            <a:endParaRPr lang="uk-UA" noProof="1"/>
          </a:p>
        </p:txBody>
      </p:sp>
    </p:spTree>
    <p:extLst>
      <p:ext uri="{BB962C8B-B14F-4D97-AF65-F5344CB8AC3E}">
        <p14:creationId xmlns:p14="http://schemas.microsoft.com/office/powerpoint/2010/main" val="2874531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Порівняння">
    <p:spTree>
      <p:nvGrpSpPr>
        <p:cNvPr id="1" name=""/>
        <p:cNvGrpSpPr/>
        <p:nvPr/>
      </p:nvGrpSpPr>
      <p:grpSpPr>
        <a:xfrm>
          <a:off x="0" y="0"/>
          <a:ext cx="0" cy="0"/>
          <a:chOff x="0" y="0"/>
          <a:chExt cx="0" cy="0"/>
        </a:xfrm>
      </p:grpSpPr>
      <p:sp>
        <p:nvSpPr>
          <p:cNvPr id="3" name="Місце для тексту 2"/>
          <p:cNvSpPr>
            <a:spLocks noGrp="1"/>
          </p:cNvSpPr>
          <p:nvPr>
            <p:ph type="body" idx="1"/>
          </p:nvPr>
        </p:nvSpPr>
        <p:spPr>
          <a:xfrm>
            <a:off x="611999" y="1296000"/>
            <a:ext cx="3599999" cy="360000"/>
          </a:xfrm>
        </p:spPr>
        <p:txBody>
          <a:bodyPr rtlCol="0" anchor="t"/>
          <a:lstStyle>
            <a:lvl1pPr marL="0" indent="0">
              <a:buNone/>
              <a:defRPr sz="1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noProof="1" smtClean="0"/>
              <a:t>Зразки заголовків</a:t>
            </a:r>
            <a:endParaRPr lang="uk-UA" noProof="1"/>
          </a:p>
        </p:txBody>
      </p:sp>
      <p:sp>
        <p:nvSpPr>
          <p:cNvPr id="4" name="Місце для вмісту 3"/>
          <p:cNvSpPr>
            <a:spLocks noGrp="1"/>
          </p:cNvSpPr>
          <p:nvPr>
            <p:ph sz="half" idx="2"/>
          </p:nvPr>
        </p:nvSpPr>
        <p:spPr>
          <a:xfrm>
            <a:off x="612000" y="1656000"/>
            <a:ext cx="3600000" cy="4680000"/>
          </a:xfrm>
        </p:spPr>
        <p:txBody>
          <a:bodyPr rtlCol="0"/>
          <a:lstStyle/>
          <a:p>
            <a:pPr lvl="0" rtl="0"/>
            <a:r>
              <a:rPr lang="uk-UA" noProof="1" smtClean="0"/>
              <a:t>Зразки заголовків</a:t>
            </a:r>
          </a:p>
          <a:p>
            <a:pPr lvl="1" rtl="0"/>
            <a:r>
              <a:rPr lang="uk-UA" noProof="1" smtClean="0"/>
              <a:t>Другий рівень</a:t>
            </a:r>
          </a:p>
          <a:p>
            <a:pPr lvl="2" rtl="0"/>
            <a:r>
              <a:rPr lang="uk-UA" noProof="1" smtClean="0"/>
              <a:t>Третій рівень</a:t>
            </a:r>
          </a:p>
          <a:p>
            <a:pPr lvl="3" rtl="0"/>
            <a:r>
              <a:rPr lang="uk-UA" noProof="1" smtClean="0"/>
              <a:t>Четвертий рівень</a:t>
            </a:r>
          </a:p>
          <a:p>
            <a:pPr lvl="4" rtl="0"/>
            <a:r>
              <a:rPr lang="uk-UA" noProof="1" smtClean="0"/>
              <a:t>П’ятий рівень</a:t>
            </a:r>
            <a:endParaRPr lang="uk-UA" noProof="1"/>
          </a:p>
        </p:txBody>
      </p:sp>
      <p:sp>
        <p:nvSpPr>
          <p:cNvPr id="5" name="Місце для тексту 4"/>
          <p:cNvSpPr>
            <a:spLocks noGrp="1"/>
          </p:cNvSpPr>
          <p:nvPr>
            <p:ph type="body" sz="quarter" idx="3"/>
          </p:nvPr>
        </p:nvSpPr>
        <p:spPr>
          <a:xfrm>
            <a:off x="4932001" y="1296000"/>
            <a:ext cx="3599999" cy="360000"/>
          </a:xfrm>
        </p:spPr>
        <p:txBody>
          <a:bodyPr rtlCol="0" anchor="t"/>
          <a:lstStyle>
            <a:lvl1pPr marL="0" indent="0">
              <a:buNone/>
              <a:defRPr sz="1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noProof="1" smtClean="0"/>
              <a:t>Зразки заголовків</a:t>
            </a:r>
            <a:endParaRPr lang="uk-UA" noProof="1"/>
          </a:p>
        </p:txBody>
      </p:sp>
      <p:sp>
        <p:nvSpPr>
          <p:cNvPr id="6" name="Місце для вмісту 5"/>
          <p:cNvSpPr>
            <a:spLocks noGrp="1"/>
          </p:cNvSpPr>
          <p:nvPr>
            <p:ph sz="quarter" idx="4"/>
          </p:nvPr>
        </p:nvSpPr>
        <p:spPr>
          <a:xfrm>
            <a:off x="4932002" y="1656000"/>
            <a:ext cx="3600000" cy="4680000"/>
          </a:xfrm>
        </p:spPr>
        <p:txBody>
          <a:bodyPr rtlCol="0"/>
          <a:lstStyle/>
          <a:p>
            <a:pPr lvl="0" rtl="0"/>
            <a:r>
              <a:rPr lang="uk-UA" noProof="1" smtClean="0"/>
              <a:t>Зразки заголовків</a:t>
            </a:r>
          </a:p>
          <a:p>
            <a:pPr lvl="1" rtl="0"/>
            <a:r>
              <a:rPr lang="uk-UA" noProof="1" smtClean="0"/>
              <a:t>Другий рівень</a:t>
            </a:r>
          </a:p>
          <a:p>
            <a:pPr lvl="2" rtl="0"/>
            <a:r>
              <a:rPr lang="uk-UA" noProof="1" smtClean="0"/>
              <a:t>Третій рівень</a:t>
            </a:r>
          </a:p>
          <a:p>
            <a:pPr lvl="3" rtl="0"/>
            <a:r>
              <a:rPr lang="uk-UA" noProof="1" smtClean="0"/>
              <a:t>Четвертий рівень</a:t>
            </a:r>
          </a:p>
          <a:p>
            <a:pPr lvl="4" rtl="0"/>
            <a:r>
              <a:rPr lang="uk-UA" noProof="1" smtClean="0"/>
              <a:t>П’ятий рівень</a:t>
            </a:r>
            <a:endParaRPr lang="uk-UA" noProof="1"/>
          </a:p>
        </p:txBody>
      </p:sp>
      <p:sp>
        <p:nvSpPr>
          <p:cNvPr id="11" name="Заголовок 10">
            <a:extLst>
              <a:ext uri="{FF2B5EF4-FFF2-40B4-BE49-F238E27FC236}">
                <a16:creationId xmlns:a16="http://schemas.microsoft.com/office/drawing/2014/main" id="{5FA77F75-7574-4403-8494-11DF733DE80B}"/>
              </a:ext>
            </a:extLst>
          </p:cNvPr>
          <p:cNvSpPr>
            <a:spLocks noGrp="1"/>
          </p:cNvSpPr>
          <p:nvPr>
            <p:ph type="title"/>
          </p:nvPr>
        </p:nvSpPr>
        <p:spPr/>
        <p:txBody>
          <a:bodyPr rtlCol="0"/>
          <a:lstStyle/>
          <a:p>
            <a:pPr rtl="0"/>
            <a:r>
              <a:rPr lang="uk-UA" noProof="1" smtClean="0"/>
              <a:t>Зразок заголовка</a:t>
            </a:r>
            <a:endParaRPr lang="uk-UA" noProof="1"/>
          </a:p>
        </p:txBody>
      </p:sp>
    </p:spTree>
    <p:extLst>
      <p:ext uri="{BB962C8B-B14F-4D97-AF65-F5344CB8AC3E}">
        <p14:creationId xmlns:p14="http://schemas.microsoft.com/office/powerpoint/2010/main" val="2271732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uk-UA" noProof="1" smtClean="0"/>
              <a:t>Зразок заголовка</a:t>
            </a:r>
            <a:endParaRPr lang="uk-UA" noProof="1"/>
          </a:p>
        </p:txBody>
      </p:sp>
    </p:spTree>
    <p:extLst>
      <p:ext uri="{BB962C8B-B14F-4D97-AF65-F5344CB8AC3E}">
        <p14:creationId xmlns:p14="http://schemas.microsoft.com/office/powerpoint/2010/main" val="4280667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Пусто">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607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Вміст із підписом">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932000" y="252000"/>
            <a:ext cx="3600000" cy="6084000"/>
          </a:xfrm>
        </p:spPr>
        <p:txBody>
          <a:bodyPr rtlCol="0"/>
          <a:lstStyle>
            <a:lvl1pPr>
              <a:defRPr sz="1000"/>
            </a:lvl1pPr>
            <a:lvl2pPr>
              <a:defRPr sz="1000"/>
            </a:lvl2pPr>
            <a:lvl3pPr>
              <a:defRPr sz="1000"/>
            </a:lvl3pPr>
            <a:lvl4pPr>
              <a:defRPr sz="1000"/>
            </a:lvl4pPr>
            <a:lvl5pPr>
              <a:defRPr sz="1000"/>
            </a:lvl5pPr>
            <a:lvl6pPr>
              <a:defRPr sz="2000"/>
            </a:lvl6pPr>
            <a:lvl7pPr>
              <a:defRPr sz="2000"/>
            </a:lvl7pPr>
            <a:lvl8pPr>
              <a:defRPr sz="2000"/>
            </a:lvl8pPr>
            <a:lvl9pPr>
              <a:defRPr sz="2000"/>
            </a:lvl9pPr>
          </a:lstStyle>
          <a:p>
            <a:pPr lvl="0" rtl="0"/>
            <a:r>
              <a:rPr lang="uk-UA" noProof="1" smtClean="0"/>
              <a:t>Зразки заголовків</a:t>
            </a:r>
          </a:p>
          <a:p>
            <a:pPr lvl="1" rtl="0"/>
            <a:r>
              <a:rPr lang="uk-UA" noProof="1" smtClean="0"/>
              <a:t>Другий рівень</a:t>
            </a:r>
          </a:p>
          <a:p>
            <a:pPr lvl="2" rtl="0"/>
            <a:r>
              <a:rPr lang="uk-UA" noProof="1" smtClean="0"/>
              <a:t>Третій рівень</a:t>
            </a:r>
          </a:p>
          <a:p>
            <a:pPr lvl="3" rtl="0"/>
            <a:r>
              <a:rPr lang="uk-UA" noProof="1" smtClean="0"/>
              <a:t>Четвертий рівень</a:t>
            </a:r>
          </a:p>
          <a:p>
            <a:pPr lvl="4" rtl="0"/>
            <a:r>
              <a:rPr lang="uk-UA" noProof="1" smtClean="0"/>
              <a:t>П’ятий рівень</a:t>
            </a:r>
            <a:endParaRPr lang="uk-UA" noProof="1"/>
          </a:p>
        </p:txBody>
      </p:sp>
      <p:sp>
        <p:nvSpPr>
          <p:cNvPr id="4" name="Місце для тексту 3"/>
          <p:cNvSpPr>
            <a:spLocks noGrp="1"/>
          </p:cNvSpPr>
          <p:nvPr>
            <p:ph type="body" sz="half" idx="2"/>
          </p:nvPr>
        </p:nvSpPr>
        <p:spPr>
          <a:xfrm>
            <a:off x="612000" y="3600000"/>
            <a:ext cx="3600000" cy="792000"/>
          </a:xfrm>
        </p:spPr>
        <p:txBody>
          <a:bodyPr rtlCol="0"/>
          <a:lstStyle>
            <a:lvl1pPr marL="0" indent="0">
              <a:lnSpc>
                <a:spcPct val="100000"/>
              </a:lnSpc>
              <a:buNone/>
              <a:defRPr sz="160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noProof="1" smtClean="0"/>
              <a:t>Зразки заголовків</a:t>
            </a:r>
            <a:endParaRPr lang="uk-UA" noProof="1"/>
          </a:p>
        </p:txBody>
      </p:sp>
      <p:sp>
        <p:nvSpPr>
          <p:cNvPr id="10" name="Заголовок 9">
            <a:extLst>
              <a:ext uri="{FF2B5EF4-FFF2-40B4-BE49-F238E27FC236}">
                <a16:creationId xmlns:a16="http://schemas.microsoft.com/office/drawing/2014/main" id="{DA7E7EE4-60E5-45CF-AD49-2D87D39A522D}"/>
              </a:ext>
            </a:extLst>
          </p:cNvPr>
          <p:cNvSpPr>
            <a:spLocks noGrp="1"/>
          </p:cNvSpPr>
          <p:nvPr>
            <p:ph type="title"/>
          </p:nvPr>
        </p:nvSpPr>
        <p:spPr>
          <a:xfrm>
            <a:off x="612000" y="2457000"/>
            <a:ext cx="3600000" cy="792000"/>
          </a:xfrm>
        </p:spPr>
        <p:txBody>
          <a:bodyPr rtlCol="0"/>
          <a:lstStyle/>
          <a:p>
            <a:pPr rtl="0"/>
            <a:r>
              <a:rPr lang="uk-UA" noProof="1" smtClean="0"/>
              <a:t>Зразок заголовка</a:t>
            </a:r>
            <a:endParaRPr lang="uk-UA" noProof="1"/>
          </a:p>
        </p:txBody>
      </p:sp>
    </p:spTree>
    <p:extLst>
      <p:ext uri="{BB962C8B-B14F-4D97-AF65-F5344CB8AC3E}">
        <p14:creationId xmlns:p14="http://schemas.microsoft.com/office/powerpoint/2010/main" val="1579544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ображення з підписом">
    <p:spTree>
      <p:nvGrpSpPr>
        <p:cNvPr id="1" name=""/>
        <p:cNvGrpSpPr/>
        <p:nvPr/>
      </p:nvGrpSpPr>
      <p:grpSpPr>
        <a:xfrm>
          <a:off x="0" y="0"/>
          <a:ext cx="0" cy="0"/>
          <a:chOff x="0" y="0"/>
          <a:chExt cx="0" cy="0"/>
        </a:xfrm>
      </p:grpSpPr>
      <p:sp>
        <p:nvSpPr>
          <p:cNvPr id="3" name="Місце для зображення 2"/>
          <p:cNvSpPr>
            <a:spLocks noGrp="1"/>
          </p:cNvSpPr>
          <p:nvPr>
            <p:ph type="pic" idx="1"/>
          </p:nvPr>
        </p:nvSpPr>
        <p:spPr>
          <a:xfrm>
            <a:off x="4932000" y="252000"/>
            <a:ext cx="3600000" cy="6084000"/>
          </a:xfrm>
        </p:spPr>
        <p:txBody>
          <a:bodyPr rtlCol="0" anchor="ctr"/>
          <a:lstStyle>
            <a:lvl1pPr marL="0" indent="0" algn="ctr">
              <a:buNone/>
              <a:defRPr sz="140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uk-UA" noProof="1" smtClean="0"/>
              <a:t>Клацніть піктограму, щоб додати зображення</a:t>
            </a:r>
            <a:endParaRPr lang="uk-UA" noProof="1"/>
          </a:p>
        </p:txBody>
      </p:sp>
      <p:sp>
        <p:nvSpPr>
          <p:cNvPr id="4" name="Місце для тексту 3"/>
          <p:cNvSpPr>
            <a:spLocks noGrp="1"/>
          </p:cNvSpPr>
          <p:nvPr>
            <p:ph type="body" sz="half" idx="2"/>
          </p:nvPr>
        </p:nvSpPr>
        <p:spPr>
          <a:xfrm>
            <a:off x="612000" y="3600000"/>
            <a:ext cx="3600000" cy="792000"/>
          </a:xfrm>
        </p:spPr>
        <p:txBody>
          <a:bodyPr rtlCol="0"/>
          <a:lstStyle>
            <a:lvl1pPr marL="0" indent="0">
              <a:lnSpc>
                <a:spcPct val="100000"/>
              </a:lnSpc>
              <a:buNone/>
              <a:defRPr sz="160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noProof="1" smtClean="0"/>
              <a:t>Зразки заголовків</a:t>
            </a:r>
            <a:endParaRPr lang="uk-UA" noProof="1"/>
          </a:p>
        </p:txBody>
      </p:sp>
      <p:sp>
        <p:nvSpPr>
          <p:cNvPr id="15" name="Заголовок 14">
            <a:extLst>
              <a:ext uri="{FF2B5EF4-FFF2-40B4-BE49-F238E27FC236}">
                <a16:creationId xmlns:a16="http://schemas.microsoft.com/office/drawing/2014/main" id="{E9C5F61D-BBA4-46D4-BDDA-0B57AB0EDA7C}"/>
              </a:ext>
            </a:extLst>
          </p:cNvPr>
          <p:cNvSpPr>
            <a:spLocks noGrp="1"/>
          </p:cNvSpPr>
          <p:nvPr>
            <p:ph type="title"/>
          </p:nvPr>
        </p:nvSpPr>
        <p:spPr>
          <a:xfrm>
            <a:off x="612000" y="2457000"/>
            <a:ext cx="3600000" cy="792000"/>
          </a:xfrm>
        </p:spPr>
        <p:txBody>
          <a:bodyPr rtlCol="0"/>
          <a:lstStyle/>
          <a:p>
            <a:pPr rtl="0"/>
            <a:r>
              <a:rPr lang="uk-UA" noProof="1" smtClean="0"/>
              <a:t>Зразок заголовка</a:t>
            </a:r>
            <a:endParaRPr lang="uk-UA" noProof="1"/>
          </a:p>
        </p:txBody>
      </p:sp>
    </p:spTree>
    <p:extLst>
      <p:ext uri="{BB962C8B-B14F-4D97-AF65-F5344CB8AC3E}">
        <p14:creationId xmlns:p14="http://schemas.microsoft.com/office/powerpoint/2010/main" val="298892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Титульний слайд">
    <p:spTree>
      <p:nvGrpSpPr>
        <p:cNvPr id="1" name=""/>
        <p:cNvGrpSpPr/>
        <p:nvPr/>
      </p:nvGrpSpPr>
      <p:grpSpPr>
        <a:xfrm>
          <a:off x="0" y="0"/>
          <a:ext cx="0" cy="0"/>
          <a:chOff x="0" y="0"/>
          <a:chExt cx="0" cy="0"/>
        </a:xfrm>
      </p:grpSpPr>
      <p:sp>
        <p:nvSpPr>
          <p:cNvPr id="10" name="Прямокутник 9">
            <a:extLst>
              <a:ext uri="{FF2B5EF4-FFF2-40B4-BE49-F238E27FC236}">
                <a16:creationId xmlns:a16="http://schemas.microsoft.com/office/drawing/2014/main" id="{0122C67B-37C5-427E-B11E-77482D5680D7}"/>
              </a:ext>
            </a:extLst>
          </p:cNvPr>
          <p:cNvSpPr/>
          <p:nvPr userDrawn="1"/>
        </p:nvSpPr>
        <p:spPr>
          <a:xfrm>
            <a:off x="4523058" y="252000"/>
            <a:ext cx="4320000" cy="635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15" name="Місце для тексту 13">
            <a:extLst>
              <a:ext uri="{FF2B5EF4-FFF2-40B4-BE49-F238E27FC236}">
                <a16:creationId xmlns:a16="http://schemas.microsoft.com/office/drawing/2014/main" id="{45CBFAE6-E948-485B-A3B7-68F496D7D2CE}"/>
              </a:ext>
            </a:extLst>
          </p:cNvPr>
          <p:cNvSpPr>
            <a:spLocks noGrp="1"/>
          </p:cNvSpPr>
          <p:nvPr>
            <p:ph type="body" sz="quarter" idx="12" hasCustomPrompt="1"/>
          </p:nvPr>
        </p:nvSpPr>
        <p:spPr>
          <a:xfrm>
            <a:off x="4883058" y="648000"/>
            <a:ext cx="3564000" cy="2160000"/>
          </a:xfrm>
        </p:spPr>
        <p:txBody>
          <a:bodyPr rtlCol="0" anchor="ctr"/>
          <a:lstStyle>
            <a:lvl1pPr marL="0" indent="0" algn="ctr">
              <a:buNone/>
              <a:defRPr sz="1600">
                <a:solidFill>
                  <a:schemeClr val="tx1">
                    <a:lumMod val="85000"/>
                    <a:lumOff val="15000"/>
                  </a:schemeClr>
                </a:solidFill>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Що кажуть люди</a:t>
            </a:r>
            <a:endParaRPr lang="uk-UA" noProof="1"/>
          </a:p>
        </p:txBody>
      </p:sp>
      <p:sp>
        <p:nvSpPr>
          <p:cNvPr id="14" name="Місце для тексту 13">
            <a:extLst>
              <a:ext uri="{FF2B5EF4-FFF2-40B4-BE49-F238E27FC236}">
                <a16:creationId xmlns:a16="http://schemas.microsoft.com/office/drawing/2014/main" id="{50E712A2-29BA-462D-978B-54392E611B6A}"/>
              </a:ext>
            </a:extLst>
          </p:cNvPr>
          <p:cNvSpPr>
            <a:spLocks noGrp="1"/>
          </p:cNvSpPr>
          <p:nvPr>
            <p:ph type="body" sz="quarter" idx="11" hasCustomPrompt="1"/>
          </p:nvPr>
        </p:nvSpPr>
        <p:spPr>
          <a:xfrm>
            <a:off x="4888279" y="3823500"/>
            <a:ext cx="3558778" cy="685500"/>
          </a:xfrm>
        </p:spPr>
        <p:txBody>
          <a:bodyPr rtlCol="0"/>
          <a:lstStyle>
            <a:lvl1pPr marL="0" indent="0">
              <a:buNone/>
              <a:defRPr sz="1000">
                <a:solidFill>
                  <a:schemeClr val="tx1">
                    <a:lumMod val="85000"/>
                    <a:lumOff val="15000"/>
                  </a:schemeClr>
                </a:solidFill>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Про цю книгу/матеріал чи автора</a:t>
            </a:r>
            <a:endParaRPr lang="uk-UA" noProof="1"/>
          </a:p>
        </p:txBody>
      </p:sp>
      <p:sp>
        <p:nvSpPr>
          <p:cNvPr id="16" name="Місце для тексту 13">
            <a:extLst>
              <a:ext uri="{FF2B5EF4-FFF2-40B4-BE49-F238E27FC236}">
                <a16:creationId xmlns:a16="http://schemas.microsoft.com/office/drawing/2014/main" id="{15EAB12D-7A3F-4CD0-AE61-0058AE495A84}"/>
              </a:ext>
            </a:extLst>
          </p:cNvPr>
          <p:cNvSpPr>
            <a:spLocks noGrp="1"/>
          </p:cNvSpPr>
          <p:nvPr>
            <p:ph type="body" sz="quarter" idx="13" hasCustomPrompt="1"/>
          </p:nvPr>
        </p:nvSpPr>
        <p:spPr>
          <a:xfrm>
            <a:off x="4883058" y="5562002"/>
            <a:ext cx="3564000" cy="684000"/>
          </a:xfrm>
        </p:spPr>
        <p:txBody>
          <a:bodyPr rtlCol="0" anchor="b"/>
          <a:lstStyle>
            <a:lvl1pPr marL="0" indent="0">
              <a:buNone/>
              <a:defRPr sz="700">
                <a:solidFill>
                  <a:schemeClr val="tx1">
                    <a:lumMod val="85000"/>
                    <a:lumOff val="15000"/>
                  </a:schemeClr>
                </a:solidFill>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Контактна та видавнича інформація</a:t>
            </a:r>
            <a:endParaRPr lang="uk-UA" noProof="1"/>
          </a:p>
        </p:txBody>
      </p:sp>
      <p:cxnSp>
        <p:nvCxnSpPr>
          <p:cNvPr id="13" name="Пряма сполучна лінія 12">
            <a:extLst>
              <a:ext uri="{FF2B5EF4-FFF2-40B4-BE49-F238E27FC236}">
                <a16:creationId xmlns:a16="http://schemas.microsoft.com/office/drawing/2014/main" id="{F2F18361-356C-4BAD-9036-59F46A4DEDEE}"/>
              </a:ext>
            </a:extLst>
          </p:cNvPr>
          <p:cNvCxnSpPr/>
          <p:nvPr userDrawn="1"/>
        </p:nvCxnSpPr>
        <p:spPr>
          <a:xfrm>
            <a:off x="8843058" y="0"/>
            <a:ext cx="0" cy="685800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736F19C5-F79C-4078-9E6E-D22B5C68CCCD}"/>
              </a:ext>
            </a:extLst>
          </p:cNvPr>
          <p:cNvSpPr>
            <a:spLocks noGrp="1"/>
          </p:cNvSpPr>
          <p:nvPr>
            <p:ph type="title"/>
          </p:nvPr>
        </p:nvSpPr>
        <p:spPr/>
        <p:txBody>
          <a:bodyPr rtlCol="0"/>
          <a:lstStyle/>
          <a:p>
            <a:pPr rtl="0"/>
            <a:r>
              <a:rPr lang="uk-UA" noProof="1" smtClean="0"/>
              <a:t>Зразок заголовка</a:t>
            </a:r>
            <a:endParaRPr lang="uk-UA" noProof="1"/>
          </a:p>
        </p:txBody>
      </p:sp>
    </p:spTree>
    <p:extLst>
      <p:ext uri="{BB962C8B-B14F-4D97-AF65-F5344CB8AC3E}">
        <p14:creationId xmlns:p14="http://schemas.microsoft.com/office/powerpoint/2010/main" val="3255856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Титульний слайд">
    <p:spTree>
      <p:nvGrpSpPr>
        <p:cNvPr id="1" name=""/>
        <p:cNvGrpSpPr/>
        <p:nvPr/>
      </p:nvGrpSpPr>
      <p:grpSpPr>
        <a:xfrm>
          <a:off x="0" y="0"/>
          <a:ext cx="0" cy="0"/>
          <a:chOff x="0" y="0"/>
          <a:chExt cx="0" cy="0"/>
        </a:xfrm>
      </p:grpSpPr>
      <p:cxnSp>
        <p:nvCxnSpPr>
          <p:cNvPr id="25" name="Пряма сполучна лінія 24">
            <a:extLst>
              <a:ext uri="{FF2B5EF4-FFF2-40B4-BE49-F238E27FC236}">
                <a16:creationId xmlns:a16="http://schemas.microsoft.com/office/drawing/2014/main" id="{292240DD-3F62-43BF-BD5E-8AB6699BD461}"/>
              </a:ext>
            </a:extLst>
          </p:cNvPr>
          <p:cNvCxnSpPr/>
          <p:nvPr userDrawn="1"/>
        </p:nvCxnSpPr>
        <p:spPr>
          <a:xfrm>
            <a:off x="4572000" y="0"/>
            <a:ext cx="0" cy="685800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0" name="Прямокутник 49">
            <a:extLst>
              <a:ext uri="{FF2B5EF4-FFF2-40B4-BE49-F238E27FC236}">
                <a16:creationId xmlns:a16="http://schemas.microsoft.com/office/drawing/2014/main" id="{D5C8FB10-9B7A-4F49-8B95-3F691E04A59A}"/>
              </a:ext>
            </a:extLst>
          </p:cNvPr>
          <p:cNvSpPr/>
          <p:nvPr userDrawn="1"/>
        </p:nvSpPr>
        <p:spPr>
          <a:xfrm>
            <a:off x="252000" y="252000"/>
            <a:ext cx="8640000" cy="635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51" name="Прямокутник 50">
            <a:extLst>
              <a:ext uri="{FF2B5EF4-FFF2-40B4-BE49-F238E27FC236}">
                <a16:creationId xmlns:a16="http://schemas.microsoft.com/office/drawing/2014/main" id="{5E9C61F3-4A01-44A4-B9D8-69B0D2808B2F}"/>
              </a:ext>
            </a:extLst>
          </p:cNvPr>
          <p:cNvSpPr/>
          <p:nvPr userDrawn="1"/>
        </p:nvSpPr>
        <p:spPr>
          <a:xfrm>
            <a:off x="3852001" y="646981"/>
            <a:ext cx="719405" cy="78934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54" name="Місце для зображення 53">
            <a:extLst>
              <a:ext uri="{FF2B5EF4-FFF2-40B4-BE49-F238E27FC236}">
                <a16:creationId xmlns:a16="http://schemas.microsoft.com/office/drawing/2014/main" id="{40C6C832-287E-4441-A1B3-9F65CAD57D33}"/>
              </a:ext>
            </a:extLst>
          </p:cNvPr>
          <p:cNvSpPr>
            <a:spLocks noGrp="1"/>
          </p:cNvSpPr>
          <p:nvPr>
            <p:ph type="pic" sz="quarter" idx="31" hasCustomPrompt="1"/>
          </p:nvPr>
        </p:nvSpPr>
        <p:spPr>
          <a:xfrm>
            <a:off x="2232001" y="238059"/>
            <a:ext cx="2339999" cy="6354000"/>
          </a:xfrm>
          <a:custGeom>
            <a:avLst/>
            <a:gdLst>
              <a:gd name="connsiteX0" fmla="*/ 0 w 2339999"/>
              <a:gd name="connsiteY0" fmla="*/ 0 h 6354000"/>
              <a:gd name="connsiteX1" fmla="*/ 2339999 w 2339999"/>
              <a:gd name="connsiteY1" fmla="*/ 0 h 6354000"/>
              <a:gd name="connsiteX2" fmla="*/ 2339999 w 2339999"/>
              <a:gd name="connsiteY2" fmla="*/ 489534 h 6354000"/>
              <a:gd name="connsiteX3" fmla="*/ 1811752 w 2339999"/>
              <a:gd name="connsiteY3" fmla="*/ 489534 h 6354000"/>
              <a:gd name="connsiteX4" fmla="*/ 1811752 w 2339999"/>
              <a:gd name="connsiteY4" fmla="*/ 1143107 h 6354000"/>
              <a:gd name="connsiteX5" fmla="*/ 2339999 w 2339999"/>
              <a:gd name="connsiteY5" fmla="*/ 1143107 h 6354000"/>
              <a:gd name="connsiteX6" fmla="*/ 2339999 w 2339999"/>
              <a:gd name="connsiteY6" fmla="*/ 6354000 h 6354000"/>
              <a:gd name="connsiteX7" fmla="*/ 0 w 2339999"/>
              <a:gd name="connsiteY7" fmla="*/ 6354000 h 63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39999" h="6354000">
                <a:moveTo>
                  <a:pt x="0" y="0"/>
                </a:moveTo>
                <a:lnTo>
                  <a:pt x="2339999" y="0"/>
                </a:lnTo>
                <a:lnTo>
                  <a:pt x="2339999" y="489534"/>
                </a:lnTo>
                <a:lnTo>
                  <a:pt x="1811752" y="489534"/>
                </a:lnTo>
                <a:lnTo>
                  <a:pt x="1811752" y="1143107"/>
                </a:lnTo>
                <a:lnTo>
                  <a:pt x="2339999" y="1143107"/>
                </a:lnTo>
                <a:lnTo>
                  <a:pt x="2339999" y="6354000"/>
                </a:lnTo>
                <a:lnTo>
                  <a:pt x="0" y="6354000"/>
                </a:lnTo>
                <a:close/>
              </a:path>
            </a:pathLst>
          </a:custGeom>
          <a:solidFill>
            <a:schemeClr val="tx1">
              <a:lumMod val="85000"/>
              <a:lumOff val="15000"/>
            </a:schemeClr>
          </a:solidFill>
        </p:spPr>
        <p:txBody>
          <a:bodyPr wrap="square" rtlCol="0" anchor="ctr">
            <a:noAutofit/>
          </a:bodyPr>
          <a:lstStyle>
            <a:lvl1pPr marL="0" indent="0" algn="ctr">
              <a:buNone/>
              <a:defRPr i="1">
                <a:solidFill>
                  <a:schemeClr val="bg1"/>
                </a:solidFill>
              </a:defRPr>
            </a:lvl1pPr>
          </a:lstStyle>
          <a:p>
            <a:pPr rtl="0"/>
            <a:r>
              <a:rPr lang="uk-UA" noProof="1" smtClean="0"/>
              <a:t>Вставте фотографію</a:t>
            </a:r>
            <a:endParaRPr lang="uk-UA" noProof="1"/>
          </a:p>
        </p:txBody>
      </p:sp>
      <p:sp>
        <p:nvSpPr>
          <p:cNvPr id="12" name="Місце для зображення 11">
            <a:extLst>
              <a:ext uri="{FF2B5EF4-FFF2-40B4-BE49-F238E27FC236}">
                <a16:creationId xmlns:a16="http://schemas.microsoft.com/office/drawing/2014/main" id="{A6448104-B5CB-41CF-9026-48C5A7CA83EC}"/>
              </a:ext>
            </a:extLst>
          </p:cNvPr>
          <p:cNvSpPr>
            <a:spLocks noGrp="1"/>
          </p:cNvSpPr>
          <p:nvPr>
            <p:ph type="pic" sz="quarter" idx="11" hasCustomPrompt="1"/>
          </p:nvPr>
        </p:nvSpPr>
        <p:spPr>
          <a:xfrm>
            <a:off x="612000" y="421575"/>
            <a:ext cx="1260000" cy="1260000"/>
          </a:xfrm>
          <a:solidFill>
            <a:schemeClr val="bg1"/>
          </a:solidFill>
        </p:spPr>
        <p:txBody>
          <a:bodyPr lIns="180000" rIns="180000" rtlCol="0" anchor="ctr"/>
          <a:lstStyle>
            <a:lvl1pPr marL="0" indent="0" algn="ctr">
              <a:buNone/>
              <a:defRPr i="1"/>
            </a:lvl1pPr>
          </a:lstStyle>
          <a:p>
            <a:pPr rtl="0"/>
            <a:r>
              <a:rPr lang="uk-UA" noProof="1" smtClean="0"/>
              <a:t>Вставте або перетягніть фотографію автора/команди сюди.</a:t>
            </a:r>
            <a:endParaRPr lang="uk-UA" noProof="1"/>
          </a:p>
        </p:txBody>
      </p:sp>
      <p:sp>
        <p:nvSpPr>
          <p:cNvPr id="8" name="Місце для тексту 13">
            <a:extLst>
              <a:ext uri="{FF2B5EF4-FFF2-40B4-BE49-F238E27FC236}">
                <a16:creationId xmlns:a16="http://schemas.microsoft.com/office/drawing/2014/main" id="{9124A8AC-4034-49D6-A0CA-33E44760E05B}"/>
              </a:ext>
            </a:extLst>
          </p:cNvPr>
          <p:cNvSpPr>
            <a:spLocks noGrp="1"/>
          </p:cNvSpPr>
          <p:nvPr>
            <p:ph type="body" sz="quarter" idx="12" hasCustomPrompt="1"/>
          </p:nvPr>
        </p:nvSpPr>
        <p:spPr>
          <a:xfrm>
            <a:off x="612000" y="2396325"/>
            <a:ext cx="1260000" cy="3560745"/>
          </a:xfrm>
        </p:spPr>
        <p:txBody>
          <a:bodyPr rtlCol="0"/>
          <a:lstStyle>
            <a:lvl1pPr marL="0" indent="0">
              <a:lnSpc>
                <a:spcPts val="1200"/>
              </a:lnSpc>
              <a:spcBef>
                <a:spcPts val="0"/>
              </a:spcBef>
              <a:buNone/>
              <a:defRPr sz="800">
                <a:solidFill>
                  <a:schemeClr val="tx1">
                    <a:lumMod val="85000"/>
                    <a:lumOff val="15000"/>
                  </a:schemeClr>
                </a:solidFill>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Відомості про це видання/Примітка редактора:</a:t>
            </a:r>
            <a:endParaRPr lang="uk-UA" noProof="1"/>
          </a:p>
        </p:txBody>
      </p:sp>
      <p:sp>
        <p:nvSpPr>
          <p:cNvPr id="13" name="Місце для тексту 19">
            <a:extLst>
              <a:ext uri="{FF2B5EF4-FFF2-40B4-BE49-F238E27FC236}">
                <a16:creationId xmlns:a16="http://schemas.microsoft.com/office/drawing/2014/main" id="{D7E4C765-DA62-4482-BCCE-303DAF1AE048}"/>
              </a:ext>
            </a:extLst>
          </p:cNvPr>
          <p:cNvSpPr>
            <a:spLocks noGrp="1"/>
          </p:cNvSpPr>
          <p:nvPr>
            <p:ph type="body" sz="quarter" idx="14" hasCustomPrompt="1"/>
          </p:nvPr>
        </p:nvSpPr>
        <p:spPr>
          <a:xfrm>
            <a:off x="612000" y="1876950"/>
            <a:ext cx="1260000" cy="324000"/>
          </a:xfrm>
          <a:noFill/>
        </p:spPr>
        <p:txBody>
          <a:bodyPr lIns="0" tIns="36000" rIns="0" rtlCol="0"/>
          <a:lstStyle>
            <a:lvl1pPr marL="0" indent="0" algn="l">
              <a:buNone/>
              <a:defRPr sz="900">
                <a:latin typeface="+mj-lt"/>
              </a:defRPr>
            </a:lvl1pPr>
            <a:lvl2pPr marL="179388" indent="0">
              <a:buNone/>
              <a:defRPr>
                <a:latin typeface="+mj-lt"/>
              </a:defRPr>
            </a:lvl2pPr>
            <a:lvl3pPr marL="360363" indent="0">
              <a:buNone/>
              <a:defRPr>
                <a:latin typeface="+mj-lt"/>
              </a:defRPr>
            </a:lvl3pPr>
            <a:lvl4pPr marL="538162" indent="0">
              <a:buNone/>
              <a:defRPr>
                <a:latin typeface="+mj-lt"/>
              </a:defRPr>
            </a:lvl4pPr>
            <a:lvl5pPr marL="717550" indent="0">
              <a:buNone/>
              <a:defRPr>
                <a:latin typeface="+mj-lt"/>
              </a:defRPr>
            </a:lvl5pPr>
          </a:lstStyle>
          <a:p>
            <a:pPr lvl="0" rtl="0"/>
            <a:r>
              <a:rPr lang="uk-UA" noProof="1" smtClean="0"/>
              <a:t>Назва команди автора/редактора</a:t>
            </a:r>
            <a:endParaRPr lang="uk-UA" noProof="1"/>
          </a:p>
        </p:txBody>
      </p:sp>
      <p:sp>
        <p:nvSpPr>
          <p:cNvPr id="16" name="Місце для тексту 19">
            <a:extLst>
              <a:ext uri="{FF2B5EF4-FFF2-40B4-BE49-F238E27FC236}">
                <a16:creationId xmlns:a16="http://schemas.microsoft.com/office/drawing/2014/main" id="{B38B2678-D7C5-44EF-954C-DD65F9CF7B11}"/>
              </a:ext>
            </a:extLst>
          </p:cNvPr>
          <p:cNvSpPr>
            <a:spLocks noGrp="1"/>
          </p:cNvSpPr>
          <p:nvPr>
            <p:ph type="body" sz="quarter" idx="15" hasCustomPrompt="1"/>
          </p:nvPr>
        </p:nvSpPr>
        <p:spPr>
          <a:xfrm>
            <a:off x="612000" y="6119535"/>
            <a:ext cx="1260000" cy="324000"/>
          </a:xfrm>
          <a:noFill/>
        </p:spPr>
        <p:txBody>
          <a:bodyPr lIns="0" tIns="36000" rIns="0" rtlCol="0"/>
          <a:lstStyle>
            <a:lvl1pPr marL="0" indent="0" algn="l">
              <a:buNone/>
              <a:defRPr sz="900">
                <a:latin typeface="+mj-lt"/>
              </a:defRPr>
            </a:lvl1pPr>
            <a:lvl2pPr marL="179388" indent="0">
              <a:buNone/>
              <a:defRPr>
                <a:latin typeface="+mj-lt"/>
              </a:defRPr>
            </a:lvl2pPr>
            <a:lvl3pPr marL="360363" indent="0">
              <a:buNone/>
              <a:defRPr>
                <a:latin typeface="+mj-lt"/>
              </a:defRPr>
            </a:lvl3pPr>
            <a:lvl4pPr marL="538162" indent="0">
              <a:buNone/>
              <a:defRPr>
                <a:latin typeface="+mj-lt"/>
              </a:defRPr>
            </a:lvl4pPr>
            <a:lvl5pPr marL="717550" indent="0">
              <a:buNone/>
              <a:defRPr>
                <a:latin typeface="+mj-lt"/>
              </a:defRPr>
            </a:lvl5pPr>
          </a:lstStyle>
          <a:p>
            <a:pPr lvl="0" rtl="0"/>
            <a:r>
              <a:rPr lang="uk-UA" noProof="1" smtClean="0"/>
              <a:t>Профіль у Twitter, електронна пошта або номер телефону</a:t>
            </a:r>
            <a:endParaRPr lang="uk-UA" noProof="1"/>
          </a:p>
        </p:txBody>
      </p:sp>
      <p:sp>
        <p:nvSpPr>
          <p:cNvPr id="11" name="Заголовок 10">
            <a:extLst>
              <a:ext uri="{FF2B5EF4-FFF2-40B4-BE49-F238E27FC236}">
                <a16:creationId xmlns:a16="http://schemas.microsoft.com/office/drawing/2014/main" id="{6D21E38F-466D-4144-B739-52E6DE63978F}"/>
              </a:ext>
            </a:extLst>
          </p:cNvPr>
          <p:cNvSpPr>
            <a:spLocks noGrp="1"/>
          </p:cNvSpPr>
          <p:nvPr>
            <p:ph type="title" hasCustomPrompt="1"/>
          </p:nvPr>
        </p:nvSpPr>
        <p:spPr>
          <a:xfrm>
            <a:off x="4571999" y="724619"/>
            <a:ext cx="2380891" cy="646981"/>
          </a:xfrm>
          <a:solidFill>
            <a:schemeClr val="accent3">
              <a:lumMod val="50000"/>
            </a:schemeClr>
          </a:solidFill>
        </p:spPr>
        <p:txBody>
          <a:bodyPr lIns="324000" rtlCol="0" anchor="ctr"/>
          <a:lstStyle>
            <a:lvl1pPr>
              <a:defRPr sz="3200" b="1">
                <a:solidFill>
                  <a:schemeClr val="bg1"/>
                </a:solidFill>
              </a:defRPr>
            </a:lvl1pPr>
          </a:lstStyle>
          <a:p>
            <a:pPr rtl="0"/>
            <a:r>
              <a:rPr lang="uk-UA" noProof="1" smtClean="0"/>
              <a:t>Заголовок</a:t>
            </a:r>
            <a:endParaRPr lang="uk-UA" noProof="1"/>
          </a:p>
        </p:txBody>
      </p:sp>
      <p:sp>
        <p:nvSpPr>
          <p:cNvPr id="23" name="Місце для зображення 22">
            <a:extLst>
              <a:ext uri="{FF2B5EF4-FFF2-40B4-BE49-F238E27FC236}">
                <a16:creationId xmlns:a16="http://schemas.microsoft.com/office/drawing/2014/main" id="{EA5D6AF7-72EE-4462-803E-E2B8DF69C0C3}"/>
              </a:ext>
            </a:extLst>
          </p:cNvPr>
          <p:cNvSpPr>
            <a:spLocks noGrp="1"/>
          </p:cNvSpPr>
          <p:nvPr>
            <p:ph type="pic" sz="quarter" idx="16" hasCustomPrompt="1"/>
          </p:nvPr>
        </p:nvSpPr>
        <p:spPr>
          <a:xfrm>
            <a:off x="7425670" y="1436324"/>
            <a:ext cx="1188000" cy="1188000"/>
          </a:xfrm>
          <a:solidFill>
            <a:schemeClr val="bg1"/>
          </a:solidFill>
        </p:spPr>
        <p:txBody>
          <a:bodyPr rtlCol="0" anchor="ctr"/>
          <a:lstStyle>
            <a:lvl1pPr marL="0" indent="0" algn="ctr">
              <a:buNone/>
              <a:defRPr i="1"/>
            </a:lvl1pPr>
          </a:lstStyle>
          <a:p>
            <a:pPr rtl="0"/>
            <a:r>
              <a:rPr lang="uk-UA" noProof="1" smtClean="0"/>
              <a:t>Вставте фотографію</a:t>
            </a:r>
            <a:endParaRPr lang="uk-UA" noProof="1"/>
          </a:p>
        </p:txBody>
      </p:sp>
      <p:sp>
        <p:nvSpPr>
          <p:cNvPr id="27" name="Місце для тексту 26">
            <a:extLst>
              <a:ext uri="{FF2B5EF4-FFF2-40B4-BE49-F238E27FC236}">
                <a16:creationId xmlns:a16="http://schemas.microsoft.com/office/drawing/2014/main" id="{039CDCEA-DDBC-484D-8B7C-A442758FE630}"/>
              </a:ext>
            </a:extLst>
          </p:cNvPr>
          <p:cNvSpPr>
            <a:spLocks noGrp="1"/>
          </p:cNvSpPr>
          <p:nvPr>
            <p:ph type="body" sz="quarter" idx="18" hasCustomPrompt="1"/>
          </p:nvPr>
        </p:nvSpPr>
        <p:spPr>
          <a:xfrm>
            <a:off x="7425670" y="2701956"/>
            <a:ext cx="972000" cy="432000"/>
          </a:xfrm>
        </p:spPr>
        <p:txBody>
          <a:bodyPr rtlCol="0"/>
          <a:lstStyle>
            <a:lvl1pPr marL="0" indent="0">
              <a:buNone/>
              <a:defRPr sz="1500"/>
            </a:lvl1pPr>
            <a:lvl2pPr marL="179388" indent="0">
              <a:buNone/>
              <a:defRPr sz="1500"/>
            </a:lvl2pPr>
            <a:lvl3pPr marL="360363" indent="0">
              <a:buNone/>
              <a:defRPr sz="1500"/>
            </a:lvl3pPr>
            <a:lvl4pPr marL="538162" indent="0">
              <a:buNone/>
              <a:defRPr sz="1500"/>
            </a:lvl4pPr>
            <a:lvl5pPr marL="717550" indent="0">
              <a:buNone/>
              <a:defRPr sz="1500"/>
            </a:lvl5pPr>
          </a:lstStyle>
          <a:p>
            <a:pPr lvl="0" rtl="0"/>
            <a:r>
              <a:rPr lang="uk-UA" noProof="1" smtClean="0"/>
              <a:t>Заголовок розділу</a:t>
            </a:r>
            <a:endParaRPr lang="uk-UA" noProof="1"/>
          </a:p>
        </p:txBody>
      </p:sp>
      <p:sp>
        <p:nvSpPr>
          <p:cNvPr id="29" name="Місце для тексту 28">
            <a:extLst>
              <a:ext uri="{FF2B5EF4-FFF2-40B4-BE49-F238E27FC236}">
                <a16:creationId xmlns:a16="http://schemas.microsoft.com/office/drawing/2014/main" id="{66F4022A-4BE0-4704-972A-4ED5ADC9E239}"/>
              </a:ext>
            </a:extLst>
          </p:cNvPr>
          <p:cNvSpPr>
            <a:spLocks noGrp="1"/>
          </p:cNvSpPr>
          <p:nvPr>
            <p:ph type="body" sz="quarter" idx="19" hasCustomPrompt="1"/>
          </p:nvPr>
        </p:nvSpPr>
        <p:spPr>
          <a:xfrm>
            <a:off x="7425670" y="3144409"/>
            <a:ext cx="972000" cy="396000"/>
          </a:xfrm>
        </p:spPr>
        <p:txBody>
          <a:bodyPr rtlCol="0"/>
          <a:lstStyle>
            <a:lvl1pPr marL="0" indent="0">
              <a:buNone/>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Опис розділу</a:t>
            </a:r>
            <a:endParaRPr lang="uk-UA" noProof="1"/>
          </a:p>
        </p:txBody>
      </p:sp>
      <p:sp>
        <p:nvSpPr>
          <p:cNvPr id="30" name="Місце для зображення 22">
            <a:extLst>
              <a:ext uri="{FF2B5EF4-FFF2-40B4-BE49-F238E27FC236}">
                <a16:creationId xmlns:a16="http://schemas.microsoft.com/office/drawing/2014/main" id="{C6DC1312-749D-4C4C-9866-33D9BEC433FF}"/>
              </a:ext>
            </a:extLst>
          </p:cNvPr>
          <p:cNvSpPr>
            <a:spLocks noGrp="1"/>
          </p:cNvSpPr>
          <p:nvPr>
            <p:ph type="pic" sz="quarter" idx="20" hasCustomPrompt="1"/>
          </p:nvPr>
        </p:nvSpPr>
        <p:spPr>
          <a:xfrm>
            <a:off x="6125138" y="4059313"/>
            <a:ext cx="1188000" cy="1188000"/>
          </a:xfrm>
          <a:solidFill>
            <a:schemeClr val="bg1"/>
          </a:solidFill>
        </p:spPr>
        <p:txBody>
          <a:bodyPr rtlCol="0" anchor="ctr"/>
          <a:lstStyle>
            <a:lvl1pPr marL="0" indent="0" algn="ctr">
              <a:buNone/>
              <a:defRPr i="1"/>
            </a:lvl1pPr>
          </a:lstStyle>
          <a:p>
            <a:pPr rtl="0"/>
            <a:r>
              <a:rPr lang="uk-UA" noProof="1" smtClean="0"/>
              <a:t>Вставте фотографію</a:t>
            </a:r>
            <a:endParaRPr lang="uk-UA" noProof="1"/>
          </a:p>
        </p:txBody>
      </p:sp>
      <p:sp>
        <p:nvSpPr>
          <p:cNvPr id="32" name="Місце для тексту 28">
            <a:extLst>
              <a:ext uri="{FF2B5EF4-FFF2-40B4-BE49-F238E27FC236}">
                <a16:creationId xmlns:a16="http://schemas.microsoft.com/office/drawing/2014/main" id="{BDC226A0-A14E-460D-BD73-526B2B6D1E6E}"/>
              </a:ext>
            </a:extLst>
          </p:cNvPr>
          <p:cNvSpPr>
            <a:spLocks noGrp="1"/>
          </p:cNvSpPr>
          <p:nvPr>
            <p:ph type="body" sz="quarter" idx="22" hasCustomPrompt="1"/>
          </p:nvPr>
        </p:nvSpPr>
        <p:spPr>
          <a:xfrm>
            <a:off x="7425670" y="4888882"/>
            <a:ext cx="972000" cy="396000"/>
          </a:xfrm>
        </p:spPr>
        <p:txBody>
          <a:bodyPr rtlCol="0"/>
          <a:lstStyle>
            <a:lvl1pPr marL="0" indent="0">
              <a:buNone/>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Опис розділу</a:t>
            </a:r>
            <a:endParaRPr lang="uk-UA" noProof="1"/>
          </a:p>
        </p:txBody>
      </p:sp>
      <p:sp>
        <p:nvSpPr>
          <p:cNvPr id="33" name="Місце для тексту 26">
            <a:extLst>
              <a:ext uri="{FF2B5EF4-FFF2-40B4-BE49-F238E27FC236}">
                <a16:creationId xmlns:a16="http://schemas.microsoft.com/office/drawing/2014/main" id="{82DECE8B-2811-4E39-B0B5-B04844475197}"/>
              </a:ext>
            </a:extLst>
          </p:cNvPr>
          <p:cNvSpPr>
            <a:spLocks noGrp="1"/>
          </p:cNvSpPr>
          <p:nvPr>
            <p:ph type="body" sz="quarter" idx="23" hasCustomPrompt="1"/>
          </p:nvPr>
        </p:nvSpPr>
        <p:spPr>
          <a:xfrm>
            <a:off x="7425670" y="4437340"/>
            <a:ext cx="972000" cy="432000"/>
          </a:xfrm>
        </p:spPr>
        <p:txBody>
          <a:bodyPr rtlCol="0"/>
          <a:lstStyle>
            <a:lvl1pPr marL="0" indent="0">
              <a:buNone/>
              <a:defRPr sz="1500"/>
            </a:lvl1pPr>
            <a:lvl2pPr marL="179388" indent="0">
              <a:buNone/>
              <a:defRPr sz="1500"/>
            </a:lvl2pPr>
            <a:lvl3pPr marL="360363" indent="0">
              <a:buNone/>
              <a:defRPr sz="1500"/>
            </a:lvl3pPr>
            <a:lvl4pPr marL="538162" indent="0">
              <a:buNone/>
              <a:defRPr sz="1500"/>
            </a:lvl4pPr>
            <a:lvl5pPr marL="717550" indent="0">
              <a:buNone/>
              <a:defRPr sz="1500"/>
            </a:lvl5pPr>
          </a:lstStyle>
          <a:p>
            <a:pPr lvl="0" rtl="0"/>
            <a:r>
              <a:rPr lang="uk-UA" noProof="1" smtClean="0"/>
              <a:t>Заголовок розділу</a:t>
            </a:r>
            <a:endParaRPr lang="uk-UA" noProof="1"/>
          </a:p>
        </p:txBody>
      </p:sp>
      <p:sp>
        <p:nvSpPr>
          <p:cNvPr id="34" name="Місце для зображення 22">
            <a:extLst>
              <a:ext uri="{FF2B5EF4-FFF2-40B4-BE49-F238E27FC236}">
                <a16:creationId xmlns:a16="http://schemas.microsoft.com/office/drawing/2014/main" id="{C145E4DD-1B70-40A7-A79B-F53A38F3EAF4}"/>
              </a:ext>
            </a:extLst>
          </p:cNvPr>
          <p:cNvSpPr>
            <a:spLocks noGrp="1"/>
          </p:cNvSpPr>
          <p:nvPr>
            <p:ph type="pic" sz="quarter" idx="24" hasCustomPrompt="1"/>
          </p:nvPr>
        </p:nvSpPr>
        <p:spPr>
          <a:xfrm>
            <a:off x="4932000" y="2142616"/>
            <a:ext cx="1188000" cy="1188000"/>
          </a:xfrm>
          <a:solidFill>
            <a:schemeClr val="bg1"/>
          </a:solidFill>
        </p:spPr>
        <p:txBody>
          <a:bodyPr rtlCol="0" anchor="ctr"/>
          <a:lstStyle>
            <a:lvl1pPr marL="0" indent="0" algn="ctr">
              <a:buNone/>
              <a:defRPr i="1"/>
            </a:lvl1pPr>
          </a:lstStyle>
          <a:p>
            <a:pPr rtl="0"/>
            <a:r>
              <a:rPr lang="uk-UA" noProof="1" smtClean="0"/>
              <a:t>Вставте фотографію</a:t>
            </a:r>
            <a:endParaRPr lang="uk-UA" noProof="1"/>
          </a:p>
        </p:txBody>
      </p:sp>
      <p:sp>
        <p:nvSpPr>
          <p:cNvPr id="35" name="Місце для тексту 24">
            <a:extLst>
              <a:ext uri="{FF2B5EF4-FFF2-40B4-BE49-F238E27FC236}">
                <a16:creationId xmlns:a16="http://schemas.microsoft.com/office/drawing/2014/main" id="{E2A67A78-0F10-42C0-88B6-13744CFB3602}"/>
              </a:ext>
            </a:extLst>
          </p:cNvPr>
          <p:cNvSpPr>
            <a:spLocks noGrp="1"/>
          </p:cNvSpPr>
          <p:nvPr>
            <p:ph type="body" sz="quarter" idx="25" hasCustomPrompt="1"/>
          </p:nvPr>
        </p:nvSpPr>
        <p:spPr>
          <a:xfrm>
            <a:off x="4770202" y="1605750"/>
            <a:ext cx="712459" cy="914633"/>
          </a:xfrm>
        </p:spPr>
        <p:txBody>
          <a:bodyPr rtlCol="0"/>
          <a:lstStyle>
            <a:lvl1pPr marL="0" indent="0">
              <a:lnSpc>
                <a:spcPts val="9000"/>
              </a:lnSpc>
              <a:spcBef>
                <a:spcPts val="0"/>
              </a:spcBef>
              <a:buNone/>
              <a:defRPr sz="10000" spc="-2000" baseline="0"/>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8</a:t>
            </a:r>
            <a:endParaRPr lang="uk-UA" noProof="1"/>
          </a:p>
        </p:txBody>
      </p:sp>
      <p:sp>
        <p:nvSpPr>
          <p:cNvPr id="36" name="Місце для тексту 28">
            <a:extLst>
              <a:ext uri="{FF2B5EF4-FFF2-40B4-BE49-F238E27FC236}">
                <a16:creationId xmlns:a16="http://schemas.microsoft.com/office/drawing/2014/main" id="{6478D7BE-B4ED-4F54-BA23-3E36A3B1AB3A}"/>
              </a:ext>
            </a:extLst>
          </p:cNvPr>
          <p:cNvSpPr>
            <a:spLocks noGrp="1"/>
          </p:cNvSpPr>
          <p:nvPr>
            <p:ph type="body" sz="quarter" idx="26" hasCustomPrompt="1"/>
          </p:nvPr>
        </p:nvSpPr>
        <p:spPr>
          <a:xfrm>
            <a:off x="4932000" y="3861313"/>
            <a:ext cx="972000" cy="396000"/>
          </a:xfrm>
        </p:spPr>
        <p:txBody>
          <a:bodyPr rtlCol="0"/>
          <a:lstStyle>
            <a:lvl1pPr marL="0" indent="0">
              <a:buNone/>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Опис розділу</a:t>
            </a:r>
            <a:endParaRPr lang="uk-UA" noProof="1"/>
          </a:p>
        </p:txBody>
      </p:sp>
      <p:sp>
        <p:nvSpPr>
          <p:cNvPr id="37" name="Місце для тексту 26">
            <a:extLst>
              <a:ext uri="{FF2B5EF4-FFF2-40B4-BE49-F238E27FC236}">
                <a16:creationId xmlns:a16="http://schemas.microsoft.com/office/drawing/2014/main" id="{9E412E95-7185-4D23-B84E-D2703D8F0B3C}"/>
              </a:ext>
            </a:extLst>
          </p:cNvPr>
          <p:cNvSpPr>
            <a:spLocks noGrp="1"/>
          </p:cNvSpPr>
          <p:nvPr>
            <p:ph type="body" sz="quarter" idx="27" hasCustomPrompt="1"/>
          </p:nvPr>
        </p:nvSpPr>
        <p:spPr>
          <a:xfrm>
            <a:off x="4932000" y="3415059"/>
            <a:ext cx="972000" cy="432000"/>
          </a:xfrm>
        </p:spPr>
        <p:txBody>
          <a:bodyPr rtlCol="0"/>
          <a:lstStyle>
            <a:lvl1pPr marL="0" indent="0">
              <a:buNone/>
              <a:defRPr sz="1500"/>
            </a:lvl1pPr>
            <a:lvl2pPr marL="179388" indent="0">
              <a:buNone/>
              <a:defRPr sz="1500"/>
            </a:lvl2pPr>
            <a:lvl3pPr marL="360363" indent="0">
              <a:buNone/>
              <a:defRPr sz="1500"/>
            </a:lvl3pPr>
            <a:lvl4pPr marL="538162" indent="0">
              <a:buNone/>
              <a:defRPr sz="1500"/>
            </a:lvl4pPr>
            <a:lvl5pPr marL="717550" indent="0">
              <a:buNone/>
              <a:defRPr sz="1500"/>
            </a:lvl5pPr>
          </a:lstStyle>
          <a:p>
            <a:pPr lvl="0" rtl="0"/>
            <a:r>
              <a:rPr lang="uk-UA" noProof="1" smtClean="0"/>
              <a:t>Заголовок розділу</a:t>
            </a:r>
            <a:endParaRPr lang="uk-UA" noProof="1"/>
          </a:p>
        </p:txBody>
      </p:sp>
      <p:sp>
        <p:nvSpPr>
          <p:cNvPr id="39" name="Місце для тексту 38">
            <a:extLst>
              <a:ext uri="{FF2B5EF4-FFF2-40B4-BE49-F238E27FC236}">
                <a16:creationId xmlns:a16="http://schemas.microsoft.com/office/drawing/2014/main" id="{AA50C935-E49A-4AC8-8086-818FA9BFFE6E}"/>
              </a:ext>
            </a:extLst>
          </p:cNvPr>
          <p:cNvSpPr>
            <a:spLocks noGrp="1"/>
          </p:cNvSpPr>
          <p:nvPr>
            <p:ph type="body" sz="quarter" idx="28" hasCustomPrompt="1"/>
          </p:nvPr>
        </p:nvSpPr>
        <p:spPr>
          <a:xfrm>
            <a:off x="6110941" y="5578500"/>
            <a:ext cx="1835234" cy="775574"/>
          </a:xfrm>
        </p:spPr>
        <p:txBody>
          <a:bodyPr rtlCol="0"/>
          <a:lstStyle>
            <a:lvl1pPr marL="0" indent="0" defTabSz="762000">
              <a:lnSpc>
                <a:spcPct val="100000"/>
              </a:lnSpc>
              <a:spcBef>
                <a:spcPts val="0"/>
              </a:spcBef>
              <a:spcAft>
                <a:spcPts val="0"/>
              </a:spcAft>
              <a:buNone/>
              <a:defRPr sz="900"/>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Вміст 		12</a:t>
            </a:r>
            <a:endParaRPr lang="uk-UA" noProof="1"/>
          </a:p>
        </p:txBody>
      </p:sp>
      <p:sp>
        <p:nvSpPr>
          <p:cNvPr id="41" name="Місце для тексту 24">
            <a:extLst>
              <a:ext uri="{FF2B5EF4-FFF2-40B4-BE49-F238E27FC236}">
                <a16:creationId xmlns:a16="http://schemas.microsoft.com/office/drawing/2014/main" id="{C6DA1615-E4F2-4B1B-B51D-8831D491CAD0}"/>
              </a:ext>
            </a:extLst>
          </p:cNvPr>
          <p:cNvSpPr>
            <a:spLocks noGrp="1"/>
          </p:cNvSpPr>
          <p:nvPr>
            <p:ph type="body" sz="quarter" idx="29" hasCustomPrompt="1"/>
          </p:nvPr>
        </p:nvSpPr>
        <p:spPr>
          <a:xfrm>
            <a:off x="7313138" y="979007"/>
            <a:ext cx="712459" cy="914633"/>
          </a:xfrm>
        </p:spPr>
        <p:txBody>
          <a:bodyPr rtlCol="0"/>
          <a:lstStyle>
            <a:lvl1pPr marL="0" indent="0">
              <a:lnSpc>
                <a:spcPts val="9000"/>
              </a:lnSpc>
              <a:spcBef>
                <a:spcPts val="0"/>
              </a:spcBef>
              <a:buNone/>
              <a:defRPr sz="10000" spc="-2000" baseline="0"/>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8</a:t>
            </a:r>
            <a:endParaRPr lang="uk-UA" noProof="1"/>
          </a:p>
        </p:txBody>
      </p:sp>
      <p:sp>
        <p:nvSpPr>
          <p:cNvPr id="42" name="Місце для тексту 24">
            <a:extLst>
              <a:ext uri="{FF2B5EF4-FFF2-40B4-BE49-F238E27FC236}">
                <a16:creationId xmlns:a16="http://schemas.microsoft.com/office/drawing/2014/main" id="{DFF94A92-D068-404D-8249-F72BB94D9C06}"/>
              </a:ext>
            </a:extLst>
          </p:cNvPr>
          <p:cNvSpPr>
            <a:spLocks noGrp="1"/>
          </p:cNvSpPr>
          <p:nvPr>
            <p:ph type="body" sz="quarter" idx="30" hasCustomPrompt="1"/>
          </p:nvPr>
        </p:nvSpPr>
        <p:spPr>
          <a:xfrm>
            <a:off x="5839541" y="3627801"/>
            <a:ext cx="712459" cy="914633"/>
          </a:xfrm>
        </p:spPr>
        <p:txBody>
          <a:bodyPr rtlCol="0"/>
          <a:lstStyle>
            <a:lvl1pPr marL="0" indent="0">
              <a:lnSpc>
                <a:spcPts val="9000"/>
              </a:lnSpc>
              <a:spcBef>
                <a:spcPts val="0"/>
              </a:spcBef>
              <a:buNone/>
              <a:defRPr sz="10000" spc="-2000" baseline="0"/>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8</a:t>
            </a:r>
            <a:endParaRPr lang="uk-UA" noProof="1"/>
          </a:p>
        </p:txBody>
      </p:sp>
      <p:sp>
        <p:nvSpPr>
          <p:cNvPr id="48" name="Місце для тексту 28">
            <a:extLst>
              <a:ext uri="{FF2B5EF4-FFF2-40B4-BE49-F238E27FC236}">
                <a16:creationId xmlns:a16="http://schemas.microsoft.com/office/drawing/2014/main" id="{CDC8EED8-0ACD-4D8C-878C-1AC857B325A7}"/>
              </a:ext>
            </a:extLst>
          </p:cNvPr>
          <p:cNvSpPr>
            <a:spLocks noGrp="1"/>
          </p:cNvSpPr>
          <p:nvPr>
            <p:ph type="body" sz="quarter" idx="32" hasCustomPrompt="1"/>
          </p:nvPr>
        </p:nvSpPr>
        <p:spPr>
          <a:xfrm>
            <a:off x="2453513" y="5887031"/>
            <a:ext cx="1440000" cy="540000"/>
          </a:xfrm>
        </p:spPr>
        <p:txBody>
          <a:bodyPr rtlCol="0"/>
          <a:lstStyle>
            <a:lvl1pPr marL="0" indent="0">
              <a:buNone/>
              <a:defRPr sz="800">
                <a:solidFill>
                  <a:schemeClr val="bg1"/>
                </a:solidFill>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Опис розділу</a:t>
            </a:r>
            <a:endParaRPr lang="uk-UA" noProof="1"/>
          </a:p>
        </p:txBody>
      </p:sp>
      <p:sp>
        <p:nvSpPr>
          <p:cNvPr id="49" name="Місце для тексту 26">
            <a:extLst>
              <a:ext uri="{FF2B5EF4-FFF2-40B4-BE49-F238E27FC236}">
                <a16:creationId xmlns:a16="http://schemas.microsoft.com/office/drawing/2014/main" id="{902D084A-6C33-445B-AD1B-E2B7FC4C4138}"/>
              </a:ext>
            </a:extLst>
          </p:cNvPr>
          <p:cNvSpPr>
            <a:spLocks noGrp="1"/>
          </p:cNvSpPr>
          <p:nvPr>
            <p:ph type="body" sz="quarter" idx="33" hasCustomPrompt="1"/>
          </p:nvPr>
        </p:nvSpPr>
        <p:spPr>
          <a:xfrm>
            <a:off x="2453513" y="5333318"/>
            <a:ext cx="1440000" cy="432000"/>
          </a:xfrm>
        </p:spPr>
        <p:txBody>
          <a:bodyPr rtlCol="0"/>
          <a:lstStyle>
            <a:lvl1pPr marL="0" indent="0">
              <a:buNone/>
              <a:defRPr sz="1500">
                <a:solidFill>
                  <a:schemeClr val="bg1"/>
                </a:solidFill>
              </a:defRPr>
            </a:lvl1pPr>
            <a:lvl2pPr marL="179388" indent="0">
              <a:buNone/>
              <a:defRPr sz="1500"/>
            </a:lvl2pPr>
            <a:lvl3pPr marL="360363" indent="0">
              <a:buNone/>
              <a:defRPr sz="1500"/>
            </a:lvl3pPr>
            <a:lvl4pPr marL="538162" indent="0">
              <a:buNone/>
              <a:defRPr sz="1500"/>
            </a:lvl4pPr>
            <a:lvl5pPr marL="717550" indent="0">
              <a:buNone/>
              <a:defRPr sz="1500"/>
            </a:lvl5pPr>
          </a:lstStyle>
          <a:p>
            <a:pPr lvl="0" rtl="0"/>
            <a:r>
              <a:rPr lang="uk-UA" noProof="1" smtClean="0"/>
              <a:t>Заголовок розділу</a:t>
            </a:r>
            <a:endParaRPr lang="uk-UA" noProof="1"/>
          </a:p>
        </p:txBody>
      </p:sp>
    </p:spTree>
    <p:extLst>
      <p:ext uri="{BB962C8B-B14F-4D97-AF65-F5344CB8AC3E}">
        <p14:creationId xmlns:p14="http://schemas.microsoft.com/office/powerpoint/2010/main" val="346799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Два об’єкти">
    <p:spTree>
      <p:nvGrpSpPr>
        <p:cNvPr id="1" name=""/>
        <p:cNvGrpSpPr/>
        <p:nvPr/>
      </p:nvGrpSpPr>
      <p:grpSpPr>
        <a:xfrm>
          <a:off x="0" y="0"/>
          <a:ext cx="0" cy="0"/>
          <a:chOff x="0" y="0"/>
          <a:chExt cx="0" cy="0"/>
        </a:xfrm>
      </p:grpSpPr>
      <p:sp>
        <p:nvSpPr>
          <p:cNvPr id="12" name="Місце для тексту 11">
            <a:extLst>
              <a:ext uri="{FF2B5EF4-FFF2-40B4-BE49-F238E27FC236}">
                <a16:creationId xmlns:a16="http://schemas.microsoft.com/office/drawing/2014/main" id="{93A24AD5-6139-4662-9AB6-EE2C3977AAA1}"/>
              </a:ext>
            </a:extLst>
          </p:cNvPr>
          <p:cNvSpPr>
            <a:spLocks noGrp="1"/>
          </p:cNvSpPr>
          <p:nvPr>
            <p:ph type="body" sz="quarter" idx="16" hasCustomPrompt="1"/>
          </p:nvPr>
        </p:nvSpPr>
        <p:spPr>
          <a:xfrm>
            <a:off x="6840000" y="252413"/>
            <a:ext cx="1692000" cy="1105213"/>
          </a:xfrm>
        </p:spPr>
        <p:txBody>
          <a:bodyPr rtlCol="0"/>
          <a:lstStyle>
            <a:lvl1pPr marL="0" indent="0">
              <a:buNone/>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Основний текст стовпця праворуч</a:t>
            </a:r>
            <a:endParaRPr lang="uk-UA" noProof="1"/>
          </a:p>
        </p:txBody>
      </p:sp>
      <p:sp>
        <p:nvSpPr>
          <p:cNvPr id="15" name="Місце для тексту 14">
            <a:extLst>
              <a:ext uri="{FF2B5EF4-FFF2-40B4-BE49-F238E27FC236}">
                <a16:creationId xmlns:a16="http://schemas.microsoft.com/office/drawing/2014/main" id="{BC2A3B69-CB74-4412-B88C-A3F13F7B9D6C}"/>
              </a:ext>
            </a:extLst>
          </p:cNvPr>
          <p:cNvSpPr>
            <a:spLocks noGrp="1"/>
          </p:cNvSpPr>
          <p:nvPr>
            <p:ph type="body" sz="quarter" idx="17" hasCustomPrompt="1"/>
          </p:nvPr>
        </p:nvSpPr>
        <p:spPr>
          <a:xfrm>
            <a:off x="4932000" y="252414"/>
            <a:ext cx="1692000" cy="1965601"/>
          </a:xfrm>
        </p:spPr>
        <p:txBody>
          <a:bodyPr rtlCol="0"/>
          <a:lstStyle>
            <a:lvl1pPr marL="0" indent="0">
              <a:buNone/>
              <a:defRPr/>
            </a:lvl1pPr>
          </a:lstStyle>
          <a:p>
            <a:pPr lvl="0" rtl="0"/>
            <a:r>
              <a:rPr lang="uk-UA" noProof="1" smtClean="0"/>
              <a:t>Основний текст стовпця ліворуч</a:t>
            </a:r>
            <a:endParaRPr lang="uk-UA" noProof="1"/>
          </a:p>
        </p:txBody>
      </p:sp>
      <p:sp>
        <p:nvSpPr>
          <p:cNvPr id="6" name="Місце для зображення 4">
            <a:extLst>
              <a:ext uri="{FF2B5EF4-FFF2-40B4-BE49-F238E27FC236}">
                <a16:creationId xmlns:a16="http://schemas.microsoft.com/office/drawing/2014/main" id="{58AAA1C1-0A27-4B81-B658-43FFED333DFF}"/>
              </a:ext>
            </a:extLst>
          </p:cNvPr>
          <p:cNvSpPr>
            <a:spLocks noGrp="1"/>
          </p:cNvSpPr>
          <p:nvPr>
            <p:ph type="pic" sz="quarter" idx="11" hasCustomPrompt="1"/>
          </p:nvPr>
        </p:nvSpPr>
        <p:spPr>
          <a:xfrm>
            <a:off x="252000" y="252000"/>
            <a:ext cx="4320000" cy="6354000"/>
          </a:xfrm>
          <a:solidFill>
            <a:schemeClr val="bg1">
              <a:lumMod val="95000"/>
            </a:schemeClr>
          </a:solidFill>
        </p:spPr>
        <p:txBody>
          <a:bodyPr tIns="0" rtlCol="0" anchor="ctr"/>
          <a:lstStyle>
            <a:lvl1pPr marL="0" indent="0" algn="ctr">
              <a:buFont typeface="Arial" panose="020B0604020202020204" pitchFamily="34" charset="0"/>
              <a:buNone/>
              <a:defRPr i="1"/>
            </a:lvl1pPr>
          </a:lstStyle>
          <a:p>
            <a:pPr rtl="0"/>
            <a:r>
              <a:rPr lang="uk-UA" noProof="1" smtClean="0"/>
              <a:t>Вставте або перетягніть фотографію</a:t>
            </a:r>
            <a:endParaRPr lang="uk-UA" noProof="1"/>
          </a:p>
        </p:txBody>
      </p:sp>
      <p:sp>
        <p:nvSpPr>
          <p:cNvPr id="13" name="Заголовок 12">
            <a:extLst>
              <a:ext uri="{FF2B5EF4-FFF2-40B4-BE49-F238E27FC236}">
                <a16:creationId xmlns:a16="http://schemas.microsoft.com/office/drawing/2014/main" id="{6F36D4C8-BF40-42B0-ABC5-A5BA46574FF5}"/>
              </a:ext>
            </a:extLst>
          </p:cNvPr>
          <p:cNvSpPr>
            <a:spLocks noGrp="1"/>
          </p:cNvSpPr>
          <p:nvPr>
            <p:ph type="title" hasCustomPrompt="1"/>
          </p:nvPr>
        </p:nvSpPr>
        <p:spPr>
          <a:xfrm>
            <a:off x="1" y="4279923"/>
            <a:ext cx="3165894" cy="568325"/>
          </a:xfrm>
          <a:solidFill>
            <a:schemeClr val="accent1"/>
          </a:solidFill>
          <a:ln>
            <a:noFill/>
          </a:ln>
          <a:effectLst/>
        </p:spPr>
        <p:txBody>
          <a:bodyPr vert="horz" lIns="612000" tIns="72000" rIns="108000" bIns="72000" rtlCol="0" anchor="t">
            <a:noAutofit/>
          </a:bodyPr>
          <a:lstStyle>
            <a:lvl1pPr>
              <a:defRPr lang="en-US" sz="3600" b="1" cap="none" dirty="0">
                <a:ln w="6350">
                  <a:noFill/>
                  <a:prstDash val="solid"/>
                </a:ln>
                <a:solidFill>
                  <a:schemeClr val="tx1"/>
                </a:solidFill>
                <a:effectLst/>
              </a:defRPr>
            </a:lvl1pPr>
          </a:lstStyle>
          <a:p>
            <a:pPr lvl="0" rtl="0"/>
            <a:r>
              <a:rPr lang="uk-UA" noProof="1" smtClean="0"/>
              <a:t>Заголовок історії</a:t>
            </a:r>
            <a:endParaRPr lang="uk-UA" noProof="1"/>
          </a:p>
        </p:txBody>
      </p:sp>
      <p:sp>
        <p:nvSpPr>
          <p:cNvPr id="5" name="Місце для тексту 4">
            <a:extLst>
              <a:ext uri="{FF2B5EF4-FFF2-40B4-BE49-F238E27FC236}">
                <a16:creationId xmlns:a16="http://schemas.microsoft.com/office/drawing/2014/main" id="{7EA218BA-E52F-42E6-BF2A-4A9D2326EED2}"/>
              </a:ext>
            </a:extLst>
          </p:cNvPr>
          <p:cNvSpPr>
            <a:spLocks noGrp="1"/>
          </p:cNvSpPr>
          <p:nvPr>
            <p:ph type="body" sz="quarter" idx="12" hasCustomPrompt="1"/>
          </p:nvPr>
        </p:nvSpPr>
        <p:spPr>
          <a:xfrm>
            <a:off x="681787" y="4900734"/>
            <a:ext cx="2484108" cy="344278"/>
          </a:xfrm>
          <a:solidFill>
            <a:schemeClr val="bg1">
              <a:alpha val="80000"/>
            </a:schemeClr>
          </a:solidFill>
        </p:spPr>
        <p:txBody>
          <a:bodyPr lIns="108000" tIns="0" rIns="108000" rtlCol="0" anchor="ctr"/>
          <a:lstStyle>
            <a:lvl1pPr marL="0" indent="0">
              <a:lnSpc>
                <a:spcPct val="100000"/>
              </a:lnSpc>
              <a:buNone/>
              <a:defRPr sz="1600" i="1"/>
            </a:lvl1pPr>
            <a:lvl2pPr marL="179388" indent="0">
              <a:buNone/>
              <a:defRPr sz="1600"/>
            </a:lvl2pPr>
            <a:lvl3pPr marL="360363" indent="0">
              <a:buNone/>
              <a:defRPr sz="1600"/>
            </a:lvl3pPr>
            <a:lvl4pPr marL="538162" indent="0">
              <a:buNone/>
              <a:defRPr sz="1600"/>
            </a:lvl4pPr>
            <a:lvl5pPr marL="717550" indent="0">
              <a:buNone/>
              <a:defRPr sz="1600"/>
            </a:lvl5pPr>
          </a:lstStyle>
          <a:p>
            <a:pPr lvl="0" rtl="0"/>
            <a:r>
              <a:rPr lang="uk-UA" noProof="1" smtClean="0"/>
              <a:t>Підзаголовок або анотація на тему</a:t>
            </a:r>
            <a:endParaRPr lang="uk-UA" noProof="1"/>
          </a:p>
        </p:txBody>
      </p:sp>
      <p:sp>
        <p:nvSpPr>
          <p:cNvPr id="9" name="Місце для тексту 19">
            <a:extLst>
              <a:ext uri="{FF2B5EF4-FFF2-40B4-BE49-F238E27FC236}">
                <a16:creationId xmlns:a16="http://schemas.microsoft.com/office/drawing/2014/main" id="{A54DC75F-199C-45A2-BFAD-E094C6809851}"/>
              </a:ext>
            </a:extLst>
          </p:cNvPr>
          <p:cNvSpPr>
            <a:spLocks noGrp="1"/>
          </p:cNvSpPr>
          <p:nvPr>
            <p:ph type="body" sz="quarter" idx="15" hasCustomPrompt="1"/>
          </p:nvPr>
        </p:nvSpPr>
        <p:spPr>
          <a:xfrm>
            <a:off x="3727450" y="6336000"/>
            <a:ext cx="758286" cy="180000"/>
          </a:xfrm>
          <a:solidFill>
            <a:schemeClr val="bg1"/>
          </a:solidFill>
        </p:spPr>
        <p:txBody>
          <a:bodyPr lIns="108000" tIns="36000" rIns="108000" rtlCol="0"/>
          <a:lstStyle>
            <a:lvl1pPr marL="0" indent="0" algn="r">
              <a:buNone/>
              <a:defRPr sz="800" i="1">
                <a:latin typeface="+mj-lt"/>
              </a:defRPr>
            </a:lvl1pPr>
            <a:lvl2pPr marL="179388" indent="0">
              <a:buNone/>
              <a:defRPr>
                <a:latin typeface="+mj-lt"/>
              </a:defRPr>
            </a:lvl2pPr>
            <a:lvl3pPr marL="360363" indent="0">
              <a:buNone/>
              <a:defRPr>
                <a:latin typeface="+mj-lt"/>
              </a:defRPr>
            </a:lvl3pPr>
            <a:lvl4pPr marL="538162" indent="0">
              <a:buNone/>
              <a:defRPr>
                <a:latin typeface="+mj-lt"/>
              </a:defRPr>
            </a:lvl4pPr>
            <a:lvl5pPr marL="717550" indent="0">
              <a:buNone/>
              <a:defRPr>
                <a:latin typeface="+mj-lt"/>
              </a:defRPr>
            </a:lvl5pPr>
          </a:lstStyle>
          <a:p>
            <a:pPr lvl="0" rtl="0"/>
            <a:r>
              <a:rPr lang="uk-UA" noProof="1" smtClean="0"/>
              <a:t>Автор історії</a:t>
            </a:r>
            <a:endParaRPr lang="uk-UA" noProof="1"/>
          </a:p>
        </p:txBody>
      </p:sp>
      <p:sp>
        <p:nvSpPr>
          <p:cNvPr id="17" name="Місце для зображення 16">
            <a:extLst>
              <a:ext uri="{FF2B5EF4-FFF2-40B4-BE49-F238E27FC236}">
                <a16:creationId xmlns:a16="http://schemas.microsoft.com/office/drawing/2014/main" id="{82A5DABA-1859-4435-94FC-2F308C532151}"/>
              </a:ext>
            </a:extLst>
          </p:cNvPr>
          <p:cNvSpPr>
            <a:spLocks noGrp="1"/>
          </p:cNvSpPr>
          <p:nvPr>
            <p:ph type="pic" sz="quarter" idx="18" hasCustomPrompt="1"/>
          </p:nvPr>
        </p:nvSpPr>
        <p:spPr>
          <a:xfrm>
            <a:off x="4932363" y="3254475"/>
            <a:ext cx="1692275" cy="1692000"/>
          </a:xfrm>
          <a:solidFill>
            <a:schemeClr val="bg1">
              <a:lumMod val="95000"/>
            </a:schemeClr>
          </a:solidFill>
        </p:spPr>
        <p:txBody>
          <a:bodyPr rtlCol="0" anchor="ctr"/>
          <a:lstStyle>
            <a:lvl1pPr marL="0" indent="0" algn="ctr">
              <a:buNone/>
              <a:defRPr i="1"/>
            </a:lvl1pPr>
          </a:lstStyle>
          <a:p>
            <a:pPr rtl="0"/>
            <a:r>
              <a:rPr lang="uk-UA" noProof="1" smtClean="0"/>
              <a:t>Вставте фотографію/графіку</a:t>
            </a:r>
            <a:endParaRPr lang="uk-UA" noProof="1"/>
          </a:p>
        </p:txBody>
      </p:sp>
      <p:sp>
        <p:nvSpPr>
          <p:cNvPr id="18" name="Місце для зображення 16">
            <a:extLst>
              <a:ext uri="{FF2B5EF4-FFF2-40B4-BE49-F238E27FC236}">
                <a16:creationId xmlns:a16="http://schemas.microsoft.com/office/drawing/2014/main" id="{03794C83-578D-4FF3-84E8-A0A19F02B574}"/>
              </a:ext>
            </a:extLst>
          </p:cNvPr>
          <p:cNvSpPr>
            <a:spLocks noGrp="1"/>
          </p:cNvSpPr>
          <p:nvPr>
            <p:ph type="pic" sz="quarter" idx="19" hasCustomPrompt="1"/>
          </p:nvPr>
        </p:nvSpPr>
        <p:spPr>
          <a:xfrm>
            <a:off x="6840000" y="1573626"/>
            <a:ext cx="1692275" cy="1692000"/>
          </a:xfrm>
          <a:solidFill>
            <a:schemeClr val="bg1">
              <a:lumMod val="95000"/>
            </a:schemeClr>
          </a:solidFill>
        </p:spPr>
        <p:txBody>
          <a:bodyPr rtlCol="0" anchor="ctr"/>
          <a:lstStyle>
            <a:lvl1pPr marL="0" indent="0" algn="ctr">
              <a:buNone/>
              <a:defRPr i="1"/>
            </a:lvl1pPr>
          </a:lstStyle>
          <a:p>
            <a:pPr rtl="0"/>
            <a:r>
              <a:rPr lang="uk-UA" noProof="1" smtClean="0"/>
              <a:t>Вставте фотографію/графіку</a:t>
            </a:r>
            <a:endParaRPr lang="uk-UA" noProof="1"/>
          </a:p>
        </p:txBody>
      </p:sp>
      <p:sp>
        <p:nvSpPr>
          <p:cNvPr id="19" name="Місце для тексту 14">
            <a:extLst>
              <a:ext uri="{FF2B5EF4-FFF2-40B4-BE49-F238E27FC236}">
                <a16:creationId xmlns:a16="http://schemas.microsoft.com/office/drawing/2014/main" id="{EF915839-728D-4405-B1D3-38C6D17E6481}"/>
              </a:ext>
            </a:extLst>
          </p:cNvPr>
          <p:cNvSpPr>
            <a:spLocks noGrp="1"/>
          </p:cNvSpPr>
          <p:nvPr>
            <p:ph type="body" sz="quarter" idx="20" hasCustomPrompt="1"/>
          </p:nvPr>
        </p:nvSpPr>
        <p:spPr>
          <a:xfrm>
            <a:off x="4932000" y="5464686"/>
            <a:ext cx="1692000" cy="871025"/>
          </a:xfrm>
        </p:spPr>
        <p:txBody>
          <a:bodyPr tIns="0" rtlCol="0"/>
          <a:lstStyle>
            <a:lvl1pPr marL="0" indent="0">
              <a:buNone/>
              <a:defRPr/>
            </a:lvl1pPr>
          </a:lstStyle>
          <a:p>
            <a:pPr lvl="0" rtl="0"/>
            <a:r>
              <a:rPr lang="uk-UA" noProof="1" smtClean="0"/>
              <a:t>Основний текст стовпця ліворуч</a:t>
            </a:r>
            <a:endParaRPr lang="uk-UA" noProof="1"/>
          </a:p>
        </p:txBody>
      </p:sp>
      <p:sp>
        <p:nvSpPr>
          <p:cNvPr id="20" name="Місце для тексту 11">
            <a:extLst>
              <a:ext uri="{FF2B5EF4-FFF2-40B4-BE49-F238E27FC236}">
                <a16:creationId xmlns:a16="http://schemas.microsoft.com/office/drawing/2014/main" id="{90005A15-1B49-47DF-A08D-C1A14EE97F5F}"/>
              </a:ext>
            </a:extLst>
          </p:cNvPr>
          <p:cNvSpPr>
            <a:spLocks noGrp="1"/>
          </p:cNvSpPr>
          <p:nvPr>
            <p:ph type="body" sz="quarter" idx="21" hasCustomPrompt="1"/>
          </p:nvPr>
        </p:nvSpPr>
        <p:spPr>
          <a:xfrm>
            <a:off x="6840000" y="3777422"/>
            <a:ext cx="1692000" cy="2558291"/>
          </a:xfrm>
        </p:spPr>
        <p:txBody>
          <a:bodyPr rtlCol="0"/>
          <a:lstStyle>
            <a:lvl1pPr marL="0" indent="0">
              <a:buNone/>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Основний текст стовпця праворуч</a:t>
            </a:r>
            <a:endParaRPr lang="uk-UA" noProof="1"/>
          </a:p>
        </p:txBody>
      </p:sp>
      <p:sp>
        <p:nvSpPr>
          <p:cNvPr id="22" name="Місце для тексту 14">
            <a:extLst>
              <a:ext uri="{FF2B5EF4-FFF2-40B4-BE49-F238E27FC236}">
                <a16:creationId xmlns:a16="http://schemas.microsoft.com/office/drawing/2014/main" id="{8A2C406E-D36F-49B3-B755-00DB9048523F}"/>
              </a:ext>
            </a:extLst>
          </p:cNvPr>
          <p:cNvSpPr>
            <a:spLocks noGrp="1"/>
          </p:cNvSpPr>
          <p:nvPr>
            <p:ph type="body" sz="quarter" idx="22" hasCustomPrompt="1"/>
          </p:nvPr>
        </p:nvSpPr>
        <p:spPr>
          <a:xfrm>
            <a:off x="5076638" y="5039746"/>
            <a:ext cx="1547725" cy="288000"/>
          </a:xfrm>
        </p:spPr>
        <p:txBody>
          <a:bodyPr tIns="0" rtlCol="0"/>
          <a:lstStyle>
            <a:lvl1pPr marL="0" indent="0">
              <a:buNone/>
              <a:defRPr sz="800" i="1"/>
            </a:lvl1pPr>
          </a:lstStyle>
          <a:p>
            <a:pPr lvl="0" rtl="0"/>
            <a:r>
              <a:rPr lang="uk-UA" noProof="1" smtClean="0"/>
              <a:t>Підпис до зображення</a:t>
            </a:r>
            <a:endParaRPr lang="uk-UA" noProof="1"/>
          </a:p>
        </p:txBody>
      </p:sp>
      <p:sp>
        <p:nvSpPr>
          <p:cNvPr id="25" name="Місце для тексту 14">
            <a:extLst>
              <a:ext uri="{FF2B5EF4-FFF2-40B4-BE49-F238E27FC236}">
                <a16:creationId xmlns:a16="http://schemas.microsoft.com/office/drawing/2014/main" id="{58F7900D-31EC-4E65-8C89-F08B0FEE3D4E}"/>
              </a:ext>
            </a:extLst>
          </p:cNvPr>
          <p:cNvSpPr>
            <a:spLocks noGrp="1"/>
          </p:cNvSpPr>
          <p:nvPr>
            <p:ph type="body" sz="quarter" idx="23" hasCustomPrompt="1"/>
          </p:nvPr>
        </p:nvSpPr>
        <p:spPr>
          <a:xfrm>
            <a:off x="6984275" y="3352481"/>
            <a:ext cx="1547725" cy="288000"/>
          </a:xfrm>
        </p:spPr>
        <p:txBody>
          <a:bodyPr tIns="0" rtlCol="0"/>
          <a:lstStyle>
            <a:lvl1pPr marL="0" indent="0">
              <a:buNone/>
              <a:defRPr sz="800" i="1"/>
            </a:lvl1pPr>
          </a:lstStyle>
          <a:p>
            <a:pPr lvl="0" rtl="0"/>
            <a:r>
              <a:rPr lang="uk-UA" noProof="1" smtClean="0"/>
              <a:t>Підпис до зображення</a:t>
            </a:r>
            <a:endParaRPr lang="uk-UA" noProof="1"/>
          </a:p>
        </p:txBody>
      </p:sp>
      <p:sp>
        <p:nvSpPr>
          <p:cNvPr id="26" name="Місце для тексту 14">
            <a:extLst>
              <a:ext uri="{FF2B5EF4-FFF2-40B4-BE49-F238E27FC236}">
                <a16:creationId xmlns:a16="http://schemas.microsoft.com/office/drawing/2014/main" id="{8D1204AD-4415-4E0F-BBF7-E35FDD33120E}"/>
              </a:ext>
            </a:extLst>
          </p:cNvPr>
          <p:cNvSpPr>
            <a:spLocks noGrp="1"/>
          </p:cNvSpPr>
          <p:nvPr>
            <p:ph type="body" sz="quarter" idx="24" hasCustomPrompt="1"/>
          </p:nvPr>
        </p:nvSpPr>
        <p:spPr>
          <a:xfrm>
            <a:off x="4932000" y="2218015"/>
            <a:ext cx="1692000" cy="893211"/>
          </a:xfrm>
          <a:solidFill>
            <a:schemeClr val="tx1">
              <a:lumMod val="85000"/>
              <a:lumOff val="15000"/>
            </a:schemeClr>
          </a:solidFill>
        </p:spPr>
        <p:txBody>
          <a:bodyPr lIns="108000" tIns="0" rIns="108000" rtlCol="0" anchor="ctr"/>
          <a:lstStyle>
            <a:lvl1pPr marL="0" indent="0">
              <a:lnSpc>
                <a:spcPct val="100000"/>
              </a:lnSpc>
              <a:buNone/>
              <a:defRPr sz="1400" i="1">
                <a:solidFill>
                  <a:schemeClr val="bg1"/>
                </a:solidFill>
              </a:defRPr>
            </a:lvl1pPr>
          </a:lstStyle>
          <a:p>
            <a:pPr lvl="0" rtl="0"/>
            <a:r>
              <a:rPr lang="uk-UA" noProof="1" smtClean="0"/>
              <a:t>Текст виноски або цитати</a:t>
            </a:r>
            <a:endParaRPr lang="uk-UA" noProof="1"/>
          </a:p>
        </p:txBody>
      </p:sp>
    </p:spTree>
    <p:extLst>
      <p:ext uri="{BB962C8B-B14F-4D97-AF65-F5344CB8AC3E}">
        <p14:creationId xmlns:p14="http://schemas.microsoft.com/office/powerpoint/2010/main" val="359235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Два об’єкти">
    <p:spTree>
      <p:nvGrpSpPr>
        <p:cNvPr id="1" name=""/>
        <p:cNvGrpSpPr/>
        <p:nvPr/>
      </p:nvGrpSpPr>
      <p:grpSpPr>
        <a:xfrm>
          <a:off x="0" y="0"/>
          <a:ext cx="0" cy="0"/>
          <a:chOff x="0" y="0"/>
          <a:chExt cx="0" cy="0"/>
        </a:xfrm>
      </p:grpSpPr>
      <p:cxnSp>
        <p:nvCxnSpPr>
          <p:cNvPr id="17" name="Пряма сполучна лінія 16">
            <a:extLst>
              <a:ext uri="{FF2B5EF4-FFF2-40B4-BE49-F238E27FC236}">
                <a16:creationId xmlns:a16="http://schemas.microsoft.com/office/drawing/2014/main" id="{2379202A-EC53-457D-9482-6B551919E37A}"/>
              </a:ext>
            </a:extLst>
          </p:cNvPr>
          <p:cNvCxnSpPr/>
          <p:nvPr userDrawn="1"/>
        </p:nvCxnSpPr>
        <p:spPr>
          <a:xfrm>
            <a:off x="4572000" y="0"/>
            <a:ext cx="0" cy="685800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6" name="Місце для зображення 4">
            <a:extLst>
              <a:ext uri="{FF2B5EF4-FFF2-40B4-BE49-F238E27FC236}">
                <a16:creationId xmlns:a16="http://schemas.microsoft.com/office/drawing/2014/main" id="{58AAA1C1-0A27-4B81-B658-43FFED333DFF}"/>
              </a:ext>
            </a:extLst>
          </p:cNvPr>
          <p:cNvSpPr>
            <a:spLocks noGrp="1"/>
          </p:cNvSpPr>
          <p:nvPr>
            <p:ph type="pic" sz="quarter" idx="11" hasCustomPrompt="1"/>
          </p:nvPr>
        </p:nvSpPr>
        <p:spPr>
          <a:xfrm>
            <a:off x="4572000" y="252000"/>
            <a:ext cx="4320000" cy="6354000"/>
          </a:xfrm>
          <a:solidFill>
            <a:schemeClr val="bg1">
              <a:lumMod val="95000"/>
            </a:schemeClr>
          </a:solidFill>
        </p:spPr>
        <p:txBody>
          <a:bodyPr tIns="0" rtlCol="0" anchor="ctr"/>
          <a:lstStyle>
            <a:lvl1pPr marL="0" indent="0" algn="ctr">
              <a:buFont typeface="Arial" panose="020B0604020202020204" pitchFamily="34" charset="0"/>
              <a:buNone/>
              <a:defRPr i="1"/>
            </a:lvl1pPr>
          </a:lstStyle>
          <a:p>
            <a:pPr rtl="0"/>
            <a:r>
              <a:rPr lang="uk-UA" noProof="1" smtClean="0"/>
              <a:t>Вставте або перетягніть фотографію</a:t>
            </a:r>
            <a:endParaRPr lang="uk-UA" noProof="1"/>
          </a:p>
        </p:txBody>
      </p:sp>
      <p:sp>
        <p:nvSpPr>
          <p:cNvPr id="13" name="Заголовок 12">
            <a:extLst>
              <a:ext uri="{FF2B5EF4-FFF2-40B4-BE49-F238E27FC236}">
                <a16:creationId xmlns:a16="http://schemas.microsoft.com/office/drawing/2014/main" id="{6F36D4C8-BF40-42B0-ABC5-A5BA46574FF5}"/>
              </a:ext>
            </a:extLst>
          </p:cNvPr>
          <p:cNvSpPr>
            <a:spLocks noGrp="1"/>
          </p:cNvSpPr>
          <p:nvPr>
            <p:ph type="title" hasCustomPrompt="1"/>
          </p:nvPr>
        </p:nvSpPr>
        <p:spPr>
          <a:xfrm>
            <a:off x="5978106" y="1836141"/>
            <a:ext cx="3165894" cy="568325"/>
          </a:xfrm>
          <a:solidFill>
            <a:schemeClr val="accent6">
              <a:lumMod val="75000"/>
            </a:schemeClr>
          </a:solidFill>
          <a:ln>
            <a:noFill/>
          </a:ln>
          <a:effectLst/>
        </p:spPr>
        <p:txBody>
          <a:bodyPr vert="horz" lIns="108000" tIns="72000" rIns="108000" bIns="72000" rtlCol="0" anchor="t">
            <a:noAutofit/>
          </a:bodyPr>
          <a:lstStyle>
            <a:lvl1pPr>
              <a:defRPr lang="en-US" sz="3600" b="1" cap="none" dirty="0">
                <a:ln w="6350">
                  <a:noFill/>
                  <a:prstDash val="solid"/>
                </a:ln>
                <a:solidFill>
                  <a:schemeClr val="bg1"/>
                </a:solidFill>
                <a:effectLst/>
              </a:defRPr>
            </a:lvl1pPr>
          </a:lstStyle>
          <a:p>
            <a:pPr lvl="0" rtl="0"/>
            <a:r>
              <a:rPr lang="uk-UA" noProof="1" smtClean="0"/>
              <a:t>Заголовок історії</a:t>
            </a:r>
            <a:endParaRPr lang="uk-UA" noProof="1"/>
          </a:p>
        </p:txBody>
      </p:sp>
      <p:sp>
        <p:nvSpPr>
          <p:cNvPr id="5" name="Місце для тексту 4">
            <a:extLst>
              <a:ext uri="{FF2B5EF4-FFF2-40B4-BE49-F238E27FC236}">
                <a16:creationId xmlns:a16="http://schemas.microsoft.com/office/drawing/2014/main" id="{7EA218BA-E52F-42E6-BF2A-4A9D2326EED2}"/>
              </a:ext>
            </a:extLst>
          </p:cNvPr>
          <p:cNvSpPr>
            <a:spLocks noGrp="1"/>
          </p:cNvSpPr>
          <p:nvPr>
            <p:ph type="body" sz="quarter" idx="12" hasCustomPrompt="1"/>
          </p:nvPr>
        </p:nvSpPr>
        <p:spPr>
          <a:xfrm>
            <a:off x="5978106" y="2456952"/>
            <a:ext cx="2484108" cy="344278"/>
          </a:xfrm>
          <a:solidFill>
            <a:schemeClr val="bg1">
              <a:alpha val="80000"/>
            </a:schemeClr>
          </a:solidFill>
        </p:spPr>
        <p:txBody>
          <a:bodyPr lIns="108000" tIns="0" rIns="108000" rtlCol="0" anchor="ctr"/>
          <a:lstStyle>
            <a:lvl1pPr marL="0" indent="0">
              <a:lnSpc>
                <a:spcPct val="100000"/>
              </a:lnSpc>
              <a:buNone/>
              <a:defRPr sz="1600" i="1"/>
            </a:lvl1pPr>
            <a:lvl2pPr marL="179388" indent="0">
              <a:buNone/>
              <a:defRPr sz="1600"/>
            </a:lvl2pPr>
            <a:lvl3pPr marL="360363" indent="0">
              <a:buNone/>
              <a:defRPr sz="1600"/>
            </a:lvl3pPr>
            <a:lvl4pPr marL="538162" indent="0">
              <a:buNone/>
              <a:defRPr sz="1600"/>
            </a:lvl4pPr>
            <a:lvl5pPr marL="717550" indent="0">
              <a:buNone/>
              <a:defRPr sz="1600"/>
            </a:lvl5pPr>
          </a:lstStyle>
          <a:p>
            <a:pPr lvl="0" rtl="0"/>
            <a:r>
              <a:rPr lang="uk-UA" noProof="1" smtClean="0"/>
              <a:t>Підзаголовок або анотація на тему</a:t>
            </a:r>
            <a:endParaRPr lang="uk-UA" noProof="1"/>
          </a:p>
        </p:txBody>
      </p:sp>
      <p:sp>
        <p:nvSpPr>
          <p:cNvPr id="9" name="Місце для тексту 19">
            <a:extLst>
              <a:ext uri="{FF2B5EF4-FFF2-40B4-BE49-F238E27FC236}">
                <a16:creationId xmlns:a16="http://schemas.microsoft.com/office/drawing/2014/main" id="{A54DC75F-199C-45A2-BFAD-E094C6809851}"/>
              </a:ext>
            </a:extLst>
          </p:cNvPr>
          <p:cNvSpPr>
            <a:spLocks noGrp="1"/>
          </p:cNvSpPr>
          <p:nvPr>
            <p:ph type="body" sz="quarter" idx="15" hasCustomPrompt="1"/>
          </p:nvPr>
        </p:nvSpPr>
        <p:spPr>
          <a:xfrm>
            <a:off x="7704743" y="2853716"/>
            <a:ext cx="758286" cy="180000"/>
          </a:xfrm>
          <a:solidFill>
            <a:schemeClr val="bg1"/>
          </a:solidFill>
        </p:spPr>
        <p:txBody>
          <a:bodyPr lIns="108000" tIns="0" rIns="108000" rtlCol="0" anchor="ctr"/>
          <a:lstStyle>
            <a:lvl1pPr marL="0" indent="0" algn="r">
              <a:lnSpc>
                <a:spcPct val="100000"/>
              </a:lnSpc>
              <a:buNone/>
              <a:defRPr sz="800" i="1">
                <a:latin typeface="+mj-lt"/>
              </a:defRPr>
            </a:lvl1pPr>
            <a:lvl2pPr marL="179388" indent="0">
              <a:buNone/>
              <a:defRPr>
                <a:latin typeface="+mj-lt"/>
              </a:defRPr>
            </a:lvl2pPr>
            <a:lvl3pPr marL="360363" indent="0">
              <a:buNone/>
              <a:defRPr>
                <a:latin typeface="+mj-lt"/>
              </a:defRPr>
            </a:lvl3pPr>
            <a:lvl4pPr marL="538162" indent="0">
              <a:buNone/>
              <a:defRPr>
                <a:latin typeface="+mj-lt"/>
              </a:defRPr>
            </a:lvl4pPr>
            <a:lvl5pPr marL="717550" indent="0">
              <a:buNone/>
              <a:defRPr>
                <a:latin typeface="+mj-lt"/>
              </a:defRPr>
            </a:lvl5pPr>
          </a:lstStyle>
          <a:p>
            <a:pPr lvl="0" rtl="0"/>
            <a:r>
              <a:rPr lang="uk-UA" noProof="1" smtClean="0"/>
              <a:t>Автор історії</a:t>
            </a:r>
            <a:endParaRPr lang="uk-UA" noProof="1"/>
          </a:p>
        </p:txBody>
      </p:sp>
      <p:sp>
        <p:nvSpPr>
          <p:cNvPr id="12" name="Місце для тексту 11">
            <a:extLst>
              <a:ext uri="{FF2B5EF4-FFF2-40B4-BE49-F238E27FC236}">
                <a16:creationId xmlns:a16="http://schemas.microsoft.com/office/drawing/2014/main" id="{93A24AD5-6139-4662-9AB6-EE2C3977AAA1}"/>
              </a:ext>
            </a:extLst>
          </p:cNvPr>
          <p:cNvSpPr>
            <a:spLocks noGrp="1"/>
          </p:cNvSpPr>
          <p:nvPr>
            <p:ph type="body" sz="quarter" idx="16" hasCustomPrompt="1"/>
          </p:nvPr>
        </p:nvSpPr>
        <p:spPr>
          <a:xfrm>
            <a:off x="2442172" y="252413"/>
            <a:ext cx="1692000" cy="1240668"/>
          </a:xfrm>
        </p:spPr>
        <p:txBody>
          <a:bodyPr rtlCol="0"/>
          <a:lstStyle>
            <a:lvl1pPr marL="0" indent="0">
              <a:buNone/>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Основний текст стовпця праворуч</a:t>
            </a:r>
            <a:endParaRPr lang="uk-UA" noProof="1"/>
          </a:p>
        </p:txBody>
      </p:sp>
      <p:sp>
        <p:nvSpPr>
          <p:cNvPr id="15" name="Місце для тексту 14">
            <a:extLst>
              <a:ext uri="{FF2B5EF4-FFF2-40B4-BE49-F238E27FC236}">
                <a16:creationId xmlns:a16="http://schemas.microsoft.com/office/drawing/2014/main" id="{BC2A3B69-CB74-4412-B88C-A3F13F7B9D6C}"/>
              </a:ext>
            </a:extLst>
          </p:cNvPr>
          <p:cNvSpPr>
            <a:spLocks noGrp="1"/>
          </p:cNvSpPr>
          <p:nvPr>
            <p:ph type="body" sz="quarter" idx="17" hasCustomPrompt="1"/>
          </p:nvPr>
        </p:nvSpPr>
        <p:spPr>
          <a:xfrm>
            <a:off x="534172" y="252414"/>
            <a:ext cx="1692000" cy="6080632"/>
          </a:xfrm>
        </p:spPr>
        <p:txBody>
          <a:bodyPr rtlCol="0"/>
          <a:lstStyle>
            <a:lvl1pPr marL="0" indent="0">
              <a:buNone/>
              <a:defRPr/>
            </a:lvl1pPr>
          </a:lstStyle>
          <a:p>
            <a:pPr lvl="0" rtl="0"/>
            <a:r>
              <a:rPr lang="uk-UA" noProof="1" smtClean="0"/>
              <a:t>Основний текст стовпця ліворуч</a:t>
            </a:r>
            <a:endParaRPr lang="uk-UA" noProof="1"/>
          </a:p>
        </p:txBody>
      </p:sp>
      <p:sp>
        <p:nvSpPr>
          <p:cNvPr id="18" name="Місце для зображення 16">
            <a:extLst>
              <a:ext uri="{FF2B5EF4-FFF2-40B4-BE49-F238E27FC236}">
                <a16:creationId xmlns:a16="http://schemas.microsoft.com/office/drawing/2014/main" id="{03794C83-578D-4FF3-84E8-A0A19F02B574}"/>
              </a:ext>
            </a:extLst>
          </p:cNvPr>
          <p:cNvSpPr>
            <a:spLocks noGrp="1"/>
          </p:cNvSpPr>
          <p:nvPr>
            <p:ph type="pic" sz="quarter" idx="19" hasCustomPrompt="1"/>
          </p:nvPr>
        </p:nvSpPr>
        <p:spPr>
          <a:xfrm>
            <a:off x="2442172" y="2521747"/>
            <a:ext cx="1692275" cy="1692000"/>
          </a:xfrm>
          <a:solidFill>
            <a:schemeClr val="bg1">
              <a:lumMod val="95000"/>
            </a:schemeClr>
          </a:solidFill>
        </p:spPr>
        <p:txBody>
          <a:bodyPr rtlCol="0" anchor="ctr"/>
          <a:lstStyle>
            <a:lvl1pPr marL="0" indent="0" algn="ctr">
              <a:buNone/>
              <a:defRPr i="1"/>
            </a:lvl1pPr>
          </a:lstStyle>
          <a:p>
            <a:pPr rtl="0"/>
            <a:r>
              <a:rPr lang="uk-UA" noProof="1" smtClean="0"/>
              <a:t>Вставте фотографію/графіку</a:t>
            </a:r>
            <a:endParaRPr lang="uk-UA" noProof="1"/>
          </a:p>
        </p:txBody>
      </p:sp>
      <p:sp>
        <p:nvSpPr>
          <p:cNvPr id="20" name="Місце для тексту 11">
            <a:extLst>
              <a:ext uri="{FF2B5EF4-FFF2-40B4-BE49-F238E27FC236}">
                <a16:creationId xmlns:a16="http://schemas.microsoft.com/office/drawing/2014/main" id="{90005A15-1B49-47DF-A08D-C1A14EE97F5F}"/>
              </a:ext>
            </a:extLst>
          </p:cNvPr>
          <p:cNvSpPr>
            <a:spLocks noGrp="1"/>
          </p:cNvSpPr>
          <p:nvPr>
            <p:ph type="body" sz="quarter" idx="21" hasCustomPrompt="1"/>
          </p:nvPr>
        </p:nvSpPr>
        <p:spPr>
          <a:xfrm>
            <a:off x="2442172" y="4714875"/>
            <a:ext cx="1692000" cy="1620838"/>
          </a:xfrm>
        </p:spPr>
        <p:txBody>
          <a:bodyPr rtlCol="0"/>
          <a:lstStyle>
            <a:lvl1pPr marL="0" indent="0">
              <a:buNone/>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Основний текст стовпця праворуч</a:t>
            </a:r>
            <a:endParaRPr lang="uk-UA" noProof="1"/>
          </a:p>
        </p:txBody>
      </p:sp>
      <p:sp>
        <p:nvSpPr>
          <p:cNvPr id="26" name="Місце для тексту 14">
            <a:extLst>
              <a:ext uri="{FF2B5EF4-FFF2-40B4-BE49-F238E27FC236}">
                <a16:creationId xmlns:a16="http://schemas.microsoft.com/office/drawing/2014/main" id="{8D1204AD-4415-4E0F-BBF7-E35FDD33120E}"/>
              </a:ext>
            </a:extLst>
          </p:cNvPr>
          <p:cNvSpPr>
            <a:spLocks noGrp="1"/>
          </p:cNvSpPr>
          <p:nvPr>
            <p:ph type="body" sz="quarter" idx="24" hasCustomPrompt="1"/>
          </p:nvPr>
        </p:nvSpPr>
        <p:spPr>
          <a:xfrm>
            <a:off x="2442173" y="1493081"/>
            <a:ext cx="1691999" cy="893211"/>
          </a:xfrm>
          <a:solidFill>
            <a:schemeClr val="tx1">
              <a:lumMod val="85000"/>
              <a:lumOff val="15000"/>
            </a:schemeClr>
          </a:solidFill>
        </p:spPr>
        <p:txBody>
          <a:bodyPr lIns="108000" tIns="0" rIns="108000" rtlCol="0" anchor="ctr"/>
          <a:lstStyle>
            <a:lvl1pPr marL="0" indent="0">
              <a:lnSpc>
                <a:spcPct val="100000"/>
              </a:lnSpc>
              <a:buNone/>
              <a:defRPr sz="1400" i="1">
                <a:solidFill>
                  <a:schemeClr val="bg1"/>
                </a:solidFill>
              </a:defRPr>
            </a:lvl1pPr>
          </a:lstStyle>
          <a:p>
            <a:pPr lvl="0" rtl="0"/>
            <a:r>
              <a:rPr lang="uk-UA" noProof="1" smtClean="0"/>
              <a:t>Текст виноски або цитати</a:t>
            </a:r>
            <a:endParaRPr lang="uk-UA" noProof="1"/>
          </a:p>
        </p:txBody>
      </p:sp>
      <p:sp>
        <p:nvSpPr>
          <p:cNvPr id="16" name="Місце для тексту 11">
            <a:extLst>
              <a:ext uri="{FF2B5EF4-FFF2-40B4-BE49-F238E27FC236}">
                <a16:creationId xmlns:a16="http://schemas.microsoft.com/office/drawing/2014/main" id="{DCDCF5E0-600D-4363-9E11-77D73D9BB2CA}"/>
              </a:ext>
            </a:extLst>
          </p:cNvPr>
          <p:cNvSpPr>
            <a:spLocks noGrp="1"/>
          </p:cNvSpPr>
          <p:nvPr>
            <p:ph type="body" sz="quarter" idx="25" hasCustomPrompt="1"/>
          </p:nvPr>
        </p:nvSpPr>
        <p:spPr>
          <a:xfrm>
            <a:off x="6774143" y="5433046"/>
            <a:ext cx="1861200" cy="900000"/>
          </a:xfrm>
          <a:solidFill>
            <a:schemeClr val="tx1">
              <a:alpha val="80000"/>
            </a:schemeClr>
          </a:solidFill>
        </p:spPr>
        <p:txBody>
          <a:bodyPr lIns="108000" tIns="72000" rIns="108000" rtlCol="0"/>
          <a:lstStyle>
            <a:lvl1pPr marL="0" indent="0">
              <a:buNone/>
              <a:defRPr>
                <a:solidFill>
                  <a:schemeClr val="bg1"/>
                </a:solidFill>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Основний текст стовпця праворуч</a:t>
            </a:r>
            <a:endParaRPr lang="uk-UA" noProof="1"/>
          </a:p>
        </p:txBody>
      </p:sp>
      <p:sp>
        <p:nvSpPr>
          <p:cNvPr id="21" name="Місце для тексту 14">
            <a:extLst>
              <a:ext uri="{FF2B5EF4-FFF2-40B4-BE49-F238E27FC236}">
                <a16:creationId xmlns:a16="http://schemas.microsoft.com/office/drawing/2014/main" id="{BA000B64-7B47-49BE-987C-7B994EF0EADE}"/>
              </a:ext>
            </a:extLst>
          </p:cNvPr>
          <p:cNvSpPr>
            <a:spLocks noGrp="1"/>
          </p:cNvSpPr>
          <p:nvPr>
            <p:ph type="body" sz="quarter" idx="26" hasCustomPrompt="1"/>
          </p:nvPr>
        </p:nvSpPr>
        <p:spPr>
          <a:xfrm>
            <a:off x="4866143" y="5433047"/>
            <a:ext cx="1861200" cy="900000"/>
          </a:xfrm>
          <a:solidFill>
            <a:schemeClr val="tx1">
              <a:alpha val="80000"/>
            </a:schemeClr>
          </a:solidFill>
        </p:spPr>
        <p:txBody>
          <a:bodyPr lIns="108000" tIns="72000" rIns="108000" rtlCol="0"/>
          <a:lstStyle>
            <a:lvl1pPr marL="0" indent="0">
              <a:buNone/>
              <a:defRPr>
                <a:solidFill>
                  <a:schemeClr val="bg1"/>
                </a:solidFill>
              </a:defRPr>
            </a:lvl1pPr>
          </a:lstStyle>
          <a:p>
            <a:pPr lvl="0" rtl="0"/>
            <a:r>
              <a:rPr lang="uk-UA" noProof="1" smtClean="0"/>
              <a:t>Основний текст стовпця ліворуч</a:t>
            </a:r>
            <a:endParaRPr lang="uk-UA" noProof="1"/>
          </a:p>
        </p:txBody>
      </p:sp>
      <p:sp>
        <p:nvSpPr>
          <p:cNvPr id="14" name="Місце для тексту 14">
            <a:extLst>
              <a:ext uri="{FF2B5EF4-FFF2-40B4-BE49-F238E27FC236}">
                <a16:creationId xmlns:a16="http://schemas.microsoft.com/office/drawing/2014/main" id="{72489B2A-38C6-4ECA-9879-DB9C0663D397}"/>
              </a:ext>
            </a:extLst>
          </p:cNvPr>
          <p:cNvSpPr>
            <a:spLocks noGrp="1"/>
          </p:cNvSpPr>
          <p:nvPr>
            <p:ph type="body" sz="quarter" idx="27" hasCustomPrompt="1"/>
          </p:nvPr>
        </p:nvSpPr>
        <p:spPr>
          <a:xfrm>
            <a:off x="2586447" y="4320311"/>
            <a:ext cx="1547725" cy="288000"/>
          </a:xfrm>
        </p:spPr>
        <p:txBody>
          <a:bodyPr tIns="0" rtlCol="0"/>
          <a:lstStyle>
            <a:lvl1pPr marL="0" indent="0">
              <a:buNone/>
              <a:defRPr sz="800" i="1"/>
            </a:lvl1pPr>
          </a:lstStyle>
          <a:p>
            <a:pPr lvl="0" rtl="0"/>
            <a:r>
              <a:rPr lang="uk-UA" noProof="1" smtClean="0"/>
              <a:t>Підпис до зображення</a:t>
            </a:r>
            <a:endParaRPr lang="uk-UA" noProof="1"/>
          </a:p>
        </p:txBody>
      </p:sp>
    </p:spTree>
    <p:extLst>
      <p:ext uri="{BB962C8B-B14F-4D97-AF65-F5344CB8AC3E}">
        <p14:creationId xmlns:p14="http://schemas.microsoft.com/office/powerpoint/2010/main" val="382726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Два об’єкти">
    <p:spTree>
      <p:nvGrpSpPr>
        <p:cNvPr id="1" name=""/>
        <p:cNvGrpSpPr/>
        <p:nvPr/>
      </p:nvGrpSpPr>
      <p:grpSpPr>
        <a:xfrm>
          <a:off x="0" y="0"/>
          <a:ext cx="0" cy="0"/>
          <a:chOff x="0" y="0"/>
          <a:chExt cx="0" cy="0"/>
        </a:xfrm>
      </p:grpSpPr>
      <p:sp>
        <p:nvSpPr>
          <p:cNvPr id="27" name="Прямокутник 26">
            <a:extLst>
              <a:ext uri="{FF2B5EF4-FFF2-40B4-BE49-F238E27FC236}">
                <a16:creationId xmlns:a16="http://schemas.microsoft.com/office/drawing/2014/main" id="{9D1F980F-2E87-4950-A4AC-EE15E2E93099}"/>
              </a:ext>
            </a:extLst>
          </p:cNvPr>
          <p:cNvSpPr/>
          <p:nvPr userDrawn="1"/>
        </p:nvSpPr>
        <p:spPr>
          <a:xfrm>
            <a:off x="6724073" y="0"/>
            <a:ext cx="2419927"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12" name="Місце для тексту 11">
            <a:extLst>
              <a:ext uri="{FF2B5EF4-FFF2-40B4-BE49-F238E27FC236}">
                <a16:creationId xmlns:a16="http://schemas.microsoft.com/office/drawing/2014/main" id="{93A24AD5-6139-4662-9AB6-EE2C3977AAA1}"/>
              </a:ext>
            </a:extLst>
          </p:cNvPr>
          <p:cNvSpPr>
            <a:spLocks noGrp="1"/>
          </p:cNvSpPr>
          <p:nvPr>
            <p:ph type="body" sz="quarter" idx="16" hasCustomPrompt="1"/>
          </p:nvPr>
        </p:nvSpPr>
        <p:spPr>
          <a:xfrm>
            <a:off x="4932000" y="252412"/>
            <a:ext cx="1692000" cy="3976688"/>
          </a:xfrm>
        </p:spPr>
        <p:txBody>
          <a:bodyPr rtlCol="0"/>
          <a:lstStyle>
            <a:lvl1pPr marL="0" indent="0">
              <a:buNone/>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Основний текст стовпця ліворуч</a:t>
            </a:r>
            <a:endParaRPr lang="uk-UA" noProof="1"/>
          </a:p>
        </p:txBody>
      </p:sp>
      <p:sp>
        <p:nvSpPr>
          <p:cNvPr id="15" name="Місце для тексту 14">
            <a:extLst>
              <a:ext uri="{FF2B5EF4-FFF2-40B4-BE49-F238E27FC236}">
                <a16:creationId xmlns:a16="http://schemas.microsoft.com/office/drawing/2014/main" id="{BC2A3B69-CB74-4412-B88C-A3F13F7B9D6C}"/>
              </a:ext>
            </a:extLst>
          </p:cNvPr>
          <p:cNvSpPr>
            <a:spLocks noGrp="1"/>
          </p:cNvSpPr>
          <p:nvPr>
            <p:ph type="body" sz="quarter" idx="17" hasCustomPrompt="1"/>
          </p:nvPr>
        </p:nvSpPr>
        <p:spPr>
          <a:xfrm>
            <a:off x="6840000" y="252415"/>
            <a:ext cx="1692000" cy="1822352"/>
          </a:xfrm>
        </p:spPr>
        <p:txBody>
          <a:bodyPr rtlCol="0"/>
          <a:lstStyle>
            <a:lvl1pPr marL="0" indent="0">
              <a:buNone/>
              <a:defRPr>
                <a:solidFill>
                  <a:schemeClr val="bg1"/>
                </a:solidFill>
              </a:defRPr>
            </a:lvl1pPr>
          </a:lstStyle>
          <a:p>
            <a:pPr lvl="0" rtl="0"/>
            <a:r>
              <a:rPr lang="uk-UA" noProof="1" smtClean="0"/>
              <a:t>Основний текст стовпця праворуч</a:t>
            </a:r>
            <a:endParaRPr lang="uk-UA" noProof="1"/>
          </a:p>
        </p:txBody>
      </p:sp>
      <p:sp>
        <p:nvSpPr>
          <p:cNvPr id="13" name="Заголовок 12">
            <a:extLst>
              <a:ext uri="{FF2B5EF4-FFF2-40B4-BE49-F238E27FC236}">
                <a16:creationId xmlns:a16="http://schemas.microsoft.com/office/drawing/2014/main" id="{6F36D4C8-BF40-42B0-ABC5-A5BA46574FF5}"/>
              </a:ext>
            </a:extLst>
          </p:cNvPr>
          <p:cNvSpPr>
            <a:spLocks noGrp="1"/>
          </p:cNvSpPr>
          <p:nvPr>
            <p:ph type="title" hasCustomPrompt="1"/>
          </p:nvPr>
        </p:nvSpPr>
        <p:spPr>
          <a:xfrm>
            <a:off x="0" y="263842"/>
            <a:ext cx="4134172" cy="568325"/>
          </a:xfrm>
          <a:noFill/>
          <a:ln>
            <a:noFill/>
          </a:ln>
          <a:effectLst/>
        </p:spPr>
        <p:txBody>
          <a:bodyPr vert="horz" lIns="504000" tIns="72000" rIns="108000" bIns="72000" rtlCol="0" anchor="t">
            <a:noAutofit/>
          </a:bodyPr>
          <a:lstStyle>
            <a:lvl1pPr>
              <a:defRPr lang="en-US" sz="3600" b="1" cap="none" dirty="0">
                <a:ln w="6350">
                  <a:noFill/>
                  <a:prstDash val="solid"/>
                </a:ln>
                <a:solidFill>
                  <a:schemeClr val="accent6">
                    <a:lumMod val="75000"/>
                  </a:schemeClr>
                </a:solidFill>
                <a:effectLst/>
              </a:defRPr>
            </a:lvl1pPr>
          </a:lstStyle>
          <a:p>
            <a:pPr lvl="0" rtl="0"/>
            <a:r>
              <a:rPr lang="uk-UA" noProof="1" smtClean="0"/>
              <a:t>Заголовок історії</a:t>
            </a:r>
            <a:endParaRPr lang="uk-UA" noProof="1"/>
          </a:p>
        </p:txBody>
      </p:sp>
      <p:sp>
        <p:nvSpPr>
          <p:cNvPr id="5" name="Місце для тексту 4">
            <a:extLst>
              <a:ext uri="{FF2B5EF4-FFF2-40B4-BE49-F238E27FC236}">
                <a16:creationId xmlns:a16="http://schemas.microsoft.com/office/drawing/2014/main" id="{7EA218BA-E52F-42E6-BF2A-4A9D2326EED2}"/>
              </a:ext>
            </a:extLst>
          </p:cNvPr>
          <p:cNvSpPr>
            <a:spLocks noGrp="1"/>
          </p:cNvSpPr>
          <p:nvPr>
            <p:ph type="body" sz="quarter" idx="12" hasCustomPrompt="1"/>
          </p:nvPr>
        </p:nvSpPr>
        <p:spPr>
          <a:xfrm>
            <a:off x="534172" y="805054"/>
            <a:ext cx="3391478" cy="344278"/>
          </a:xfrm>
          <a:solidFill>
            <a:schemeClr val="bg1">
              <a:alpha val="80000"/>
            </a:schemeClr>
          </a:solidFill>
        </p:spPr>
        <p:txBody>
          <a:bodyPr lIns="0" tIns="0" rIns="108000" rtlCol="0" anchor="ctr"/>
          <a:lstStyle>
            <a:lvl1pPr marL="0" indent="0">
              <a:lnSpc>
                <a:spcPct val="100000"/>
              </a:lnSpc>
              <a:buNone/>
              <a:defRPr sz="1600" i="1"/>
            </a:lvl1pPr>
            <a:lvl2pPr marL="179388" indent="0">
              <a:buNone/>
              <a:defRPr sz="1600"/>
            </a:lvl2pPr>
            <a:lvl3pPr marL="360363" indent="0">
              <a:buNone/>
              <a:defRPr sz="1600"/>
            </a:lvl3pPr>
            <a:lvl4pPr marL="538162" indent="0">
              <a:buNone/>
              <a:defRPr sz="1600"/>
            </a:lvl4pPr>
            <a:lvl5pPr marL="717550" indent="0">
              <a:buNone/>
              <a:defRPr sz="1600"/>
            </a:lvl5pPr>
          </a:lstStyle>
          <a:p>
            <a:pPr lvl="0" rtl="0"/>
            <a:r>
              <a:rPr lang="uk-UA" noProof="1" smtClean="0"/>
              <a:t>Підзаголовок або анотація на тему</a:t>
            </a:r>
            <a:endParaRPr lang="uk-UA" noProof="1"/>
          </a:p>
        </p:txBody>
      </p:sp>
      <p:sp>
        <p:nvSpPr>
          <p:cNvPr id="17" name="Місце для зображення 16">
            <a:extLst>
              <a:ext uri="{FF2B5EF4-FFF2-40B4-BE49-F238E27FC236}">
                <a16:creationId xmlns:a16="http://schemas.microsoft.com/office/drawing/2014/main" id="{82A5DABA-1859-4435-94FC-2F308C532151}"/>
              </a:ext>
            </a:extLst>
          </p:cNvPr>
          <p:cNvSpPr>
            <a:spLocks noGrp="1"/>
          </p:cNvSpPr>
          <p:nvPr>
            <p:ph type="pic" sz="quarter" idx="18" hasCustomPrompt="1"/>
          </p:nvPr>
        </p:nvSpPr>
        <p:spPr>
          <a:xfrm>
            <a:off x="6840363" y="3254475"/>
            <a:ext cx="1692275" cy="1692000"/>
          </a:xfrm>
          <a:solidFill>
            <a:schemeClr val="tx1">
              <a:lumMod val="85000"/>
              <a:lumOff val="15000"/>
            </a:schemeClr>
          </a:solidFill>
        </p:spPr>
        <p:txBody>
          <a:bodyPr rtlCol="0" anchor="ctr"/>
          <a:lstStyle>
            <a:lvl1pPr marL="0" indent="0" algn="ctr">
              <a:buNone/>
              <a:defRPr i="1">
                <a:solidFill>
                  <a:schemeClr val="bg1"/>
                </a:solidFill>
              </a:defRPr>
            </a:lvl1pPr>
          </a:lstStyle>
          <a:p>
            <a:pPr rtl="0"/>
            <a:r>
              <a:rPr lang="uk-UA" noProof="1" smtClean="0"/>
              <a:t>Вставте фотографію/графіку</a:t>
            </a:r>
            <a:endParaRPr lang="uk-UA" noProof="1"/>
          </a:p>
        </p:txBody>
      </p:sp>
      <p:sp>
        <p:nvSpPr>
          <p:cNvPr id="18" name="Місце для зображення 16">
            <a:extLst>
              <a:ext uri="{FF2B5EF4-FFF2-40B4-BE49-F238E27FC236}">
                <a16:creationId xmlns:a16="http://schemas.microsoft.com/office/drawing/2014/main" id="{03794C83-578D-4FF3-84E8-A0A19F02B574}"/>
              </a:ext>
            </a:extLst>
          </p:cNvPr>
          <p:cNvSpPr>
            <a:spLocks noGrp="1"/>
          </p:cNvSpPr>
          <p:nvPr>
            <p:ph type="pic" sz="quarter" idx="19" hasCustomPrompt="1"/>
          </p:nvPr>
        </p:nvSpPr>
        <p:spPr>
          <a:xfrm>
            <a:off x="4932000" y="4388439"/>
            <a:ext cx="1692275" cy="1692000"/>
          </a:xfrm>
          <a:solidFill>
            <a:schemeClr val="bg1">
              <a:lumMod val="95000"/>
            </a:schemeClr>
          </a:solidFill>
        </p:spPr>
        <p:txBody>
          <a:bodyPr rtlCol="0" anchor="ctr"/>
          <a:lstStyle>
            <a:lvl1pPr marL="0" indent="0" algn="ctr">
              <a:buNone/>
              <a:defRPr i="1"/>
            </a:lvl1pPr>
          </a:lstStyle>
          <a:p>
            <a:pPr rtl="0"/>
            <a:r>
              <a:rPr lang="uk-UA" noProof="1" smtClean="0"/>
              <a:t>Вставте фотографію/графіку</a:t>
            </a:r>
            <a:endParaRPr lang="uk-UA" noProof="1"/>
          </a:p>
        </p:txBody>
      </p:sp>
      <p:sp>
        <p:nvSpPr>
          <p:cNvPr id="19" name="Місце для тексту 14">
            <a:extLst>
              <a:ext uri="{FF2B5EF4-FFF2-40B4-BE49-F238E27FC236}">
                <a16:creationId xmlns:a16="http://schemas.microsoft.com/office/drawing/2014/main" id="{EF915839-728D-4405-B1D3-38C6D17E6481}"/>
              </a:ext>
            </a:extLst>
          </p:cNvPr>
          <p:cNvSpPr>
            <a:spLocks noGrp="1"/>
          </p:cNvSpPr>
          <p:nvPr>
            <p:ph type="body" sz="quarter" idx="20" hasCustomPrompt="1"/>
          </p:nvPr>
        </p:nvSpPr>
        <p:spPr>
          <a:xfrm>
            <a:off x="6840000" y="5464686"/>
            <a:ext cx="1692000" cy="871025"/>
          </a:xfrm>
        </p:spPr>
        <p:txBody>
          <a:bodyPr tIns="0" rtlCol="0"/>
          <a:lstStyle>
            <a:lvl1pPr marL="0" indent="0">
              <a:buNone/>
              <a:defRPr>
                <a:solidFill>
                  <a:schemeClr val="bg1"/>
                </a:solidFill>
              </a:defRPr>
            </a:lvl1pPr>
          </a:lstStyle>
          <a:p>
            <a:pPr lvl="0" rtl="0"/>
            <a:r>
              <a:rPr lang="uk-UA" noProof="1" smtClean="0"/>
              <a:t>Основний текст стовпця праворуч</a:t>
            </a:r>
            <a:endParaRPr lang="uk-UA" noProof="1"/>
          </a:p>
        </p:txBody>
      </p:sp>
      <p:sp>
        <p:nvSpPr>
          <p:cNvPr id="22" name="Місце для тексту 14">
            <a:extLst>
              <a:ext uri="{FF2B5EF4-FFF2-40B4-BE49-F238E27FC236}">
                <a16:creationId xmlns:a16="http://schemas.microsoft.com/office/drawing/2014/main" id="{8A2C406E-D36F-49B3-B755-00DB9048523F}"/>
              </a:ext>
            </a:extLst>
          </p:cNvPr>
          <p:cNvSpPr>
            <a:spLocks noGrp="1"/>
          </p:cNvSpPr>
          <p:nvPr>
            <p:ph type="body" sz="quarter" idx="22" hasCustomPrompt="1"/>
          </p:nvPr>
        </p:nvSpPr>
        <p:spPr>
          <a:xfrm>
            <a:off x="6984638" y="5039746"/>
            <a:ext cx="1547725" cy="288000"/>
          </a:xfrm>
        </p:spPr>
        <p:txBody>
          <a:bodyPr tIns="0" rtlCol="0"/>
          <a:lstStyle>
            <a:lvl1pPr marL="0" indent="0">
              <a:buNone/>
              <a:defRPr sz="800" i="1">
                <a:solidFill>
                  <a:schemeClr val="bg1"/>
                </a:solidFill>
              </a:defRPr>
            </a:lvl1pPr>
          </a:lstStyle>
          <a:p>
            <a:pPr lvl="0" rtl="0"/>
            <a:r>
              <a:rPr lang="uk-UA" noProof="1" smtClean="0"/>
              <a:t>Підпис до зображення</a:t>
            </a:r>
            <a:endParaRPr lang="uk-UA" noProof="1"/>
          </a:p>
        </p:txBody>
      </p:sp>
      <p:sp>
        <p:nvSpPr>
          <p:cNvPr id="25" name="Місце для тексту 14">
            <a:extLst>
              <a:ext uri="{FF2B5EF4-FFF2-40B4-BE49-F238E27FC236}">
                <a16:creationId xmlns:a16="http://schemas.microsoft.com/office/drawing/2014/main" id="{58F7900D-31EC-4E65-8C89-F08B0FEE3D4E}"/>
              </a:ext>
            </a:extLst>
          </p:cNvPr>
          <p:cNvSpPr>
            <a:spLocks noGrp="1"/>
          </p:cNvSpPr>
          <p:nvPr>
            <p:ph type="body" sz="quarter" idx="23" hasCustomPrompt="1"/>
          </p:nvPr>
        </p:nvSpPr>
        <p:spPr>
          <a:xfrm>
            <a:off x="5076275" y="6167187"/>
            <a:ext cx="1547725" cy="288000"/>
          </a:xfrm>
        </p:spPr>
        <p:txBody>
          <a:bodyPr tIns="0" rtlCol="0"/>
          <a:lstStyle>
            <a:lvl1pPr marL="0" indent="0">
              <a:buNone/>
              <a:defRPr sz="800" i="1"/>
            </a:lvl1pPr>
          </a:lstStyle>
          <a:p>
            <a:pPr lvl="0" rtl="0"/>
            <a:r>
              <a:rPr lang="uk-UA" noProof="1" smtClean="0"/>
              <a:t>Підпис до зображення</a:t>
            </a:r>
            <a:endParaRPr lang="uk-UA" noProof="1"/>
          </a:p>
        </p:txBody>
      </p:sp>
      <p:sp>
        <p:nvSpPr>
          <p:cNvPr id="26" name="Місце для тексту 14">
            <a:extLst>
              <a:ext uri="{FF2B5EF4-FFF2-40B4-BE49-F238E27FC236}">
                <a16:creationId xmlns:a16="http://schemas.microsoft.com/office/drawing/2014/main" id="{8D1204AD-4415-4E0F-BBF7-E35FDD33120E}"/>
              </a:ext>
            </a:extLst>
          </p:cNvPr>
          <p:cNvSpPr>
            <a:spLocks noGrp="1"/>
          </p:cNvSpPr>
          <p:nvPr>
            <p:ph type="body" sz="quarter" idx="24" hasCustomPrompt="1"/>
          </p:nvPr>
        </p:nvSpPr>
        <p:spPr>
          <a:xfrm>
            <a:off x="6840000" y="2218015"/>
            <a:ext cx="1692000" cy="893211"/>
          </a:xfrm>
          <a:solidFill>
            <a:schemeClr val="tx1">
              <a:alpha val="20000"/>
            </a:schemeClr>
          </a:solidFill>
          <a:ln w="3175">
            <a:noFill/>
            <a:prstDash val="solid"/>
          </a:ln>
        </p:spPr>
        <p:txBody>
          <a:bodyPr lIns="108000" tIns="0" rIns="108000" rtlCol="0" anchor="ctr"/>
          <a:lstStyle>
            <a:lvl1pPr marL="0" indent="0">
              <a:lnSpc>
                <a:spcPct val="100000"/>
              </a:lnSpc>
              <a:buNone/>
              <a:defRPr sz="1400" i="1">
                <a:solidFill>
                  <a:schemeClr val="bg1"/>
                </a:solidFill>
              </a:defRPr>
            </a:lvl1pPr>
          </a:lstStyle>
          <a:p>
            <a:pPr lvl="0" rtl="0"/>
            <a:r>
              <a:rPr lang="uk-UA" noProof="1" smtClean="0"/>
              <a:t>Текст виноски або цитати</a:t>
            </a:r>
            <a:endParaRPr lang="uk-UA" noProof="1"/>
          </a:p>
        </p:txBody>
      </p:sp>
      <p:sp>
        <p:nvSpPr>
          <p:cNvPr id="16" name="Місце для тексту 14">
            <a:extLst>
              <a:ext uri="{FF2B5EF4-FFF2-40B4-BE49-F238E27FC236}">
                <a16:creationId xmlns:a16="http://schemas.microsoft.com/office/drawing/2014/main" id="{3ACA28AA-B490-4190-8CBF-2CFDA836DD9F}"/>
              </a:ext>
            </a:extLst>
          </p:cNvPr>
          <p:cNvSpPr>
            <a:spLocks noGrp="1"/>
          </p:cNvSpPr>
          <p:nvPr>
            <p:ph type="body" sz="quarter" idx="25" hasCustomPrompt="1"/>
          </p:nvPr>
        </p:nvSpPr>
        <p:spPr>
          <a:xfrm>
            <a:off x="534172" y="1759788"/>
            <a:ext cx="1692000" cy="4573257"/>
          </a:xfrm>
        </p:spPr>
        <p:txBody>
          <a:bodyPr rtlCol="0"/>
          <a:lstStyle>
            <a:lvl1pPr marL="0" indent="0">
              <a:buNone/>
              <a:defRPr/>
            </a:lvl1pPr>
          </a:lstStyle>
          <a:p>
            <a:pPr lvl="0" rtl="0"/>
            <a:r>
              <a:rPr lang="uk-UA" noProof="1" smtClean="0"/>
              <a:t>Основний текст стовпця ліворуч</a:t>
            </a:r>
            <a:endParaRPr lang="uk-UA" noProof="1"/>
          </a:p>
        </p:txBody>
      </p:sp>
      <p:sp>
        <p:nvSpPr>
          <p:cNvPr id="21" name="Місце для зображення 16">
            <a:extLst>
              <a:ext uri="{FF2B5EF4-FFF2-40B4-BE49-F238E27FC236}">
                <a16:creationId xmlns:a16="http://schemas.microsoft.com/office/drawing/2014/main" id="{87F667B2-66FC-403B-8398-B0CA2F7AD680}"/>
              </a:ext>
            </a:extLst>
          </p:cNvPr>
          <p:cNvSpPr>
            <a:spLocks noGrp="1"/>
          </p:cNvSpPr>
          <p:nvPr>
            <p:ph type="pic" sz="quarter" idx="26" hasCustomPrompt="1"/>
          </p:nvPr>
        </p:nvSpPr>
        <p:spPr>
          <a:xfrm>
            <a:off x="2442172" y="1759788"/>
            <a:ext cx="1692275" cy="1692000"/>
          </a:xfrm>
          <a:solidFill>
            <a:schemeClr val="bg1">
              <a:lumMod val="95000"/>
            </a:schemeClr>
          </a:solidFill>
        </p:spPr>
        <p:txBody>
          <a:bodyPr rtlCol="0" anchor="ctr"/>
          <a:lstStyle>
            <a:lvl1pPr marL="0" indent="0" algn="ctr">
              <a:buNone/>
              <a:defRPr i="1"/>
            </a:lvl1pPr>
          </a:lstStyle>
          <a:p>
            <a:pPr rtl="0"/>
            <a:r>
              <a:rPr lang="uk-UA" noProof="1" smtClean="0"/>
              <a:t>Вставте фотографію/графіку</a:t>
            </a:r>
            <a:endParaRPr lang="uk-UA" noProof="1"/>
          </a:p>
        </p:txBody>
      </p:sp>
      <p:sp>
        <p:nvSpPr>
          <p:cNvPr id="23" name="Місце для тексту 11">
            <a:extLst>
              <a:ext uri="{FF2B5EF4-FFF2-40B4-BE49-F238E27FC236}">
                <a16:creationId xmlns:a16="http://schemas.microsoft.com/office/drawing/2014/main" id="{123AB7C3-470F-4CCE-BBD0-5A6BDC6DFC38}"/>
              </a:ext>
            </a:extLst>
          </p:cNvPr>
          <p:cNvSpPr>
            <a:spLocks noGrp="1"/>
          </p:cNvSpPr>
          <p:nvPr>
            <p:ph type="body" sz="quarter" idx="27" hasCustomPrompt="1"/>
          </p:nvPr>
        </p:nvSpPr>
        <p:spPr>
          <a:xfrm>
            <a:off x="2442172" y="3913284"/>
            <a:ext cx="1692000" cy="2422429"/>
          </a:xfrm>
        </p:spPr>
        <p:txBody>
          <a:bodyPr rtlCol="0"/>
          <a:lstStyle>
            <a:lvl1pPr marL="0" indent="0">
              <a:buNone/>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Основний текст стовпця праворуч</a:t>
            </a:r>
            <a:endParaRPr lang="uk-UA" noProof="1"/>
          </a:p>
        </p:txBody>
      </p:sp>
      <p:sp>
        <p:nvSpPr>
          <p:cNvPr id="24" name="Місце для тексту 14">
            <a:extLst>
              <a:ext uri="{FF2B5EF4-FFF2-40B4-BE49-F238E27FC236}">
                <a16:creationId xmlns:a16="http://schemas.microsoft.com/office/drawing/2014/main" id="{A9BD32AF-B27F-49A8-9B87-B5C2AE008C8D}"/>
              </a:ext>
            </a:extLst>
          </p:cNvPr>
          <p:cNvSpPr>
            <a:spLocks noGrp="1"/>
          </p:cNvSpPr>
          <p:nvPr>
            <p:ph type="body" sz="quarter" idx="28" hasCustomPrompt="1"/>
          </p:nvPr>
        </p:nvSpPr>
        <p:spPr>
          <a:xfrm>
            <a:off x="2586447" y="3538536"/>
            <a:ext cx="1547725" cy="288000"/>
          </a:xfrm>
        </p:spPr>
        <p:txBody>
          <a:bodyPr tIns="0" rtlCol="0"/>
          <a:lstStyle>
            <a:lvl1pPr marL="0" indent="0">
              <a:buNone/>
              <a:defRPr sz="800" i="1"/>
            </a:lvl1pPr>
          </a:lstStyle>
          <a:p>
            <a:pPr lvl="0" rtl="0"/>
            <a:r>
              <a:rPr lang="uk-UA" noProof="1" smtClean="0"/>
              <a:t>Підпис до зображення</a:t>
            </a:r>
            <a:endParaRPr lang="uk-UA" noProof="1"/>
          </a:p>
        </p:txBody>
      </p:sp>
      <p:sp>
        <p:nvSpPr>
          <p:cNvPr id="20" name="Місце для тексту 19">
            <a:extLst>
              <a:ext uri="{FF2B5EF4-FFF2-40B4-BE49-F238E27FC236}">
                <a16:creationId xmlns:a16="http://schemas.microsoft.com/office/drawing/2014/main" id="{EC26E347-5A1C-BA4D-8836-A11CCF038D6B}"/>
              </a:ext>
            </a:extLst>
          </p:cNvPr>
          <p:cNvSpPr>
            <a:spLocks noGrp="1"/>
          </p:cNvSpPr>
          <p:nvPr>
            <p:ph type="body" sz="quarter" idx="15" hasCustomPrompt="1"/>
          </p:nvPr>
        </p:nvSpPr>
        <p:spPr>
          <a:xfrm>
            <a:off x="534172" y="1249753"/>
            <a:ext cx="758286" cy="180000"/>
          </a:xfrm>
          <a:solidFill>
            <a:schemeClr val="bg1"/>
          </a:solidFill>
        </p:spPr>
        <p:txBody>
          <a:bodyPr lIns="0" tIns="0" rIns="108000" rtlCol="0" anchor="ctr"/>
          <a:lstStyle>
            <a:lvl1pPr marL="0" indent="0" algn="l">
              <a:lnSpc>
                <a:spcPct val="100000"/>
              </a:lnSpc>
              <a:buNone/>
              <a:defRPr sz="800" i="1">
                <a:latin typeface="+mj-lt"/>
              </a:defRPr>
            </a:lvl1pPr>
            <a:lvl2pPr marL="179388" indent="0">
              <a:buNone/>
              <a:defRPr>
                <a:latin typeface="+mj-lt"/>
              </a:defRPr>
            </a:lvl2pPr>
            <a:lvl3pPr marL="360363" indent="0">
              <a:buNone/>
              <a:defRPr>
                <a:latin typeface="+mj-lt"/>
              </a:defRPr>
            </a:lvl3pPr>
            <a:lvl4pPr marL="538162" indent="0">
              <a:buNone/>
              <a:defRPr>
                <a:latin typeface="+mj-lt"/>
              </a:defRPr>
            </a:lvl4pPr>
            <a:lvl5pPr marL="717550" indent="0">
              <a:buNone/>
              <a:defRPr>
                <a:latin typeface="+mj-lt"/>
              </a:defRPr>
            </a:lvl5pPr>
          </a:lstStyle>
          <a:p>
            <a:pPr lvl="0" rtl="0"/>
            <a:r>
              <a:rPr lang="uk-UA" noProof="1" smtClean="0"/>
              <a:t>Автор історії</a:t>
            </a:r>
            <a:endParaRPr lang="uk-UA" noProof="1"/>
          </a:p>
        </p:txBody>
      </p:sp>
    </p:spTree>
    <p:extLst>
      <p:ext uri="{BB962C8B-B14F-4D97-AF65-F5344CB8AC3E}">
        <p14:creationId xmlns:p14="http://schemas.microsoft.com/office/powerpoint/2010/main" val="187247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23" name="Прямокутник 22">
            <a:extLst>
              <a:ext uri="{FF2B5EF4-FFF2-40B4-BE49-F238E27FC236}">
                <a16:creationId xmlns:a16="http://schemas.microsoft.com/office/drawing/2014/main" id="{4903C31D-5C72-420B-BD30-4BB3C1C699AE}"/>
              </a:ext>
            </a:extLst>
          </p:cNvPr>
          <p:cNvSpPr/>
          <p:nvPr userDrawn="1"/>
        </p:nvSpPr>
        <p:spPr>
          <a:xfrm>
            <a:off x="4692440" y="2924355"/>
            <a:ext cx="3917388" cy="36816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30" name="Місце для зображення 29">
            <a:extLst>
              <a:ext uri="{FF2B5EF4-FFF2-40B4-BE49-F238E27FC236}">
                <a16:creationId xmlns:a16="http://schemas.microsoft.com/office/drawing/2014/main" id="{1DBE3722-18F6-4E1B-B45B-9E81FA907C6B}"/>
              </a:ext>
            </a:extLst>
          </p:cNvPr>
          <p:cNvSpPr>
            <a:spLocks noGrp="1"/>
          </p:cNvSpPr>
          <p:nvPr>
            <p:ph type="pic" sz="quarter" idx="28" hasCustomPrompt="1"/>
          </p:nvPr>
        </p:nvSpPr>
        <p:spPr>
          <a:xfrm>
            <a:off x="252000" y="252000"/>
            <a:ext cx="8640001" cy="2984140"/>
          </a:xfrm>
          <a:custGeom>
            <a:avLst/>
            <a:gdLst>
              <a:gd name="connsiteX0" fmla="*/ 0 w 8640001"/>
              <a:gd name="connsiteY0" fmla="*/ 0 h 2984140"/>
              <a:gd name="connsiteX1" fmla="*/ 8640001 w 8640001"/>
              <a:gd name="connsiteY1" fmla="*/ 0 h 2984140"/>
              <a:gd name="connsiteX2" fmla="*/ 8640001 w 8640001"/>
              <a:gd name="connsiteY2" fmla="*/ 2984140 h 2984140"/>
              <a:gd name="connsiteX3" fmla="*/ 8352422 w 8640001"/>
              <a:gd name="connsiteY3" fmla="*/ 2984140 h 2984140"/>
              <a:gd name="connsiteX4" fmla="*/ 8352422 w 8640001"/>
              <a:gd name="connsiteY4" fmla="*/ 2793125 h 2984140"/>
              <a:gd name="connsiteX5" fmla="*/ 4435034 w 8640001"/>
              <a:gd name="connsiteY5" fmla="*/ 2793125 h 2984140"/>
              <a:gd name="connsiteX6" fmla="*/ 4435034 w 8640001"/>
              <a:gd name="connsiteY6" fmla="*/ 2984140 h 2984140"/>
              <a:gd name="connsiteX7" fmla="*/ 0 w 8640001"/>
              <a:gd name="connsiteY7" fmla="*/ 2984140 h 298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0001" h="2984140">
                <a:moveTo>
                  <a:pt x="0" y="0"/>
                </a:moveTo>
                <a:lnTo>
                  <a:pt x="8640001" y="0"/>
                </a:lnTo>
                <a:lnTo>
                  <a:pt x="8640001" y="2984140"/>
                </a:lnTo>
                <a:lnTo>
                  <a:pt x="8352422" y="2984140"/>
                </a:lnTo>
                <a:lnTo>
                  <a:pt x="8352422" y="2793125"/>
                </a:lnTo>
                <a:lnTo>
                  <a:pt x="4435034" y="2793125"/>
                </a:lnTo>
                <a:lnTo>
                  <a:pt x="4435034" y="2984140"/>
                </a:lnTo>
                <a:lnTo>
                  <a:pt x="0" y="2984140"/>
                </a:lnTo>
                <a:close/>
              </a:path>
            </a:pathLst>
          </a:custGeom>
          <a:solidFill>
            <a:schemeClr val="bg1">
              <a:lumMod val="95000"/>
            </a:schemeClr>
          </a:solidFill>
        </p:spPr>
        <p:txBody>
          <a:bodyPr wrap="square" tIns="0" rtlCol="0" anchor="ctr">
            <a:noAutofit/>
          </a:bodyPr>
          <a:lstStyle>
            <a:lvl1pPr marL="0" indent="0" algn="ctr">
              <a:buFont typeface="Arial" panose="020B0604020202020204" pitchFamily="34" charset="0"/>
              <a:buNone/>
              <a:defRPr i="1"/>
            </a:lvl1pPr>
          </a:lstStyle>
          <a:p>
            <a:pPr rtl="0"/>
            <a:r>
              <a:rPr lang="uk-UA" noProof="1" smtClean="0"/>
              <a:t>Вставте або перетягніть фотографію</a:t>
            </a:r>
            <a:endParaRPr lang="uk-UA" noProof="1"/>
          </a:p>
        </p:txBody>
      </p:sp>
      <p:cxnSp>
        <p:nvCxnSpPr>
          <p:cNvPr id="17" name="Пряма сполучна лінія 16">
            <a:extLst>
              <a:ext uri="{FF2B5EF4-FFF2-40B4-BE49-F238E27FC236}">
                <a16:creationId xmlns:a16="http://schemas.microsoft.com/office/drawing/2014/main" id="{2379202A-EC53-457D-9482-6B551919E37A}"/>
              </a:ext>
            </a:extLst>
          </p:cNvPr>
          <p:cNvCxnSpPr/>
          <p:nvPr userDrawn="1"/>
        </p:nvCxnSpPr>
        <p:spPr>
          <a:xfrm>
            <a:off x="4572000" y="0"/>
            <a:ext cx="0" cy="685800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3" name="Заголовок 12">
            <a:extLst>
              <a:ext uri="{FF2B5EF4-FFF2-40B4-BE49-F238E27FC236}">
                <a16:creationId xmlns:a16="http://schemas.microsoft.com/office/drawing/2014/main" id="{6F36D4C8-BF40-42B0-ABC5-A5BA46574FF5}"/>
              </a:ext>
            </a:extLst>
          </p:cNvPr>
          <p:cNvSpPr>
            <a:spLocks noGrp="1"/>
          </p:cNvSpPr>
          <p:nvPr>
            <p:ph type="title" hasCustomPrompt="1"/>
          </p:nvPr>
        </p:nvSpPr>
        <p:spPr>
          <a:xfrm>
            <a:off x="0" y="3452139"/>
            <a:ext cx="3432175" cy="568325"/>
          </a:xfrm>
          <a:solidFill>
            <a:schemeClr val="accent5">
              <a:lumMod val="75000"/>
            </a:schemeClr>
          </a:solidFill>
          <a:ln>
            <a:noFill/>
          </a:ln>
          <a:effectLst/>
        </p:spPr>
        <p:txBody>
          <a:bodyPr vert="horz" lIns="504000" tIns="72000" rIns="108000" bIns="72000" rtlCol="0" anchor="t">
            <a:noAutofit/>
          </a:bodyPr>
          <a:lstStyle>
            <a:lvl1pPr>
              <a:defRPr lang="en-US" sz="3600" b="1" cap="none" dirty="0">
                <a:ln w="6350">
                  <a:noFill/>
                  <a:prstDash val="solid"/>
                </a:ln>
                <a:solidFill>
                  <a:schemeClr val="tx1"/>
                </a:solidFill>
                <a:effectLst/>
              </a:defRPr>
            </a:lvl1pPr>
          </a:lstStyle>
          <a:p>
            <a:pPr lvl="0" rtl="0"/>
            <a:r>
              <a:rPr lang="uk-UA" noProof="1" smtClean="0"/>
              <a:t>Заголовок історії</a:t>
            </a:r>
            <a:endParaRPr lang="uk-UA" noProof="1"/>
          </a:p>
        </p:txBody>
      </p:sp>
      <p:sp>
        <p:nvSpPr>
          <p:cNvPr id="5" name="Місце для тексту 4">
            <a:extLst>
              <a:ext uri="{FF2B5EF4-FFF2-40B4-BE49-F238E27FC236}">
                <a16:creationId xmlns:a16="http://schemas.microsoft.com/office/drawing/2014/main" id="{7EA218BA-E52F-42E6-BF2A-4A9D2326EED2}"/>
              </a:ext>
            </a:extLst>
          </p:cNvPr>
          <p:cNvSpPr>
            <a:spLocks noGrp="1"/>
          </p:cNvSpPr>
          <p:nvPr>
            <p:ph type="body" sz="quarter" idx="12" hasCustomPrompt="1"/>
          </p:nvPr>
        </p:nvSpPr>
        <p:spPr>
          <a:xfrm>
            <a:off x="504000" y="4128464"/>
            <a:ext cx="2207343" cy="286865"/>
          </a:xfrm>
          <a:solidFill>
            <a:schemeClr val="bg1">
              <a:alpha val="80000"/>
            </a:schemeClr>
          </a:solidFill>
        </p:spPr>
        <p:txBody>
          <a:bodyPr lIns="0" tIns="0" rIns="108000" rtlCol="0" anchor="ctr"/>
          <a:lstStyle>
            <a:lvl1pPr marL="0" indent="0">
              <a:lnSpc>
                <a:spcPct val="100000"/>
              </a:lnSpc>
              <a:buNone/>
              <a:defRPr sz="1600" i="1"/>
            </a:lvl1pPr>
            <a:lvl2pPr marL="179388" indent="0">
              <a:buNone/>
              <a:defRPr sz="1600"/>
            </a:lvl2pPr>
            <a:lvl3pPr marL="360363" indent="0">
              <a:buNone/>
              <a:defRPr sz="1600"/>
            </a:lvl3pPr>
            <a:lvl4pPr marL="538162" indent="0">
              <a:buNone/>
              <a:defRPr sz="1600"/>
            </a:lvl4pPr>
            <a:lvl5pPr marL="717550" indent="0">
              <a:buNone/>
              <a:defRPr sz="1600"/>
            </a:lvl5pPr>
          </a:lstStyle>
          <a:p>
            <a:pPr lvl="0" rtl="0"/>
            <a:r>
              <a:rPr lang="uk-UA" noProof="1" smtClean="0"/>
              <a:t>Підзаголовок або анотація на тему</a:t>
            </a:r>
            <a:endParaRPr lang="uk-UA" noProof="1"/>
          </a:p>
        </p:txBody>
      </p:sp>
      <p:sp>
        <p:nvSpPr>
          <p:cNvPr id="9" name="Місце для тексту 19">
            <a:extLst>
              <a:ext uri="{FF2B5EF4-FFF2-40B4-BE49-F238E27FC236}">
                <a16:creationId xmlns:a16="http://schemas.microsoft.com/office/drawing/2014/main" id="{A54DC75F-199C-45A2-BFAD-E094C6809851}"/>
              </a:ext>
            </a:extLst>
          </p:cNvPr>
          <p:cNvSpPr>
            <a:spLocks noGrp="1"/>
          </p:cNvSpPr>
          <p:nvPr>
            <p:ph type="body" sz="quarter" idx="15" hasCustomPrompt="1"/>
          </p:nvPr>
        </p:nvSpPr>
        <p:spPr>
          <a:xfrm>
            <a:off x="2861955" y="4133133"/>
            <a:ext cx="758286" cy="180000"/>
          </a:xfrm>
          <a:noFill/>
        </p:spPr>
        <p:txBody>
          <a:bodyPr lIns="0" tIns="0" rIns="0" rtlCol="0" anchor="ctr"/>
          <a:lstStyle>
            <a:lvl1pPr marL="0" indent="0" algn="l">
              <a:buNone/>
              <a:defRPr sz="800" i="1">
                <a:latin typeface="+mj-lt"/>
              </a:defRPr>
            </a:lvl1pPr>
            <a:lvl2pPr marL="179388" indent="0">
              <a:buNone/>
              <a:defRPr>
                <a:latin typeface="+mj-lt"/>
              </a:defRPr>
            </a:lvl2pPr>
            <a:lvl3pPr marL="360363" indent="0">
              <a:buNone/>
              <a:defRPr>
                <a:latin typeface="+mj-lt"/>
              </a:defRPr>
            </a:lvl3pPr>
            <a:lvl4pPr marL="538162" indent="0">
              <a:buNone/>
              <a:defRPr>
                <a:latin typeface="+mj-lt"/>
              </a:defRPr>
            </a:lvl4pPr>
            <a:lvl5pPr marL="717550" indent="0">
              <a:buNone/>
              <a:defRPr>
                <a:latin typeface="+mj-lt"/>
              </a:defRPr>
            </a:lvl5pPr>
          </a:lstStyle>
          <a:p>
            <a:pPr lvl="0" rtl="0"/>
            <a:r>
              <a:rPr lang="uk-UA" noProof="1" smtClean="0"/>
              <a:t>Автор історії</a:t>
            </a:r>
            <a:endParaRPr lang="uk-UA" noProof="1"/>
          </a:p>
        </p:txBody>
      </p:sp>
      <p:sp>
        <p:nvSpPr>
          <p:cNvPr id="12" name="Місце для тексту 11">
            <a:extLst>
              <a:ext uri="{FF2B5EF4-FFF2-40B4-BE49-F238E27FC236}">
                <a16:creationId xmlns:a16="http://schemas.microsoft.com/office/drawing/2014/main" id="{93A24AD5-6139-4662-9AB6-EE2C3977AAA1}"/>
              </a:ext>
            </a:extLst>
          </p:cNvPr>
          <p:cNvSpPr>
            <a:spLocks noGrp="1"/>
          </p:cNvSpPr>
          <p:nvPr>
            <p:ph type="body" sz="quarter" idx="16" hasCustomPrompt="1"/>
          </p:nvPr>
        </p:nvSpPr>
        <p:spPr>
          <a:xfrm>
            <a:off x="2442172" y="4646291"/>
            <a:ext cx="1692000" cy="1686754"/>
          </a:xfrm>
        </p:spPr>
        <p:txBody>
          <a:bodyPr rtlCol="0"/>
          <a:lstStyle>
            <a:lvl1pPr marL="0" indent="0">
              <a:buNone/>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Основний текст стовпця праворуч</a:t>
            </a:r>
            <a:endParaRPr lang="uk-UA" noProof="1"/>
          </a:p>
        </p:txBody>
      </p:sp>
      <p:sp>
        <p:nvSpPr>
          <p:cNvPr id="15" name="Місце для тексту 14">
            <a:extLst>
              <a:ext uri="{FF2B5EF4-FFF2-40B4-BE49-F238E27FC236}">
                <a16:creationId xmlns:a16="http://schemas.microsoft.com/office/drawing/2014/main" id="{BC2A3B69-CB74-4412-B88C-A3F13F7B9D6C}"/>
              </a:ext>
            </a:extLst>
          </p:cNvPr>
          <p:cNvSpPr>
            <a:spLocks noGrp="1"/>
          </p:cNvSpPr>
          <p:nvPr>
            <p:ph type="body" sz="quarter" idx="17" hasCustomPrompt="1"/>
          </p:nvPr>
        </p:nvSpPr>
        <p:spPr>
          <a:xfrm>
            <a:off x="534172" y="4646292"/>
            <a:ext cx="1692000" cy="1686753"/>
          </a:xfrm>
        </p:spPr>
        <p:txBody>
          <a:bodyPr rtlCol="0"/>
          <a:lstStyle>
            <a:lvl1pPr marL="0" indent="0">
              <a:buNone/>
              <a:defRPr/>
            </a:lvl1pPr>
          </a:lstStyle>
          <a:p>
            <a:pPr lvl="0" rtl="0"/>
            <a:r>
              <a:rPr lang="uk-UA" noProof="1" smtClean="0"/>
              <a:t>Основний текст стовпця ліворуч</a:t>
            </a:r>
            <a:endParaRPr lang="uk-UA" noProof="1"/>
          </a:p>
        </p:txBody>
      </p:sp>
      <p:sp>
        <p:nvSpPr>
          <p:cNvPr id="24" name="Місце для тексту 11">
            <a:extLst>
              <a:ext uri="{FF2B5EF4-FFF2-40B4-BE49-F238E27FC236}">
                <a16:creationId xmlns:a16="http://schemas.microsoft.com/office/drawing/2014/main" id="{8F8F87EF-D51C-4D74-94F0-F75A741E921A}"/>
              </a:ext>
            </a:extLst>
          </p:cNvPr>
          <p:cNvSpPr>
            <a:spLocks noGrp="1"/>
          </p:cNvSpPr>
          <p:nvPr>
            <p:ph type="body" sz="quarter" idx="29" hasCustomPrompt="1"/>
          </p:nvPr>
        </p:nvSpPr>
        <p:spPr>
          <a:xfrm>
            <a:off x="6756765" y="3452139"/>
            <a:ext cx="1692000" cy="2880906"/>
          </a:xfrm>
        </p:spPr>
        <p:txBody>
          <a:bodyPr rtlCol="0"/>
          <a:lstStyle>
            <a:lvl1pPr marL="0" indent="0">
              <a:buNone/>
              <a:defRPr>
                <a:solidFill>
                  <a:schemeClr val="tx1"/>
                </a:solidFill>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Основний текст стовпця праворуч</a:t>
            </a:r>
            <a:endParaRPr lang="uk-UA" noProof="1"/>
          </a:p>
        </p:txBody>
      </p:sp>
      <p:sp>
        <p:nvSpPr>
          <p:cNvPr id="25" name="Місце для тексту 14">
            <a:extLst>
              <a:ext uri="{FF2B5EF4-FFF2-40B4-BE49-F238E27FC236}">
                <a16:creationId xmlns:a16="http://schemas.microsoft.com/office/drawing/2014/main" id="{ACCFEA19-E6CF-41CC-A5E2-1CD7FA2F881E}"/>
              </a:ext>
            </a:extLst>
          </p:cNvPr>
          <p:cNvSpPr>
            <a:spLocks noGrp="1"/>
          </p:cNvSpPr>
          <p:nvPr>
            <p:ph type="body" sz="quarter" idx="30" hasCustomPrompt="1"/>
          </p:nvPr>
        </p:nvSpPr>
        <p:spPr>
          <a:xfrm>
            <a:off x="4848765" y="3452139"/>
            <a:ext cx="1692000" cy="2880906"/>
          </a:xfrm>
        </p:spPr>
        <p:txBody>
          <a:bodyPr rtlCol="0"/>
          <a:lstStyle>
            <a:lvl1pPr marL="0" indent="0">
              <a:buNone/>
              <a:defRPr>
                <a:solidFill>
                  <a:schemeClr val="tx1"/>
                </a:solidFill>
              </a:defRPr>
            </a:lvl1pPr>
          </a:lstStyle>
          <a:p>
            <a:pPr lvl="0" rtl="0"/>
            <a:r>
              <a:rPr lang="uk-UA" noProof="1" smtClean="0"/>
              <a:t>Основний текст стовпця ліворуч</a:t>
            </a:r>
            <a:endParaRPr lang="uk-UA" noProof="1"/>
          </a:p>
        </p:txBody>
      </p:sp>
    </p:spTree>
    <p:extLst>
      <p:ext uri="{BB962C8B-B14F-4D97-AF65-F5344CB8AC3E}">
        <p14:creationId xmlns:p14="http://schemas.microsoft.com/office/powerpoint/2010/main" val="3619697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Два об’єкти">
    <p:spTree>
      <p:nvGrpSpPr>
        <p:cNvPr id="1" name=""/>
        <p:cNvGrpSpPr/>
        <p:nvPr/>
      </p:nvGrpSpPr>
      <p:grpSpPr>
        <a:xfrm>
          <a:off x="0" y="0"/>
          <a:ext cx="0" cy="0"/>
          <a:chOff x="0" y="0"/>
          <a:chExt cx="0" cy="0"/>
        </a:xfrm>
      </p:grpSpPr>
      <p:sp>
        <p:nvSpPr>
          <p:cNvPr id="6" name="Місце для зображення 4">
            <a:extLst>
              <a:ext uri="{FF2B5EF4-FFF2-40B4-BE49-F238E27FC236}">
                <a16:creationId xmlns:a16="http://schemas.microsoft.com/office/drawing/2014/main" id="{58AAA1C1-0A27-4B81-B658-43FFED333DFF}"/>
              </a:ext>
            </a:extLst>
          </p:cNvPr>
          <p:cNvSpPr>
            <a:spLocks noGrp="1"/>
          </p:cNvSpPr>
          <p:nvPr>
            <p:ph type="pic" sz="quarter" idx="11" hasCustomPrompt="1"/>
          </p:nvPr>
        </p:nvSpPr>
        <p:spPr>
          <a:xfrm>
            <a:off x="251999" y="252000"/>
            <a:ext cx="8640000" cy="6354000"/>
          </a:xfrm>
          <a:solidFill>
            <a:schemeClr val="bg1">
              <a:lumMod val="95000"/>
            </a:schemeClr>
          </a:solidFill>
        </p:spPr>
        <p:txBody>
          <a:bodyPr tIns="0" rtlCol="0" anchor="ctr"/>
          <a:lstStyle>
            <a:lvl1pPr marL="0" indent="0" algn="ctr">
              <a:buFont typeface="Arial" panose="020B0604020202020204" pitchFamily="34" charset="0"/>
              <a:buNone/>
              <a:defRPr i="1"/>
            </a:lvl1pPr>
          </a:lstStyle>
          <a:p>
            <a:pPr rtl="0"/>
            <a:r>
              <a:rPr lang="uk-UA" noProof="1" smtClean="0"/>
              <a:t>Вставте або перетягніть фотографію</a:t>
            </a:r>
            <a:endParaRPr lang="uk-UA" noProof="1"/>
          </a:p>
        </p:txBody>
      </p:sp>
      <p:sp>
        <p:nvSpPr>
          <p:cNvPr id="13" name="Заголовок 12">
            <a:extLst>
              <a:ext uri="{FF2B5EF4-FFF2-40B4-BE49-F238E27FC236}">
                <a16:creationId xmlns:a16="http://schemas.microsoft.com/office/drawing/2014/main" id="{6F36D4C8-BF40-42B0-ABC5-A5BA46574FF5}"/>
              </a:ext>
            </a:extLst>
          </p:cNvPr>
          <p:cNvSpPr>
            <a:spLocks noGrp="1"/>
          </p:cNvSpPr>
          <p:nvPr>
            <p:ph type="title" hasCustomPrompt="1"/>
          </p:nvPr>
        </p:nvSpPr>
        <p:spPr>
          <a:xfrm>
            <a:off x="1" y="4006969"/>
            <a:ext cx="3165894" cy="568325"/>
          </a:xfrm>
          <a:solidFill>
            <a:schemeClr val="accent1"/>
          </a:solidFill>
          <a:ln>
            <a:noFill/>
          </a:ln>
          <a:effectLst/>
        </p:spPr>
        <p:txBody>
          <a:bodyPr vert="horz" lIns="612000" tIns="72000" rIns="108000" bIns="72000" rtlCol="0" anchor="t">
            <a:noAutofit/>
          </a:bodyPr>
          <a:lstStyle>
            <a:lvl1pPr>
              <a:defRPr lang="en-US" sz="3600" b="1" cap="none" dirty="0">
                <a:ln w="6350">
                  <a:noFill/>
                  <a:prstDash val="solid"/>
                </a:ln>
                <a:solidFill>
                  <a:schemeClr val="tx1"/>
                </a:solidFill>
                <a:effectLst/>
              </a:defRPr>
            </a:lvl1pPr>
          </a:lstStyle>
          <a:p>
            <a:pPr lvl="0" rtl="0"/>
            <a:r>
              <a:rPr lang="uk-UA" noProof="1" smtClean="0"/>
              <a:t>Заголовок історії</a:t>
            </a:r>
            <a:endParaRPr lang="uk-UA" noProof="1"/>
          </a:p>
        </p:txBody>
      </p:sp>
      <p:sp>
        <p:nvSpPr>
          <p:cNvPr id="5" name="Місце для тексту 4">
            <a:extLst>
              <a:ext uri="{FF2B5EF4-FFF2-40B4-BE49-F238E27FC236}">
                <a16:creationId xmlns:a16="http://schemas.microsoft.com/office/drawing/2014/main" id="{7EA218BA-E52F-42E6-BF2A-4A9D2326EED2}"/>
              </a:ext>
            </a:extLst>
          </p:cNvPr>
          <p:cNvSpPr>
            <a:spLocks noGrp="1"/>
          </p:cNvSpPr>
          <p:nvPr>
            <p:ph type="body" sz="quarter" idx="12" hasCustomPrompt="1"/>
          </p:nvPr>
        </p:nvSpPr>
        <p:spPr>
          <a:xfrm>
            <a:off x="508658" y="4627780"/>
            <a:ext cx="2657237" cy="344278"/>
          </a:xfrm>
          <a:solidFill>
            <a:schemeClr val="bg1">
              <a:alpha val="80000"/>
            </a:schemeClr>
          </a:solidFill>
        </p:spPr>
        <p:txBody>
          <a:bodyPr lIns="108000" tIns="0" rIns="108000" rtlCol="0" anchor="ctr"/>
          <a:lstStyle>
            <a:lvl1pPr marL="0" indent="0">
              <a:lnSpc>
                <a:spcPct val="100000"/>
              </a:lnSpc>
              <a:buNone/>
              <a:defRPr sz="1600" i="1"/>
            </a:lvl1pPr>
            <a:lvl2pPr marL="179388" indent="0">
              <a:buNone/>
              <a:defRPr sz="1600"/>
            </a:lvl2pPr>
            <a:lvl3pPr marL="360363" indent="0">
              <a:buNone/>
              <a:defRPr sz="1600"/>
            </a:lvl3pPr>
            <a:lvl4pPr marL="538162" indent="0">
              <a:buNone/>
              <a:defRPr sz="1600"/>
            </a:lvl4pPr>
            <a:lvl5pPr marL="717550" indent="0">
              <a:buNone/>
              <a:defRPr sz="1600"/>
            </a:lvl5pPr>
          </a:lstStyle>
          <a:p>
            <a:pPr lvl="0" rtl="0"/>
            <a:r>
              <a:rPr lang="uk-UA" noProof="1" smtClean="0"/>
              <a:t>Підзаголовок або анотація на тему</a:t>
            </a:r>
            <a:endParaRPr lang="uk-UA" noProof="1"/>
          </a:p>
        </p:txBody>
      </p:sp>
      <p:sp>
        <p:nvSpPr>
          <p:cNvPr id="16" name="Місце для тексту 11">
            <a:extLst>
              <a:ext uri="{FF2B5EF4-FFF2-40B4-BE49-F238E27FC236}">
                <a16:creationId xmlns:a16="http://schemas.microsoft.com/office/drawing/2014/main" id="{1836D695-AEC7-43A5-AF95-C163CF099261}"/>
              </a:ext>
            </a:extLst>
          </p:cNvPr>
          <p:cNvSpPr>
            <a:spLocks noGrp="1"/>
          </p:cNvSpPr>
          <p:nvPr>
            <p:ph type="body" sz="quarter" idx="25" hasCustomPrompt="1"/>
          </p:nvPr>
        </p:nvSpPr>
        <p:spPr>
          <a:xfrm>
            <a:off x="6774143" y="5433046"/>
            <a:ext cx="1861200" cy="900000"/>
          </a:xfrm>
          <a:solidFill>
            <a:schemeClr val="tx1">
              <a:alpha val="80000"/>
            </a:schemeClr>
          </a:solidFill>
        </p:spPr>
        <p:txBody>
          <a:bodyPr lIns="108000" tIns="72000" rIns="108000" rtlCol="0"/>
          <a:lstStyle>
            <a:lvl1pPr marL="0" indent="0">
              <a:buNone/>
              <a:defRPr>
                <a:solidFill>
                  <a:schemeClr val="bg1"/>
                </a:solidFill>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Основний текст стовпця праворуч</a:t>
            </a:r>
            <a:endParaRPr lang="uk-UA" noProof="1"/>
          </a:p>
        </p:txBody>
      </p:sp>
      <p:sp>
        <p:nvSpPr>
          <p:cNvPr id="21" name="Місце для тексту 14">
            <a:extLst>
              <a:ext uri="{FF2B5EF4-FFF2-40B4-BE49-F238E27FC236}">
                <a16:creationId xmlns:a16="http://schemas.microsoft.com/office/drawing/2014/main" id="{DCFAA163-1E0D-4701-8AEB-A03918BE473F}"/>
              </a:ext>
            </a:extLst>
          </p:cNvPr>
          <p:cNvSpPr>
            <a:spLocks noGrp="1"/>
          </p:cNvSpPr>
          <p:nvPr>
            <p:ph type="body" sz="quarter" idx="26" hasCustomPrompt="1"/>
          </p:nvPr>
        </p:nvSpPr>
        <p:spPr>
          <a:xfrm>
            <a:off x="4866143" y="5433047"/>
            <a:ext cx="1861200" cy="900000"/>
          </a:xfrm>
          <a:solidFill>
            <a:schemeClr val="tx1">
              <a:alpha val="80000"/>
            </a:schemeClr>
          </a:solidFill>
        </p:spPr>
        <p:txBody>
          <a:bodyPr lIns="108000" tIns="72000" rIns="108000" rtlCol="0"/>
          <a:lstStyle>
            <a:lvl1pPr marL="0" indent="0">
              <a:buNone/>
              <a:defRPr>
                <a:solidFill>
                  <a:schemeClr val="bg1"/>
                </a:solidFill>
              </a:defRPr>
            </a:lvl1pPr>
          </a:lstStyle>
          <a:p>
            <a:pPr lvl="0" rtl="0"/>
            <a:r>
              <a:rPr lang="uk-UA" noProof="1" smtClean="0"/>
              <a:t>Основний текст стовпця ліворуч</a:t>
            </a:r>
            <a:endParaRPr lang="uk-UA" noProof="1"/>
          </a:p>
        </p:txBody>
      </p:sp>
      <p:sp>
        <p:nvSpPr>
          <p:cNvPr id="23" name="Місце для тексту 11">
            <a:extLst>
              <a:ext uri="{FF2B5EF4-FFF2-40B4-BE49-F238E27FC236}">
                <a16:creationId xmlns:a16="http://schemas.microsoft.com/office/drawing/2014/main" id="{6BB23A36-FA5A-4ECB-9B2B-FDC49FCCBC27}"/>
              </a:ext>
            </a:extLst>
          </p:cNvPr>
          <p:cNvSpPr>
            <a:spLocks noGrp="1"/>
          </p:cNvSpPr>
          <p:nvPr>
            <p:ph type="body" sz="quarter" idx="27" hasCustomPrompt="1"/>
          </p:nvPr>
        </p:nvSpPr>
        <p:spPr>
          <a:xfrm>
            <a:off x="2416658" y="5433046"/>
            <a:ext cx="1861200" cy="900000"/>
          </a:xfrm>
          <a:solidFill>
            <a:schemeClr val="tx1">
              <a:alpha val="80000"/>
            </a:schemeClr>
          </a:solidFill>
        </p:spPr>
        <p:txBody>
          <a:bodyPr lIns="108000" tIns="72000" rIns="108000" rtlCol="0"/>
          <a:lstStyle>
            <a:lvl1pPr marL="0" indent="0">
              <a:buNone/>
              <a:defRPr>
                <a:solidFill>
                  <a:schemeClr val="bg1"/>
                </a:solidFill>
              </a:defRPr>
            </a:lvl1pPr>
            <a:lvl2pPr marL="179388" indent="0">
              <a:buNone/>
              <a:defRPr/>
            </a:lvl2pPr>
            <a:lvl3pPr marL="360363" indent="0">
              <a:buNone/>
              <a:defRPr/>
            </a:lvl3pPr>
            <a:lvl4pPr marL="538162" indent="0">
              <a:buNone/>
              <a:defRPr/>
            </a:lvl4pPr>
            <a:lvl5pPr marL="717550" indent="0">
              <a:buNone/>
              <a:defRPr/>
            </a:lvl5pPr>
          </a:lstStyle>
          <a:p>
            <a:pPr lvl="0" rtl="0"/>
            <a:r>
              <a:rPr lang="uk-UA" noProof="1" smtClean="0"/>
              <a:t>Основний текст стовпця праворуч</a:t>
            </a:r>
            <a:endParaRPr lang="uk-UA" noProof="1"/>
          </a:p>
        </p:txBody>
      </p:sp>
      <p:sp>
        <p:nvSpPr>
          <p:cNvPr id="24" name="Місце для тексту 14">
            <a:extLst>
              <a:ext uri="{FF2B5EF4-FFF2-40B4-BE49-F238E27FC236}">
                <a16:creationId xmlns:a16="http://schemas.microsoft.com/office/drawing/2014/main" id="{499A510E-849F-4556-974A-C084C83B74A6}"/>
              </a:ext>
            </a:extLst>
          </p:cNvPr>
          <p:cNvSpPr>
            <a:spLocks noGrp="1"/>
          </p:cNvSpPr>
          <p:nvPr>
            <p:ph type="body" sz="quarter" idx="28" hasCustomPrompt="1"/>
          </p:nvPr>
        </p:nvSpPr>
        <p:spPr>
          <a:xfrm>
            <a:off x="508658" y="5433047"/>
            <a:ext cx="1861200" cy="900000"/>
          </a:xfrm>
          <a:solidFill>
            <a:schemeClr val="tx1">
              <a:alpha val="80000"/>
            </a:schemeClr>
          </a:solidFill>
        </p:spPr>
        <p:txBody>
          <a:bodyPr lIns="108000" tIns="72000" rIns="108000" rtlCol="0"/>
          <a:lstStyle>
            <a:lvl1pPr marL="0" indent="0">
              <a:buNone/>
              <a:defRPr>
                <a:solidFill>
                  <a:schemeClr val="bg1"/>
                </a:solidFill>
              </a:defRPr>
            </a:lvl1pPr>
          </a:lstStyle>
          <a:p>
            <a:pPr lvl="0" rtl="0"/>
            <a:r>
              <a:rPr lang="uk-UA" noProof="1" smtClean="0"/>
              <a:t>Основний текст стовпця ліворуч</a:t>
            </a:r>
            <a:endParaRPr lang="uk-UA" noProof="1"/>
          </a:p>
        </p:txBody>
      </p:sp>
      <p:sp>
        <p:nvSpPr>
          <p:cNvPr id="3" name="Місце для тексту 2">
            <a:extLst>
              <a:ext uri="{FF2B5EF4-FFF2-40B4-BE49-F238E27FC236}">
                <a16:creationId xmlns:a16="http://schemas.microsoft.com/office/drawing/2014/main" id="{89E453BF-7667-4D2F-B994-643A44B1A7DD}"/>
              </a:ext>
            </a:extLst>
          </p:cNvPr>
          <p:cNvSpPr>
            <a:spLocks noGrp="1"/>
          </p:cNvSpPr>
          <p:nvPr>
            <p:ph type="body" sz="quarter" idx="29" hasCustomPrompt="1"/>
          </p:nvPr>
        </p:nvSpPr>
        <p:spPr>
          <a:xfrm>
            <a:off x="4376035" y="3067649"/>
            <a:ext cx="172052" cy="172052"/>
          </a:xfrm>
          <a:solidFill>
            <a:schemeClr val="accent1"/>
          </a:solidFill>
        </p:spPr>
        <p:txBody>
          <a:bodyPr rtlCol="0" anchor="ctr"/>
          <a:lstStyle>
            <a:lvl1pPr marL="0" indent="0" algn="ctr">
              <a:buNone/>
              <a:defRPr>
                <a:solidFill>
                  <a:schemeClr val="tx1"/>
                </a:solidFill>
              </a:defRPr>
            </a:lvl1pPr>
            <a:lvl2pPr marL="179388" indent="0">
              <a:buNone/>
              <a:defRPr>
                <a:solidFill>
                  <a:schemeClr val="bg1"/>
                </a:solidFill>
              </a:defRPr>
            </a:lvl2pPr>
            <a:lvl3pPr marL="360363" indent="0">
              <a:buNone/>
              <a:defRPr>
                <a:solidFill>
                  <a:schemeClr val="bg1"/>
                </a:solidFill>
              </a:defRPr>
            </a:lvl3pPr>
            <a:lvl4pPr marL="538162" indent="0">
              <a:buNone/>
              <a:defRPr>
                <a:solidFill>
                  <a:schemeClr val="bg1"/>
                </a:solidFill>
              </a:defRPr>
            </a:lvl4pPr>
            <a:lvl5pPr marL="717550" indent="0">
              <a:buNone/>
              <a:defRPr>
                <a:solidFill>
                  <a:schemeClr val="bg1"/>
                </a:solidFill>
              </a:defRPr>
            </a:lvl5pPr>
          </a:lstStyle>
          <a:p>
            <a:pPr lvl="0" rtl="0"/>
            <a:r>
              <a:rPr lang="uk-UA" noProof="1" smtClean="0"/>
              <a:t>1</a:t>
            </a:r>
            <a:endParaRPr lang="uk-UA" noProof="1"/>
          </a:p>
        </p:txBody>
      </p:sp>
      <p:sp>
        <p:nvSpPr>
          <p:cNvPr id="27" name="Місце для тексту 2">
            <a:extLst>
              <a:ext uri="{FF2B5EF4-FFF2-40B4-BE49-F238E27FC236}">
                <a16:creationId xmlns:a16="http://schemas.microsoft.com/office/drawing/2014/main" id="{0047FDB1-33AD-4B6C-8247-BBC6B6AB9A3A}"/>
              </a:ext>
            </a:extLst>
          </p:cNvPr>
          <p:cNvSpPr>
            <a:spLocks noGrp="1"/>
          </p:cNvSpPr>
          <p:nvPr>
            <p:ph type="body" sz="quarter" idx="30" hasCustomPrompt="1"/>
          </p:nvPr>
        </p:nvSpPr>
        <p:spPr>
          <a:xfrm>
            <a:off x="4376035" y="2845147"/>
            <a:ext cx="172052" cy="172052"/>
          </a:xfrm>
          <a:solidFill>
            <a:schemeClr val="accent1"/>
          </a:solidFill>
        </p:spPr>
        <p:txBody>
          <a:bodyPr rtlCol="0" anchor="ctr"/>
          <a:lstStyle>
            <a:lvl1pPr marL="0" indent="0" algn="ctr">
              <a:buNone/>
              <a:defRPr>
                <a:solidFill>
                  <a:schemeClr val="tx1"/>
                </a:solidFill>
              </a:defRPr>
            </a:lvl1pPr>
            <a:lvl2pPr marL="179388" indent="0">
              <a:buNone/>
              <a:defRPr>
                <a:solidFill>
                  <a:schemeClr val="bg1"/>
                </a:solidFill>
              </a:defRPr>
            </a:lvl2pPr>
            <a:lvl3pPr marL="360363" indent="0">
              <a:buNone/>
              <a:defRPr>
                <a:solidFill>
                  <a:schemeClr val="bg1"/>
                </a:solidFill>
              </a:defRPr>
            </a:lvl3pPr>
            <a:lvl4pPr marL="538162" indent="0">
              <a:buNone/>
              <a:defRPr>
                <a:solidFill>
                  <a:schemeClr val="bg1"/>
                </a:solidFill>
              </a:defRPr>
            </a:lvl4pPr>
            <a:lvl5pPr marL="717550" indent="0">
              <a:buNone/>
              <a:defRPr>
                <a:solidFill>
                  <a:schemeClr val="bg1"/>
                </a:solidFill>
              </a:defRPr>
            </a:lvl5pPr>
          </a:lstStyle>
          <a:p>
            <a:pPr lvl="0" rtl="0"/>
            <a:r>
              <a:rPr lang="uk-UA" noProof="1" smtClean="0"/>
              <a:t>1</a:t>
            </a:r>
            <a:endParaRPr lang="uk-UA" noProof="1"/>
          </a:p>
        </p:txBody>
      </p:sp>
      <p:sp>
        <p:nvSpPr>
          <p:cNvPr id="28" name="Місце для тексту 2">
            <a:extLst>
              <a:ext uri="{FF2B5EF4-FFF2-40B4-BE49-F238E27FC236}">
                <a16:creationId xmlns:a16="http://schemas.microsoft.com/office/drawing/2014/main" id="{1E1DE774-B05A-4CE1-9506-CC12354ABAFE}"/>
              </a:ext>
            </a:extLst>
          </p:cNvPr>
          <p:cNvSpPr>
            <a:spLocks noGrp="1"/>
          </p:cNvSpPr>
          <p:nvPr>
            <p:ph type="body" sz="quarter" idx="31" hasCustomPrompt="1"/>
          </p:nvPr>
        </p:nvSpPr>
        <p:spPr>
          <a:xfrm>
            <a:off x="4599461" y="2845147"/>
            <a:ext cx="172052" cy="172052"/>
          </a:xfrm>
          <a:solidFill>
            <a:schemeClr val="accent1"/>
          </a:solidFill>
        </p:spPr>
        <p:txBody>
          <a:bodyPr rtlCol="0" anchor="ctr"/>
          <a:lstStyle>
            <a:lvl1pPr marL="0" indent="0" algn="ctr">
              <a:buNone/>
              <a:defRPr>
                <a:solidFill>
                  <a:schemeClr val="tx1"/>
                </a:solidFill>
              </a:defRPr>
            </a:lvl1pPr>
            <a:lvl2pPr marL="179388" indent="0">
              <a:buNone/>
              <a:defRPr>
                <a:solidFill>
                  <a:schemeClr val="bg1"/>
                </a:solidFill>
              </a:defRPr>
            </a:lvl2pPr>
            <a:lvl3pPr marL="360363" indent="0">
              <a:buNone/>
              <a:defRPr>
                <a:solidFill>
                  <a:schemeClr val="bg1"/>
                </a:solidFill>
              </a:defRPr>
            </a:lvl3pPr>
            <a:lvl4pPr marL="538162" indent="0">
              <a:buNone/>
              <a:defRPr>
                <a:solidFill>
                  <a:schemeClr val="bg1"/>
                </a:solidFill>
              </a:defRPr>
            </a:lvl4pPr>
            <a:lvl5pPr marL="717550" indent="0">
              <a:buNone/>
              <a:defRPr>
                <a:solidFill>
                  <a:schemeClr val="bg1"/>
                </a:solidFill>
              </a:defRPr>
            </a:lvl5pPr>
          </a:lstStyle>
          <a:p>
            <a:pPr lvl="0" rtl="0"/>
            <a:r>
              <a:rPr lang="uk-UA" noProof="1" smtClean="0"/>
              <a:t>1</a:t>
            </a:r>
            <a:endParaRPr lang="uk-UA" noProof="1"/>
          </a:p>
        </p:txBody>
      </p:sp>
      <p:sp>
        <p:nvSpPr>
          <p:cNvPr id="29" name="Місце для тексту 2">
            <a:extLst>
              <a:ext uri="{FF2B5EF4-FFF2-40B4-BE49-F238E27FC236}">
                <a16:creationId xmlns:a16="http://schemas.microsoft.com/office/drawing/2014/main" id="{8830CE58-A885-42D1-8B63-97B0D4A2272D}"/>
              </a:ext>
            </a:extLst>
          </p:cNvPr>
          <p:cNvSpPr>
            <a:spLocks noGrp="1"/>
          </p:cNvSpPr>
          <p:nvPr>
            <p:ph type="body" sz="quarter" idx="32" hasCustomPrompt="1"/>
          </p:nvPr>
        </p:nvSpPr>
        <p:spPr>
          <a:xfrm>
            <a:off x="4598463" y="3067649"/>
            <a:ext cx="172052" cy="172052"/>
          </a:xfrm>
          <a:solidFill>
            <a:schemeClr val="accent1"/>
          </a:solidFill>
        </p:spPr>
        <p:txBody>
          <a:bodyPr rtlCol="0" anchor="ctr"/>
          <a:lstStyle>
            <a:lvl1pPr marL="0" indent="0" algn="ctr">
              <a:buNone/>
              <a:defRPr>
                <a:solidFill>
                  <a:schemeClr val="tx1"/>
                </a:solidFill>
              </a:defRPr>
            </a:lvl1pPr>
            <a:lvl2pPr marL="179388" indent="0">
              <a:buNone/>
              <a:defRPr>
                <a:solidFill>
                  <a:schemeClr val="bg1"/>
                </a:solidFill>
              </a:defRPr>
            </a:lvl2pPr>
            <a:lvl3pPr marL="360363" indent="0">
              <a:buNone/>
              <a:defRPr>
                <a:solidFill>
                  <a:schemeClr val="bg1"/>
                </a:solidFill>
              </a:defRPr>
            </a:lvl3pPr>
            <a:lvl4pPr marL="538162" indent="0">
              <a:buNone/>
              <a:defRPr>
                <a:solidFill>
                  <a:schemeClr val="bg1"/>
                </a:solidFill>
              </a:defRPr>
            </a:lvl4pPr>
            <a:lvl5pPr marL="717550" indent="0">
              <a:buNone/>
              <a:defRPr>
                <a:solidFill>
                  <a:schemeClr val="bg1"/>
                </a:solidFill>
              </a:defRPr>
            </a:lvl5pPr>
          </a:lstStyle>
          <a:p>
            <a:pPr lvl="0" rtl="0"/>
            <a:r>
              <a:rPr lang="uk-UA" noProof="1" smtClean="0"/>
              <a:t>1</a:t>
            </a:r>
            <a:endParaRPr lang="uk-UA" noProof="1"/>
          </a:p>
        </p:txBody>
      </p:sp>
      <p:sp>
        <p:nvSpPr>
          <p:cNvPr id="17" name="Місце для тексту 19">
            <a:extLst>
              <a:ext uri="{FF2B5EF4-FFF2-40B4-BE49-F238E27FC236}">
                <a16:creationId xmlns:a16="http://schemas.microsoft.com/office/drawing/2014/main" id="{161C7DC9-9000-5A49-BBEA-A84070D68910}"/>
              </a:ext>
            </a:extLst>
          </p:cNvPr>
          <p:cNvSpPr>
            <a:spLocks noGrp="1"/>
          </p:cNvSpPr>
          <p:nvPr>
            <p:ph type="body" sz="quarter" idx="15" hasCustomPrompt="1"/>
          </p:nvPr>
        </p:nvSpPr>
        <p:spPr>
          <a:xfrm>
            <a:off x="508658" y="5036283"/>
            <a:ext cx="758286" cy="180000"/>
          </a:xfrm>
          <a:solidFill>
            <a:schemeClr val="bg1"/>
          </a:solidFill>
        </p:spPr>
        <p:txBody>
          <a:bodyPr lIns="108000" tIns="0" rIns="108000" rtlCol="0" anchor="ctr"/>
          <a:lstStyle>
            <a:lvl1pPr marL="0" indent="0" algn="r">
              <a:lnSpc>
                <a:spcPct val="100000"/>
              </a:lnSpc>
              <a:buNone/>
              <a:defRPr sz="800" i="1">
                <a:latin typeface="+mj-lt"/>
              </a:defRPr>
            </a:lvl1pPr>
            <a:lvl2pPr marL="179388" indent="0">
              <a:buNone/>
              <a:defRPr>
                <a:latin typeface="+mj-lt"/>
              </a:defRPr>
            </a:lvl2pPr>
            <a:lvl3pPr marL="360363" indent="0">
              <a:buNone/>
              <a:defRPr>
                <a:latin typeface="+mj-lt"/>
              </a:defRPr>
            </a:lvl3pPr>
            <a:lvl4pPr marL="538162" indent="0">
              <a:buNone/>
              <a:defRPr>
                <a:latin typeface="+mj-lt"/>
              </a:defRPr>
            </a:lvl4pPr>
            <a:lvl5pPr marL="717550" indent="0">
              <a:buNone/>
              <a:defRPr>
                <a:latin typeface="+mj-lt"/>
              </a:defRPr>
            </a:lvl5pPr>
          </a:lstStyle>
          <a:p>
            <a:pPr lvl="0" rtl="0"/>
            <a:r>
              <a:rPr lang="uk-UA" noProof="1" smtClean="0"/>
              <a:t>Автор історії</a:t>
            </a:r>
            <a:endParaRPr lang="uk-UA" noProof="1"/>
          </a:p>
        </p:txBody>
      </p:sp>
    </p:spTree>
    <p:extLst>
      <p:ext uri="{BB962C8B-B14F-4D97-AF65-F5344CB8AC3E}">
        <p14:creationId xmlns:p14="http://schemas.microsoft.com/office/powerpoint/2010/main" val="211476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932000" y="861400"/>
            <a:ext cx="3600000" cy="2387600"/>
          </a:xfrm>
        </p:spPr>
        <p:txBody>
          <a:bodyPr rtlCol="0" anchor="b"/>
          <a:lstStyle>
            <a:lvl1pPr algn="ctr">
              <a:defRPr sz="4500"/>
            </a:lvl1pPr>
          </a:lstStyle>
          <a:p>
            <a:pPr rtl="0"/>
            <a:r>
              <a:rPr lang="uk-UA" noProof="1" smtClean="0"/>
              <a:t>Зразок заголовка</a:t>
            </a:r>
            <a:endParaRPr lang="uk-UA" noProof="1"/>
          </a:p>
        </p:txBody>
      </p:sp>
      <p:sp>
        <p:nvSpPr>
          <p:cNvPr id="3" name="Підзаголовок 2"/>
          <p:cNvSpPr>
            <a:spLocks noGrp="1"/>
          </p:cNvSpPr>
          <p:nvPr>
            <p:ph type="subTitle" idx="1"/>
          </p:nvPr>
        </p:nvSpPr>
        <p:spPr>
          <a:xfrm>
            <a:off x="4932000" y="3609000"/>
            <a:ext cx="3600000" cy="1655762"/>
          </a:xfrm>
        </p:spPr>
        <p:txBody>
          <a:bodyPr rtlCol="0"/>
          <a:lstStyle>
            <a:lvl1pPr marL="0" indent="0" algn="ctr">
              <a:lnSpc>
                <a:spcPct val="10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uk-UA" noProof="1" smtClean="0"/>
              <a:t>Клацніть, щоб змінити стиль зразка підзаголовка</a:t>
            </a:r>
            <a:endParaRPr lang="uk-UA" noProof="1"/>
          </a:p>
        </p:txBody>
      </p:sp>
      <p:cxnSp>
        <p:nvCxnSpPr>
          <p:cNvPr id="6" name="Пряма сполучна лінія 5">
            <a:extLst>
              <a:ext uri="{FF2B5EF4-FFF2-40B4-BE49-F238E27FC236}">
                <a16:creationId xmlns:a16="http://schemas.microsoft.com/office/drawing/2014/main" id="{5D120E74-F434-4C93-82D6-EFA24A33AE3C}"/>
              </a:ext>
            </a:extLst>
          </p:cNvPr>
          <p:cNvCxnSpPr/>
          <p:nvPr userDrawn="1"/>
        </p:nvCxnSpPr>
        <p:spPr>
          <a:xfrm>
            <a:off x="4572000" y="0"/>
            <a:ext cx="0" cy="685800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554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Пряма сполучна лінія 7">
            <a:extLst>
              <a:ext uri="{FF2B5EF4-FFF2-40B4-BE49-F238E27FC236}">
                <a16:creationId xmlns:a16="http://schemas.microsoft.com/office/drawing/2014/main" id="{1006F59C-C44A-45D4-B46D-987F872D0ABA}"/>
              </a:ext>
            </a:extLst>
          </p:cNvPr>
          <p:cNvCxnSpPr/>
          <p:nvPr userDrawn="1"/>
        </p:nvCxnSpPr>
        <p:spPr>
          <a:xfrm>
            <a:off x="4572000" y="0"/>
            <a:ext cx="0" cy="685800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 name="Місце для заголовка 1"/>
          <p:cNvSpPr>
            <a:spLocks noGrp="1"/>
          </p:cNvSpPr>
          <p:nvPr>
            <p:ph type="title"/>
          </p:nvPr>
        </p:nvSpPr>
        <p:spPr>
          <a:xfrm>
            <a:off x="612000" y="252000"/>
            <a:ext cx="3600000" cy="792000"/>
          </a:xfrm>
          <a:prstGeom prst="rect">
            <a:avLst/>
          </a:prstGeom>
        </p:spPr>
        <p:txBody>
          <a:bodyPr vert="horz" lIns="0" tIns="0" rIns="0" bIns="0" rtlCol="0" anchor="t">
            <a:noAutofit/>
          </a:bodyPr>
          <a:lstStyle/>
          <a:p>
            <a:pPr rtl="0"/>
            <a:r>
              <a:rPr lang="uk-UA" noProof="1" smtClean="0"/>
              <a:t>Клацніть, щоб змінити стиль зразка заголовка</a:t>
            </a:r>
            <a:endParaRPr lang="uk-UA" noProof="1"/>
          </a:p>
        </p:txBody>
      </p:sp>
      <p:sp>
        <p:nvSpPr>
          <p:cNvPr id="3" name="Місце для тексту 2"/>
          <p:cNvSpPr>
            <a:spLocks noGrp="1"/>
          </p:cNvSpPr>
          <p:nvPr>
            <p:ph type="body" idx="1"/>
          </p:nvPr>
        </p:nvSpPr>
        <p:spPr>
          <a:xfrm>
            <a:off x="611999" y="1296000"/>
            <a:ext cx="3600000" cy="5040000"/>
          </a:xfrm>
          <a:prstGeom prst="rect">
            <a:avLst/>
          </a:prstGeom>
        </p:spPr>
        <p:txBody>
          <a:bodyPr vert="horz" lIns="0" tIns="0" rIns="0" bIns="0" rtlCol="0">
            <a:noAutofit/>
          </a:bodyPr>
          <a:lstStyle/>
          <a:p>
            <a:pPr lvl="0" rtl="0"/>
            <a:r>
              <a:rPr lang="uk-UA" noProof="1" smtClean="0"/>
              <a:t>Зразки заголовків</a:t>
            </a:r>
          </a:p>
          <a:p>
            <a:pPr lvl="1" rtl="0"/>
            <a:r>
              <a:rPr lang="uk-UA" noProof="1" smtClean="0"/>
              <a:t>Другий рівень</a:t>
            </a:r>
          </a:p>
          <a:p>
            <a:pPr lvl="2" rtl="0"/>
            <a:r>
              <a:rPr lang="uk-UA" noProof="1" smtClean="0"/>
              <a:t>Третій рівень</a:t>
            </a:r>
          </a:p>
          <a:p>
            <a:pPr lvl="3" rtl="0"/>
            <a:r>
              <a:rPr lang="uk-UA" noProof="1" smtClean="0"/>
              <a:t>Четвертий рівень</a:t>
            </a:r>
          </a:p>
          <a:p>
            <a:pPr lvl="4" rtl="0"/>
            <a:r>
              <a:rPr lang="uk-UA" noProof="1" smtClean="0"/>
              <a:t>П’ятий рівень</a:t>
            </a:r>
            <a:endParaRPr lang="uk-UA" noProof="1"/>
          </a:p>
        </p:txBody>
      </p:sp>
    </p:spTree>
    <p:extLst>
      <p:ext uri="{BB962C8B-B14F-4D97-AF65-F5344CB8AC3E}">
        <p14:creationId xmlns:p14="http://schemas.microsoft.com/office/powerpoint/2010/main" val="2005929167"/>
      </p:ext>
    </p:extLst>
  </p:cSld>
  <p:clrMap bg1="lt1" tx1="dk1" bg2="lt2" tx2="dk2" accent1="accent1" accent2="accent2" accent3="accent3" accent4="accent4" accent5="accent5" accent6="accent6" hlink="hlink" folHlink="folHlink"/>
  <p:sldLayoutIdLst>
    <p:sldLayoutId id="2147483670" r:id="rId1"/>
    <p:sldLayoutId id="2147483678" r:id="rId2"/>
    <p:sldLayoutId id="2147483671" r:id="rId3"/>
    <p:sldLayoutId id="2147483672" r:id="rId4"/>
    <p:sldLayoutId id="2147483673" r:id="rId5"/>
    <p:sldLayoutId id="2147483674" r:id="rId6"/>
    <p:sldLayoutId id="2147483676" r:id="rId7"/>
    <p:sldLayoutId id="2147483675" r:id="rId8"/>
    <p:sldLayoutId id="2147483661" r:id="rId9"/>
    <p:sldLayoutId id="2147483662" r:id="rId10"/>
    <p:sldLayoutId id="2147483677" r:id="rId11"/>
    <p:sldLayoutId id="2147483663" r:id="rId12"/>
    <p:sldLayoutId id="2147483664" r:id="rId13"/>
    <p:sldLayoutId id="2147483665" r:id="rId14"/>
    <p:sldLayoutId id="2147483666" r:id="rId15"/>
    <p:sldLayoutId id="2147483667" r:id="rId16"/>
    <p:sldLayoutId id="2147483668" r:id="rId17"/>
    <p:sldLayoutId id="2147483669" r:id="rId18"/>
  </p:sldLayoutIdLst>
  <p:hf hdr="0" ftr="0" dt="0"/>
  <p:txStyles>
    <p:titleStyle>
      <a:lvl1pPr algn="l" defTabSz="914400" rtl="0" eaLnBrk="1" latinLnBrk="0" hangingPunct="1">
        <a:lnSpc>
          <a:spcPct val="90000"/>
        </a:lnSpc>
        <a:spcBef>
          <a:spcPct val="0"/>
        </a:spcBef>
        <a:buNone/>
        <a:defRPr sz="2900" b="0" kern="1200" spc="-150">
          <a:solidFill>
            <a:schemeClr val="tx1">
              <a:lumMod val="75000"/>
              <a:lumOff val="25000"/>
            </a:schemeClr>
          </a:solidFill>
          <a:latin typeface="+mj-lt"/>
          <a:ea typeface="+mj-ea"/>
          <a:cs typeface="+mj-cs"/>
        </a:defRPr>
      </a:lvl1pPr>
    </p:titleStyle>
    <p:bodyStyle>
      <a:lvl1pPr marL="179388" indent="-179388" algn="l" defTabSz="914400" rtl="0" eaLnBrk="1" latinLnBrk="0" hangingPunct="1">
        <a:lnSpc>
          <a:spcPts val="1200"/>
        </a:lnSpc>
        <a:spcBef>
          <a:spcPts val="0"/>
        </a:spcBef>
        <a:spcAft>
          <a:spcPts val="1000"/>
        </a:spcAft>
        <a:buClr>
          <a:schemeClr val="accent1"/>
        </a:buClr>
        <a:buFont typeface="Arial" panose="020B0604020202020204" pitchFamily="34" charset="0"/>
        <a:buChar char="●"/>
        <a:defRPr sz="800" kern="1200">
          <a:solidFill>
            <a:schemeClr val="tx1">
              <a:lumMod val="75000"/>
              <a:lumOff val="25000"/>
            </a:schemeClr>
          </a:solidFill>
          <a:latin typeface="+mn-lt"/>
          <a:ea typeface="+mn-ea"/>
          <a:cs typeface="+mn-cs"/>
        </a:defRPr>
      </a:lvl1pPr>
      <a:lvl2pPr marL="360363" indent="-180975" algn="l" defTabSz="914400" rtl="0" eaLnBrk="1" latinLnBrk="0" hangingPunct="1">
        <a:lnSpc>
          <a:spcPts val="1200"/>
        </a:lnSpc>
        <a:spcBef>
          <a:spcPts val="0"/>
        </a:spcBef>
        <a:spcAft>
          <a:spcPts val="1000"/>
        </a:spcAft>
        <a:buClr>
          <a:schemeClr val="accent1"/>
        </a:buClr>
        <a:buFont typeface="Arial" panose="020B0604020202020204" pitchFamily="34" charset="0"/>
        <a:buChar char="●"/>
        <a:defRPr sz="800" kern="1200">
          <a:solidFill>
            <a:schemeClr val="tx1">
              <a:lumMod val="75000"/>
              <a:lumOff val="25000"/>
            </a:schemeClr>
          </a:solidFill>
          <a:latin typeface="+mn-lt"/>
          <a:ea typeface="+mn-ea"/>
          <a:cs typeface="+mn-cs"/>
        </a:defRPr>
      </a:lvl2pPr>
      <a:lvl3pPr marL="538163" indent="-177800" algn="l" defTabSz="914400" rtl="0" eaLnBrk="1" latinLnBrk="0" hangingPunct="1">
        <a:lnSpc>
          <a:spcPts val="1200"/>
        </a:lnSpc>
        <a:spcBef>
          <a:spcPts val="0"/>
        </a:spcBef>
        <a:spcAft>
          <a:spcPts val="1000"/>
        </a:spcAft>
        <a:buClr>
          <a:schemeClr val="accent1"/>
        </a:buClr>
        <a:buFont typeface="Arial" panose="020B0604020202020204" pitchFamily="34" charset="0"/>
        <a:buChar char="●"/>
        <a:defRPr sz="800" kern="1200">
          <a:solidFill>
            <a:schemeClr val="tx1">
              <a:lumMod val="75000"/>
              <a:lumOff val="25000"/>
            </a:schemeClr>
          </a:solidFill>
          <a:latin typeface="+mn-lt"/>
          <a:ea typeface="+mn-ea"/>
          <a:cs typeface="+mn-cs"/>
        </a:defRPr>
      </a:lvl3pPr>
      <a:lvl4pPr marL="717550" indent="-179388" algn="l" defTabSz="914400" rtl="0" eaLnBrk="1" latinLnBrk="0" hangingPunct="1">
        <a:lnSpc>
          <a:spcPts val="1200"/>
        </a:lnSpc>
        <a:spcBef>
          <a:spcPts val="0"/>
        </a:spcBef>
        <a:spcAft>
          <a:spcPts val="1000"/>
        </a:spcAft>
        <a:buClr>
          <a:schemeClr val="accent1"/>
        </a:buClr>
        <a:buFont typeface="Arial" panose="020B0604020202020204" pitchFamily="34" charset="0"/>
        <a:buChar char="●"/>
        <a:defRPr sz="800" kern="1200">
          <a:solidFill>
            <a:schemeClr val="tx1">
              <a:lumMod val="75000"/>
              <a:lumOff val="25000"/>
            </a:schemeClr>
          </a:solidFill>
          <a:latin typeface="+mn-lt"/>
          <a:ea typeface="+mn-ea"/>
          <a:cs typeface="+mn-cs"/>
        </a:defRPr>
      </a:lvl4pPr>
      <a:lvl5pPr marL="898525" indent="-180975" algn="l" defTabSz="914400" rtl="0" eaLnBrk="1" latinLnBrk="0" hangingPunct="1">
        <a:lnSpc>
          <a:spcPts val="1200"/>
        </a:lnSpc>
        <a:spcBef>
          <a:spcPts val="0"/>
        </a:spcBef>
        <a:spcAft>
          <a:spcPts val="1000"/>
        </a:spcAft>
        <a:buClr>
          <a:schemeClr val="accent1"/>
        </a:buClr>
        <a:buFont typeface="Arial" panose="020B0604020202020204" pitchFamily="34" charset="0"/>
        <a:buChar char="●"/>
        <a:defRPr sz="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Полілінія: фігура 94">
            <a:extLst>
              <a:ext uri="{FF2B5EF4-FFF2-40B4-BE49-F238E27FC236}">
                <a16:creationId xmlns:a16="http://schemas.microsoft.com/office/drawing/2014/main" id="{10C43EB0-D640-4921-A713-FACEC1D9526A}"/>
              </a:ext>
              <a:ext uri="{C183D7F6-B498-43B3-948B-1728B52AA6E4}">
                <adec:decorative xmlns:adec="http://schemas.microsoft.com/office/drawing/2017/decorative" xmlns="" val="1"/>
              </a:ext>
            </a:extLst>
          </p:cNvPr>
          <p:cNvSpPr/>
          <p:nvPr/>
        </p:nvSpPr>
        <p:spPr>
          <a:xfrm>
            <a:off x="542163" y="1044241"/>
            <a:ext cx="3830574" cy="1294798"/>
          </a:xfrm>
          <a:custGeom>
            <a:avLst/>
            <a:gdLst>
              <a:gd name="connsiteX0" fmla="*/ 0 w 3482340"/>
              <a:gd name="connsiteY0" fmla="*/ 0 h 1402080"/>
              <a:gd name="connsiteX1" fmla="*/ 68580 w 3482340"/>
              <a:gd name="connsiteY1" fmla="*/ 1234440 h 1402080"/>
              <a:gd name="connsiteX2" fmla="*/ 3147060 w 3482340"/>
              <a:gd name="connsiteY2" fmla="*/ 1402080 h 1402080"/>
              <a:gd name="connsiteX3" fmla="*/ 3482340 w 3482340"/>
              <a:gd name="connsiteY3" fmla="*/ 152400 h 1402080"/>
              <a:gd name="connsiteX4" fmla="*/ 0 w 3482340"/>
              <a:gd name="connsiteY4" fmla="*/ 0 h 1402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2340" h="1402080">
                <a:moveTo>
                  <a:pt x="0" y="0"/>
                </a:moveTo>
                <a:lnTo>
                  <a:pt x="68580" y="1234440"/>
                </a:lnTo>
                <a:lnTo>
                  <a:pt x="3147060" y="1402080"/>
                </a:lnTo>
                <a:lnTo>
                  <a:pt x="3482340" y="15240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pic>
        <p:nvPicPr>
          <p:cNvPr id="50" name="Місце для зображення 49" descr="Усміхнена жінка в синьому жакеті">
            <a:extLst>
              <a:ext uri="{FF2B5EF4-FFF2-40B4-BE49-F238E27FC236}">
                <a16:creationId xmlns:a16="http://schemas.microsoft.com/office/drawing/2014/main" id="{CDEDD944-9E20-4F94-9B25-FAE93F625D7E}"/>
              </a:ext>
            </a:extLst>
          </p:cNvPr>
          <p:cNvPicPr>
            <a:picLocks noGrp="1" noChangeAspect="1"/>
          </p:cNvPicPr>
          <p:nvPr>
            <p:ph type="pic" sz="quarter" idx="10"/>
          </p:nvPr>
        </p:nvPicPr>
        <p:blipFill rotWithShape="1">
          <a:blip r:embed="rId3" cstate="screen">
            <a:extLst>
              <a:ext uri="{28A0092B-C50C-407E-A947-70E740481C1C}">
                <a14:useLocalDpi xmlns:a14="http://schemas.microsoft.com/office/drawing/2010/main"/>
              </a:ext>
            </a:extLst>
          </a:blip>
          <a:srcRect/>
          <a:stretch/>
        </p:blipFill>
        <p:spPr>
          <a:xfrm>
            <a:off x="4572000" y="252000"/>
            <a:ext cx="4320000" cy="6354000"/>
          </a:xfrm>
        </p:spPr>
      </p:pic>
      <p:sp>
        <p:nvSpPr>
          <p:cNvPr id="107" name="Заголовок 106">
            <a:extLst>
              <a:ext uri="{FF2B5EF4-FFF2-40B4-BE49-F238E27FC236}">
                <a16:creationId xmlns:a16="http://schemas.microsoft.com/office/drawing/2014/main" id="{61D34ED7-6CE0-4083-B6CB-7B96E0F305BB}"/>
              </a:ext>
            </a:extLst>
          </p:cNvPr>
          <p:cNvSpPr>
            <a:spLocks noGrp="1"/>
          </p:cNvSpPr>
          <p:nvPr>
            <p:ph type="ctrTitle"/>
          </p:nvPr>
        </p:nvSpPr>
        <p:spPr/>
        <p:txBody>
          <a:bodyPr rtlCol="0"/>
          <a:lstStyle/>
          <a:p>
            <a:pPr rtl="0">
              <a:lnSpc>
                <a:spcPct val="100000"/>
              </a:lnSpc>
            </a:pPr>
            <a:r>
              <a:rPr lang="uk-UA" sz="2800" noProof="1" smtClean="0"/>
              <a:t>Заголовок головної історії в журналі</a:t>
            </a:r>
            <a:endParaRPr lang="uk-UA" sz="2800" noProof="1"/>
          </a:p>
        </p:txBody>
      </p:sp>
      <p:sp>
        <p:nvSpPr>
          <p:cNvPr id="108" name="Підзаголовок 107">
            <a:extLst>
              <a:ext uri="{FF2B5EF4-FFF2-40B4-BE49-F238E27FC236}">
                <a16:creationId xmlns:a16="http://schemas.microsoft.com/office/drawing/2014/main" id="{23FFBD59-0720-4A34-A0D0-6CF05EE504F6}"/>
              </a:ext>
            </a:extLst>
          </p:cNvPr>
          <p:cNvSpPr>
            <a:spLocks noGrp="1"/>
          </p:cNvSpPr>
          <p:nvPr>
            <p:ph type="subTitle" idx="1"/>
          </p:nvPr>
        </p:nvSpPr>
        <p:spPr>
          <a:xfrm>
            <a:off x="5112000" y="5436000"/>
            <a:ext cx="2629920" cy="360000"/>
          </a:xfrm>
        </p:spPr>
        <p:txBody>
          <a:bodyPr rtlCol="0"/>
          <a:lstStyle/>
          <a:p>
            <a:pPr rtl="0">
              <a:lnSpc>
                <a:spcPct val="75000"/>
              </a:lnSpc>
            </a:pPr>
            <a:r>
              <a:rPr lang="uk-UA" sz="1100" noProof="1" smtClean="0"/>
              <a:t>Підзаголовок або анотація до вмісту</a:t>
            </a:r>
            <a:endParaRPr lang="uk-UA" sz="1100" noProof="1"/>
          </a:p>
        </p:txBody>
      </p:sp>
      <p:sp>
        <p:nvSpPr>
          <p:cNvPr id="109" name="Місце для тексту 108">
            <a:extLst>
              <a:ext uri="{FF2B5EF4-FFF2-40B4-BE49-F238E27FC236}">
                <a16:creationId xmlns:a16="http://schemas.microsoft.com/office/drawing/2014/main" id="{2103A31F-B14B-43B1-B2CB-DAA3FB84599A}"/>
              </a:ext>
            </a:extLst>
          </p:cNvPr>
          <p:cNvSpPr>
            <a:spLocks noGrp="1"/>
          </p:cNvSpPr>
          <p:nvPr>
            <p:ph type="body" sz="quarter" idx="14"/>
          </p:nvPr>
        </p:nvSpPr>
        <p:spPr>
          <a:xfrm>
            <a:off x="7070502" y="3585283"/>
            <a:ext cx="1389286" cy="180000"/>
          </a:xfrm>
        </p:spPr>
        <p:txBody>
          <a:bodyPr rtlCol="0"/>
          <a:lstStyle/>
          <a:p>
            <a:pPr rtl="0"/>
            <a:r>
              <a:rPr lang="uk-UA" noProof="1" smtClean="0"/>
              <a:t>Інша історія – сторінка 8</a:t>
            </a:r>
            <a:endParaRPr lang="uk-UA" noProof="1"/>
          </a:p>
        </p:txBody>
      </p:sp>
      <p:sp>
        <p:nvSpPr>
          <p:cNvPr id="110" name="Місце для тексту 109">
            <a:extLst>
              <a:ext uri="{FF2B5EF4-FFF2-40B4-BE49-F238E27FC236}">
                <a16:creationId xmlns:a16="http://schemas.microsoft.com/office/drawing/2014/main" id="{3F0E50DF-80DD-46E2-8D5F-7E03EE710DCD}"/>
              </a:ext>
            </a:extLst>
          </p:cNvPr>
          <p:cNvSpPr>
            <a:spLocks noGrp="1"/>
          </p:cNvSpPr>
          <p:nvPr>
            <p:ph type="body" sz="quarter" idx="15"/>
          </p:nvPr>
        </p:nvSpPr>
        <p:spPr>
          <a:xfrm>
            <a:off x="6767848" y="3339000"/>
            <a:ext cx="1691940" cy="180000"/>
          </a:xfrm>
        </p:spPr>
        <p:txBody>
          <a:bodyPr rtlCol="0"/>
          <a:lstStyle/>
          <a:p>
            <a:pPr rtl="0"/>
            <a:r>
              <a:rPr lang="uk-UA" noProof="1" smtClean="0"/>
              <a:t>Допоміжна історія – сторінка 5</a:t>
            </a:r>
            <a:endParaRPr lang="uk-UA" noProof="1"/>
          </a:p>
        </p:txBody>
      </p:sp>
      <p:sp>
        <p:nvSpPr>
          <p:cNvPr id="111" name="Місце для тексту 110">
            <a:extLst>
              <a:ext uri="{FF2B5EF4-FFF2-40B4-BE49-F238E27FC236}">
                <a16:creationId xmlns:a16="http://schemas.microsoft.com/office/drawing/2014/main" id="{34AA172D-DA9B-4EA3-A927-C4C02B536520}"/>
              </a:ext>
            </a:extLst>
          </p:cNvPr>
          <p:cNvSpPr>
            <a:spLocks noGrp="1"/>
          </p:cNvSpPr>
          <p:nvPr>
            <p:ph type="body" sz="quarter" idx="16"/>
          </p:nvPr>
        </p:nvSpPr>
        <p:spPr>
          <a:xfrm>
            <a:off x="6297769" y="3831566"/>
            <a:ext cx="2162019" cy="180000"/>
          </a:xfrm>
        </p:spPr>
        <p:txBody>
          <a:bodyPr rtlCol="0"/>
          <a:lstStyle/>
          <a:p>
            <a:pPr rtl="0"/>
            <a:r>
              <a:rPr lang="uk-UA" noProof="1" smtClean="0"/>
              <a:t>Заголовок ще однієї історії – сторінка 13</a:t>
            </a:r>
            <a:endParaRPr lang="uk-UA" noProof="1"/>
          </a:p>
        </p:txBody>
      </p:sp>
    </p:spTree>
    <p:extLst>
      <p:ext uri="{BB962C8B-B14F-4D97-AF65-F5344CB8AC3E}">
        <p14:creationId xmlns:p14="http://schemas.microsoft.com/office/powerpoint/2010/main" val="401501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Місце для зображення 32" descr="Двоє людей працюють над чимось за столом.">
            <a:extLst>
              <a:ext uri="{FF2B5EF4-FFF2-40B4-BE49-F238E27FC236}">
                <a16:creationId xmlns:a16="http://schemas.microsoft.com/office/drawing/2014/main" id="{94CED55D-D701-F545-94B6-876B477742FC}"/>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a:stretch/>
        </p:blipFill>
        <p:spPr>
          <a:xfrm>
            <a:off x="252000" y="252000"/>
            <a:ext cx="4320000" cy="6354000"/>
          </a:xfrm>
        </p:spPr>
      </p:pic>
      <p:sp>
        <p:nvSpPr>
          <p:cNvPr id="25" name="Заголовок 24">
            <a:extLst>
              <a:ext uri="{FF2B5EF4-FFF2-40B4-BE49-F238E27FC236}">
                <a16:creationId xmlns:a16="http://schemas.microsoft.com/office/drawing/2014/main" id="{50004861-7D4F-F242-A2C2-225BA8B48CF3}"/>
              </a:ext>
            </a:extLst>
          </p:cNvPr>
          <p:cNvSpPr>
            <a:spLocks noGrp="1"/>
          </p:cNvSpPr>
          <p:nvPr>
            <p:ph type="title"/>
          </p:nvPr>
        </p:nvSpPr>
        <p:spPr>
          <a:solidFill>
            <a:schemeClr val="accent1">
              <a:lumMod val="50000"/>
            </a:schemeClr>
          </a:solidFill>
        </p:spPr>
        <p:txBody>
          <a:bodyPr lIns="320040" rtlCol="0" anchor="ctr"/>
          <a:lstStyle/>
          <a:p>
            <a:pPr rtl="0"/>
            <a:r>
              <a:rPr lang="uk-UA" sz="2200" noProof="1" smtClean="0">
                <a:solidFill>
                  <a:schemeClr val="bg1"/>
                </a:solidFill>
              </a:rPr>
              <a:t>Наші працівники</a:t>
            </a:r>
            <a:endParaRPr lang="uk-UA" sz="2200" noProof="1">
              <a:solidFill>
                <a:schemeClr val="bg1"/>
              </a:solidFill>
            </a:endParaRPr>
          </a:p>
        </p:txBody>
      </p:sp>
      <p:sp>
        <p:nvSpPr>
          <p:cNvPr id="3" name="Місце для вмісту 2">
            <a:extLst>
              <a:ext uri="{FF2B5EF4-FFF2-40B4-BE49-F238E27FC236}">
                <a16:creationId xmlns:a16="http://schemas.microsoft.com/office/drawing/2014/main" id="{631B4D70-C57D-6C4C-B3FE-26FA5C684180}"/>
              </a:ext>
            </a:extLst>
          </p:cNvPr>
          <p:cNvSpPr>
            <a:spLocks noGrp="1"/>
          </p:cNvSpPr>
          <p:nvPr>
            <p:ph idx="1"/>
          </p:nvPr>
        </p:nvSpPr>
        <p:spPr>
          <a:xfrm>
            <a:off x="5040862" y="1621970"/>
            <a:ext cx="3600000" cy="4714029"/>
          </a:xfrm>
        </p:spPr>
        <p:txBody>
          <a:bodyPr rtlCol="0"/>
          <a:lstStyle/>
          <a:p>
            <a:pPr rtl="0"/>
            <a:r>
              <a:rPr lang="uk-UA" sz="1000" b="1" noProof="1" smtClean="0"/>
              <a:t>Головний редактор</a:t>
            </a:r>
            <a:r>
              <a:rPr lang="uk-UA" noProof="1" smtClean="0"/>
              <a:t/>
            </a:r>
            <a:br>
              <a:rPr lang="uk-UA" noProof="1" smtClean="0"/>
            </a:br>
            <a:r>
              <a:rPr lang="uk-UA" noProof="1" smtClean="0"/>
              <a:t>Мар’яна Середняк</a:t>
            </a:r>
          </a:p>
          <a:p>
            <a:pPr rtl="0"/>
            <a:r>
              <a:rPr lang="uk-UA" sz="1000" b="1" noProof="1" smtClean="0"/>
              <a:t>Креативний директор</a:t>
            </a:r>
            <a:r>
              <a:rPr lang="uk-UA" noProof="1" smtClean="0"/>
              <a:t/>
            </a:r>
            <a:br>
              <a:rPr lang="uk-UA" noProof="1" smtClean="0"/>
            </a:br>
            <a:r>
              <a:rPr lang="uk-UA" noProof="1" smtClean="0"/>
              <a:t>Віра Сокур</a:t>
            </a:r>
          </a:p>
          <a:p>
            <a:pPr rtl="0"/>
            <a:r>
              <a:rPr lang="uk-UA" sz="1000" b="1" noProof="1" smtClean="0"/>
              <a:t>Арт-директор</a:t>
            </a:r>
            <a:r>
              <a:rPr lang="uk-UA" noProof="1" smtClean="0"/>
              <a:t/>
            </a:r>
            <a:br>
              <a:rPr lang="uk-UA" noProof="1" smtClean="0"/>
            </a:br>
            <a:r>
              <a:rPr lang="uk-UA" noProof="1" smtClean="0"/>
              <a:t>Сергій Волощенко</a:t>
            </a:r>
            <a:br>
              <a:rPr lang="uk-UA" noProof="1" smtClean="0"/>
            </a:br>
            <a:r>
              <a:rPr lang="uk-UA" noProof="1" smtClean="0"/>
              <a:t/>
            </a:r>
            <a:br>
              <a:rPr lang="uk-UA" noProof="1" smtClean="0"/>
            </a:br>
            <a:r>
              <a:rPr lang="uk-UA" sz="1000" b="1" noProof="1" smtClean="0"/>
              <a:t>Ілюстрації та дизайн</a:t>
            </a:r>
            <a:r>
              <a:rPr lang="uk-UA" noProof="1" smtClean="0"/>
              <a:t/>
            </a:r>
            <a:br>
              <a:rPr lang="uk-UA" noProof="1" smtClean="0"/>
            </a:br>
            <a:r>
              <a:rPr lang="uk-UA" noProof="1" smtClean="0"/>
              <a:t>Олександр Петренко</a:t>
            </a:r>
            <a:br>
              <a:rPr lang="uk-UA" noProof="1" smtClean="0"/>
            </a:br>
            <a:r>
              <a:rPr lang="uk-UA" noProof="1" smtClean="0"/>
              <a:t>Катерина Тищенко</a:t>
            </a:r>
            <a:br>
              <a:rPr lang="uk-UA" noProof="1" smtClean="0"/>
            </a:br>
            <a:r>
              <a:rPr lang="uk-UA" noProof="1" smtClean="0"/>
              <a:t>Аллан Меттссон</a:t>
            </a:r>
          </a:p>
          <a:p>
            <a:pPr rtl="0"/>
            <a:r>
              <a:rPr lang="uk-UA" sz="1000" b="1" noProof="1" smtClean="0"/>
              <a:t>Фотографії</a:t>
            </a:r>
            <a:r>
              <a:rPr lang="uk-UA" noProof="1" smtClean="0"/>
              <a:t/>
            </a:r>
            <a:br>
              <a:rPr lang="uk-UA" noProof="1" smtClean="0"/>
            </a:br>
            <a:r>
              <a:rPr lang="uk-UA" noProof="1" smtClean="0"/>
              <a:t>Марина Шевченко</a:t>
            </a:r>
            <a:br>
              <a:rPr lang="uk-UA" noProof="1" smtClean="0"/>
            </a:br>
            <a:r>
              <a:rPr lang="uk-UA" noProof="1" smtClean="0"/>
              <a:t>Іван Бондарчук</a:t>
            </a:r>
            <a:br>
              <a:rPr lang="uk-UA" noProof="1" smtClean="0"/>
            </a:br>
            <a:r>
              <a:rPr lang="uk-UA" noProof="1" smtClean="0"/>
              <a:t>Оксана Бойко</a:t>
            </a:r>
            <a:br>
              <a:rPr lang="uk-UA" noProof="1" smtClean="0"/>
            </a:br>
            <a:r>
              <a:rPr lang="uk-UA" noProof="1" smtClean="0"/>
              <a:t/>
            </a:r>
            <a:br>
              <a:rPr lang="uk-UA" noProof="1" smtClean="0"/>
            </a:br>
            <a:r>
              <a:rPr lang="uk-UA" sz="1000" b="1" noProof="1" smtClean="0"/>
              <a:t>Веб-команда</a:t>
            </a:r>
            <a:r>
              <a:rPr lang="uk-UA" noProof="1" smtClean="0"/>
              <a:t/>
            </a:r>
            <a:br>
              <a:rPr lang="uk-UA" noProof="1" smtClean="0"/>
            </a:br>
            <a:r>
              <a:rPr lang="uk-UA" noProof="1" smtClean="0"/>
              <a:t>Марина Шевченко</a:t>
            </a:r>
            <a:br>
              <a:rPr lang="uk-UA" noProof="1" smtClean="0"/>
            </a:br>
            <a:r>
              <a:rPr lang="uk-UA" noProof="1" smtClean="0"/>
              <a:t>Дмитро Ткачук</a:t>
            </a:r>
            <a:br>
              <a:rPr lang="uk-UA" noProof="1" smtClean="0"/>
            </a:br>
            <a:r>
              <a:rPr lang="uk-UA" noProof="1" smtClean="0"/>
              <a:t>Йосип Мартиненко</a:t>
            </a:r>
          </a:p>
          <a:p>
            <a:pPr rtl="0"/>
            <a:endParaRPr lang="uk-UA" noProof="1" smtClean="0"/>
          </a:p>
          <a:p>
            <a:pPr rtl="0"/>
            <a:endParaRPr lang="uk-UA" noProof="1"/>
          </a:p>
        </p:txBody>
      </p:sp>
      <p:sp>
        <p:nvSpPr>
          <p:cNvPr id="27" name="Прямокутник 26">
            <a:extLst>
              <a:ext uri="{FF2B5EF4-FFF2-40B4-BE49-F238E27FC236}">
                <a16:creationId xmlns:a16="http://schemas.microsoft.com/office/drawing/2014/main" id="{7B734CF0-4A05-754B-8C36-2762201D979C}"/>
              </a:ext>
              <a:ext uri="{C183D7F6-B498-43B3-948B-1728B52AA6E4}">
                <adec:decorative xmlns:adec="http://schemas.microsoft.com/office/drawing/2017/decorative" xmlns="" val="1"/>
              </a:ext>
            </a:extLst>
          </p:cNvPr>
          <p:cNvSpPr/>
          <p:nvPr/>
        </p:nvSpPr>
        <p:spPr>
          <a:xfrm>
            <a:off x="4069080" y="724619"/>
            <a:ext cx="502326" cy="6469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7" name="Місце для номера слайда 5">
            <a:extLst>
              <a:ext uri="{FF2B5EF4-FFF2-40B4-BE49-F238E27FC236}">
                <a16:creationId xmlns:a16="http://schemas.microsoft.com/office/drawing/2014/main" id="{63DED0A8-4005-47F0-969D-031C289674E3}"/>
              </a:ext>
            </a:extLst>
          </p:cNvPr>
          <p:cNvSpPr txBox="1">
            <a:spLocks/>
          </p:cNvSpPr>
          <p:nvPr/>
        </p:nvSpPr>
        <p:spPr>
          <a:xfrm>
            <a:off x="8640862" y="6336638"/>
            <a:ext cx="217800" cy="217800"/>
          </a:xfrm>
          <a:prstGeom prst="ellipse">
            <a:avLst/>
          </a:prstGeom>
          <a:ln w="3175">
            <a:solidFill>
              <a:schemeClr val="accent1"/>
            </a:solidFill>
          </a:ln>
        </p:spPr>
        <p:txBody>
          <a:bodyPr vert="horz" wrap="square" lIns="0" tIns="0" rIns="0" bIns="0" rtlCol="0" anchor="ctr"/>
          <a:lstStyle>
            <a:defPPr>
              <a:defRPr lang="en-US"/>
            </a:defPPr>
            <a:lvl1pPr marL="0" algn="ctr" defTabSz="457200" rtl="0" eaLnBrk="1" latinLnBrk="0" hangingPunct="1">
              <a:defRPr sz="9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fld id="{532FC13F-1B83-4403-B958-B22DAB31BBA7}" type="slidenum">
              <a:rPr lang="uk-UA" noProof="1" dirty="0" smtClean="0"/>
              <a:pPr/>
              <a:t>2</a:t>
            </a:fld>
            <a:endParaRPr lang="uk-UA" noProof="1"/>
          </a:p>
        </p:txBody>
      </p:sp>
    </p:spTree>
    <p:extLst>
      <p:ext uri="{BB962C8B-B14F-4D97-AF65-F5344CB8AC3E}">
        <p14:creationId xmlns:p14="http://schemas.microsoft.com/office/powerpoint/2010/main" val="4006672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Прямокутник 119">
            <a:extLst>
              <a:ext uri="{FF2B5EF4-FFF2-40B4-BE49-F238E27FC236}">
                <a16:creationId xmlns:a16="http://schemas.microsoft.com/office/drawing/2014/main" id="{DE8F9716-AFE6-4576-9873-FDFD0A9A26AD}"/>
              </a:ext>
              <a:ext uri="{C183D7F6-B498-43B3-948B-1728B52AA6E4}">
                <adec:decorative xmlns:adec="http://schemas.microsoft.com/office/drawing/2017/decorative" xmlns="" val="1"/>
              </a:ext>
            </a:extLst>
          </p:cNvPr>
          <p:cNvSpPr/>
          <p:nvPr/>
        </p:nvSpPr>
        <p:spPr>
          <a:xfrm>
            <a:off x="4572000" y="727593"/>
            <a:ext cx="2371572" cy="65357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pic>
        <p:nvPicPr>
          <p:cNvPr id="53" name="Місце для зображення 52" descr="Жінка у червоному жакеті сміється">
            <a:extLst>
              <a:ext uri="{FF2B5EF4-FFF2-40B4-BE49-F238E27FC236}">
                <a16:creationId xmlns:a16="http://schemas.microsoft.com/office/drawing/2014/main" id="{CFA2AEB9-58D7-4EA5-98D3-E26111976557}"/>
              </a:ext>
            </a:extLst>
          </p:cNvPr>
          <p:cNvPicPr>
            <a:picLocks noGrp="1" noChangeAspect="1"/>
          </p:cNvPicPr>
          <p:nvPr>
            <p:ph type="pic" sz="quarter" idx="31"/>
          </p:nvPr>
        </p:nvPicPr>
        <p:blipFill rotWithShape="1">
          <a:blip r:embed="rId3" cstate="screen">
            <a:extLst>
              <a:ext uri="{28A0092B-C50C-407E-A947-70E740481C1C}">
                <a14:useLocalDpi xmlns:a14="http://schemas.microsoft.com/office/drawing/2010/main"/>
              </a:ext>
            </a:extLst>
          </a:blip>
          <a:srcRect/>
          <a:stretch/>
        </p:blipFill>
        <p:spPr>
          <a:xfrm>
            <a:off x="2232001" y="238059"/>
            <a:ext cx="2339999" cy="6354000"/>
          </a:xfrm>
        </p:spPr>
      </p:pic>
      <p:pic>
        <p:nvPicPr>
          <p:cNvPr id="36" name="Місце для зображення 35" descr="Науковець з комп'ютерами на фоні">
            <a:extLst>
              <a:ext uri="{FF2B5EF4-FFF2-40B4-BE49-F238E27FC236}">
                <a16:creationId xmlns:a16="http://schemas.microsoft.com/office/drawing/2014/main" id="{2ED38181-A72F-48A1-8D8A-64F97CA202BE}"/>
              </a:ext>
            </a:extLst>
          </p:cNvPr>
          <p:cNvPicPr>
            <a:picLocks noGrp="1" noChangeAspect="1"/>
          </p:cNvPicPr>
          <p:nvPr>
            <p:ph type="pic" sz="quarter" idx="11"/>
          </p:nvPr>
        </p:nvPicPr>
        <p:blipFill rotWithShape="1">
          <a:blip r:embed="rId4" cstate="screen">
            <a:extLst>
              <a:ext uri="{28A0092B-C50C-407E-A947-70E740481C1C}">
                <a14:useLocalDpi xmlns:a14="http://schemas.microsoft.com/office/drawing/2010/main"/>
              </a:ext>
            </a:extLst>
          </a:blip>
          <a:srcRect/>
          <a:stretch/>
        </p:blipFill>
        <p:spPr/>
      </p:pic>
      <p:sp>
        <p:nvSpPr>
          <p:cNvPr id="114" name="Місце для тексту 113">
            <a:extLst>
              <a:ext uri="{FF2B5EF4-FFF2-40B4-BE49-F238E27FC236}">
                <a16:creationId xmlns:a16="http://schemas.microsoft.com/office/drawing/2014/main" id="{989E00D1-9116-4FD2-95A5-AF0E74FA4DE3}"/>
              </a:ext>
            </a:extLst>
          </p:cNvPr>
          <p:cNvSpPr>
            <a:spLocks noGrp="1"/>
          </p:cNvSpPr>
          <p:nvPr>
            <p:ph type="body" sz="quarter" idx="12"/>
          </p:nvPr>
        </p:nvSpPr>
        <p:spPr/>
        <p:txBody>
          <a:bodyPr rtlCol="0"/>
          <a:lstStyle/>
          <a:p>
            <a:pPr rtl="0"/>
            <a:r>
              <a:rPr lang="uk-UA" noProof="1" smtClean="0"/>
              <a:t>Примітка редактора:</a:t>
            </a:r>
          </a:p>
          <a:p>
            <a:pPr rtl="0"/>
            <a:r>
              <a:rPr lang="uk-UA" sz="800" noProof="1" smtClean="0"/>
              <a:t>Lorem ipsum dolor sit amet, consectetur adipiscing elit. Etiam aliquet eu mi quis lacinia. Ut fermentum a magna ut eleifend. Integer convallis suscipit ante eu varius. Morbi a purus dolor. Suspendisse sit amet ipsum finibus justo viverra blandit.</a:t>
            </a:r>
          </a:p>
          <a:p>
            <a:pPr rtl="0"/>
            <a:endParaRPr lang="uk-UA" sz="800" noProof="1" smtClean="0"/>
          </a:p>
          <a:p>
            <a:pPr rtl="0"/>
            <a:r>
              <a:rPr lang="uk-UA" sz="800" noProof="1" smtClean="0"/>
              <a:t>Lorem ipsum dolor sit amet, consectetur adipiscing elit. Etiam aliquet eu mi quis lacinia. Ut fermentum a magna ut eleifend. Integer convallis suscipit ante eu varius. Morbi a purus dolor. Suspendisse sit amet ipsum finibus justo viverra blandit.</a:t>
            </a:r>
            <a:endParaRPr lang="uk-UA" sz="800" noProof="1"/>
          </a:p>
        </p:txBody>
      </p:sp>
      <p:sp>
        <p:nvSpPr>
          <p:cNvPr id="49" name="Місце для тексту 48">
            <a:extLst>
              <a:ext uri="{FF2B5EF4-FFF2-40B4-BE49-F238E27FC236}">
                <a16:creationId xmlns:a16="http://schemas.microsoft.com/office/drawing/2014/main" id="{04C287A6-1649-4674-99AC-3EB9E3F8DBE4}"/>
              </a:ext>
            </a:extLst>
          </p:cNvPr>
          <p:cNvSpPr>
            <a:spLocks noGrp="1"/>
          </p:cNvSpPr>
          <p:nvPr>
            <p:ph type="body" sz="quarter" idx="14"/>
          </p:nvPr>
        </p:nvSpPr>
        <p:spPr/>
        <p:txBody>
          <a:bodyPr rtlCol="0"/>
          <a:lstStyle/>
          <a:p>
            <a:pPr rtl="0"/>
            <a:endParaRPr lang="uk-UA" noProof="1"/>
          </a:p>
        </p:txBody>
      </p:sp>
      <p:sp>
        <p:nvSpPr>
          <p:cNvPr id="50" name="Місце для тексту 49">
            <a:extLst>
              <a:ext uri="{FF2B5EF4-FFF2-40B4-BE49-F238E27FC236}">
                <a16:creationId xmlns:a16="http://schemas.microsoft.com/office/drawing/2014/main" id="{6B25B994-E0E4-485C-A3A4-0C146F3D1DCF}"/>
              </a:ext>
            </a:extLst>
          </p:cNvPr>
          <p:cNvSpPr>
            <a:spLocks noGrp="1"/>
          </p:cNvSpPr>
          <p:nvPr>
            <p:ph type="body" sz="quarter" idx="15"/>
          </p:nvPr>
        </p:nvSpPr>
        <p:spPr>
          <a:xfrm>
            <a:off x="612000" y="5957070"/>
            <a:ext cx="1260000" cy="486465"/>
          </a:xfrm>
        </p:spPr>
        <p:txBody>
          <a:bodyPr rtlCol="0"/>
          <a:lstStyle/>
          <a:p>
            <a:pPr rtl="0"/>
            <a:endParaRPr lang="uk-UA" noProof="1"/>
          </a:p>
        </p:txBody>
      </p:sp>
      <p:sp>
        <p:nvSpPr>
          <p:cNvPr id="7" name="Заголовок 6">
            <a:extLst>
              <a:ext uri="{FF2B5EF4-FFF2-40B4-BE49-F238E27FC236}">
                <a16:creationId xmlns:a16="http://schemas.microsoft.com/office/drawing/2014/main" id="{CB824488-68B3-4F43-BA68-0E4CE10EB5A4}"/>
              </a:ext>
            </a:extLst>
          </p:cNvPr>
          <p:cNvSpPr>
            <a:spLocks noGrp="1"/>
          </p:cNvSpPr>
          <p:nvPr>
            <p:ph type="title"/>
          </p:nvPr>
        </p:nvSpPr>
        <p:spPr/>
        <p:txBody>
          <a:bodyPr rtlCol="0"/>
          <a:lstStyle/>
          <a:p>
            <a:pPr rtl="0"/>
            <a:r>
              <a:rPr lang="uk-UA" sz="2200" noProof="1" smtClean="0"/>
              <a:t>Зміст</a:t>
            </a:r>
            <a:endParaRPr lang="uk-UA" sz="2200" noProof="1"/>
          </a:p>
        </p:txBody>
      </p:sp>
      <p:pic>
        <p:nvPicPr>
          <p:cNvPr id="26" name="Місце для зображення 25" descr="миска салату">
            <a:extLst>
              <a:ext uri="{FF2B5EF4-FFF2-40B4-BE49-F238E27FC236}">
                <a16:creationId xmlns:a16="http://schemas.microsoft.com/office/drawing/2014/main" id="{1A33DE35-D9D4-43A7-9955-B55CF60384C0}"/>
              </a:ext>
            </a:extLst>
          </p:cNvPr>
          <p:cNvPicPr>
            <a:picLocks noGrp="1" noChangeAspect="1"/>
          </p:cNvPicPr>
          <p:nvPr>
            <p:ph type="pic" sz="quarter" idx="16"/>
          </p:nvPr>
        </p:nvPicPr>
        <p:blipFill rotWithShape="1">
          <a:blip r:embed="rId5" cstate="screen">
            <a:extLst>
              <a:ext uri="{28A0092B-C50C-407E-A947-70E740481C1C}">
                <a14:useLocalDpi xmlns:a14="http://schemas.microsoft.com/office/drawing/2010/main"/>
              </a:ext>
            </a:extLst>
          </a:blip>
          <a:srcRect/>
          <a:stretch/>
        </p:blipFill>
        <p:spPr/>
      </p:pic>
      <p:sp>
        <p:nvSpPr>
          <p:cNvPr id="74" name="Місце для тексту 73">
            <a:extLst>
              <a:ext uri="{FF2B5EF4-FFF2-40B4-BE49-F238E27FC236}">
                <a16:creationId xmlns:a16="http://schemas.microsoft.com/office/drawing/2014/main" id="{CD3F6D06-D0AB-4634-A4D8-EE525B4D6482}"/>
              </a:ext>
            </a:extLst>
          </p:cNvPr>
          <p:cNvSpPr>
            <a:spLocks noGrp="1"/>
          </p:cNvSpPr>
          <p:nvPr>
            <p:ph type="body" sz="quarter" idx="18"/>
          </p:nvPr>
        </p:nvSpPr>
        <p:spPr/>
        <p:txBody>
          <a:bodyPr rtlCol="0"/>
          <a:lstStyle/>
          <a:p>
            <a:pPr rtl="0">
              <a:lnSpc>
                <a:spcPct val="80000"/>
              </a:lnSpc>
            </a:pPr>
            <a:r>
              <a:rPr lang="uk-UA" noProof="1" smtClean="0"/>
              <a:t>Дієта чемпіонів</a:t>
            </a:r>
            <a:endParaRPr lang="uk-UA" noProof="1"/>
          </a:p>
        </p:txBody>
      </p:sp>
      <p:sp>
        <p:nvSpPr>
          <p:cNvPr id="75" name="Місце для тексту 74">
            <a:extLst>
              <a:ext uri="{FF2B5EF4-FFF2-40B4-BE49-F238E27FC236}">
                <a16:creationId xmlns:a16="http://schemas.microsoft.com/office/drawing/2014/main" id="{36BF06AF-EA02-4A7D-ADD0-C199A496D851}"/>
              </a:ext>
            </a:extLst>
          </p:cNvPr>
          <p:cNvSpPr>
            <a:spLocks noGrp="1"/>
          </p:cNvSpPr>
          <p:nvPr>
            <p:ph type="body" sz="quarter" idx="19"/>
          </p:nvPr>
        </p:nvSpPr>
        <p:spPr>
          <a:xfrm>
            <a:off x="7425669" y="3144409"/>
            <a:ext cx="1254033" cy="396000"/>
          </a:xfrm>
        </p:spPr>
        <p:txBody>
          <a:bodyPr rtlCol="0"/>
          <a:lstStyle/>
          <a:p>
            <a:pPr rtl="0"/>
            <a:r>
              <a:rPr lang="uk-UA" noProof="1" smtClean="0"/>
              <a:t>Lorem ipsum dolor sit amet, consectetur adipiscing elit.</a:t>
            </a:r>
            <a:endParaRPr lang="uk-UA" noProof="1"/>
          </a:p>
        </p:txBody>
      </p:sp>
      <p:pic>
        <p:nvPicPr>
          <p:cNvPr id="44" name="Місце для зображення 43" descr="сім’я робить селфі">
            <a:extLst>
              <a:ext uri="{FF2B5EF4-FFF2-40B4-BE49-F238E27FC236}">
                <a16:creationId xmlns:a16="http://schemas.microsoft.com/office/drawing/2014/main" id="{7E5169A8-51CB-4FF0-94F7-1CD54D5CD595}"/>
              </a:ext>
            </a:extLst>
          </p:cNvPr>
          <p:cNvPicPr>
            <a:picLocks noGrp="1" noChangeAspect="1"/>
          </p:cNvPicPr>
          <p:nvPr>
            <p:ph type="pic" sz="quarter" idx="20"/>
          </p:nvPr>
        </p:nvPicPr>
        <p:blipFill rotWithShape="1">
          <a:blip r:embed="rId6" cstate="screen">
            <a:extLst>
              <a:ext uri="{28A0092B-C50C-407E-A947-70E740481C1C}">
                <a14:useLocalDpi xmlns:a14="http://schemas.microsoft.com/office/drawing/2010/main"/>
              </a:ext>
            </a:extLst>
          </a:blip>
          <a:srcRect/>
          <a:stretch/>
        </p:blipFill>
        <p:spPr/>
      </p:pic>
      <p:sp>
        <p:nvSpPr>
          <p:cNvPr id="76" name="Місце для тексту 75">
            <a:extLst>
              <a:ext uri="{FF2B5EF4-FFF2-40B4-BE49-F238E27FC236}">
                <a16:creationId xmlns:a16="http://schemas.microsoft.com/office/drawing/2014/main" id="{FB8A060A-8F74-4BCD-9666-5349366F61B7}"/>
              </a:ext>
            </a:extLst>
          </p:cNvPr>
          <p:cNvSpPr>
            <a:spLocks noGrp="1"/>
          </p:cNvSpPr>
          <p:nvPr>
            <p:ph type="body" sz="quarter" idx="22"/>
          </p:nvPr>
        </p:nvSpPr>
        <p:spPr>
          <a:xfrm>
            <a:off x="7425669" y="4888882"/>
            <a:ext cx="1254029" cy="396000"/>
          </a:xfrm>
        </p:spPr>
        <p:txBody>
          <a:bodyPr rtlCol="0"/>
          <a:lstStyle/>
          <a:p>
            <a:pPr rtl="0"/>
            <a:r>
              <a:rPr lang="uk-UA" noProof="1" smtClean="0"/>
              <a:t>Lorem ipsum dolor sit amet, consectetur adipiscing elit.</a:t>
            </a:r>
            <a:endParaRPr lang="uk-UA" noProof="1"/>
          </a:p>
        </p:txBody>
      </p:sp>
      <p:sp>
        <p:nvSpPr>
          <p:cNvPr id="77" name="Місце для тексту 76">
            <a:extLst>
              <a:ext uri="{FF2B5EF4-FFF2-40B4-BE49-F238E27FC236}">
                <a16:creationId xmlns:a16="http://schemas.microsoft.com/office/drawing/2014/main" id="{94D9E4AD-9CFE-4FF6-8B35-481430CE8F41}"/>
              </a:ext>
            </a:extLst>
          </p:cNvPr>
          <p:cNvSpPr>
            <a:spLocks noGrp="1"/>
          </p:cNvSpPr>
          <p:nvPr>
            <p:ph type="body" sz="quarter" idx="23"/>
          </p:nvPr>
        </p:nvSpPr>
        <p:spPr>
          <a:xfrm>
            <a:off x="7425670" y="4437340"/>
            <a:ext cx="856939" cy="432000"/>
          </a:xfrm>
        </p:spPr>
        <p:txBody>
          <a:bodyPr rtlCol="0"/>
          <a:lstStyle/>
          <a:p>
            <a:pPr rtl="0">
              <a:lnSpc>
                <a:spcPct val="80000"/>
              </a:lnSpc>
            </a:pPr>
            <a:r>
              <a:rPr lang="uk-UA" noProof="1" smtClean="0"/>
              <a:t>Сімейні розваги</a:t>
            </a:r>
            <a:endParaRPr lang="uk-UA" noProof="1"/>
          </a:p>
        </p:txBody>
      </p:sp>
      <p:pic>
        <p:nvPicPr>
          <p:cNvPr id="28" name="Місце для зображення 27" descr="Старий чоловік сміється ">
            <a:extLst>
              <a:ext uri="{FF2B5EF4-FFF2-40B4-BE49-F238E27FC236}">
                <a16:creationId xmlns:a16="http://schemas.microsoft.com/office/drawing/2014/main" id="{BDCBD36E-6B9B-4803-A823-E202844542FD}"/>
              </a:ext>
            </a:extLst>
          </p:cNvPr>
          <p:cNvPicPr>
            <a:picLocks noGrp="1" noChangeAspect="1"/>
          </p:cNvPicPr>
          <p:nvPr>
            <p:ph type="pic" sz="quarter" idx="24"/>
          </p:nvPr>
        </p:nvPicPr>
        <p:blipFill rotWithShape="1">
          <a:blip r:embed="rId7" cstate="screen">
            <a:extLst>
              <a:ext uri="{28A0092B-C50C-407E-A947-70E740481C1C}">
                <a14:useLocalDpi xmlns:a14="http://schemas.microsoft.com/office/drawing/2010/main"/>
              </a:ext>
            </a:extLst>
          </a:blip>
          <a:srcRect/>
          <a:stretch/>
        </p:blipFill>
        <p:spPr/>
      </p:pic>
      <p:sp>
        <p:nvSpPr>
          <p:cNvPr id="21" name="Місце для тексту 20">
            <a:extLst>
              <a:ext uri="{FF2B5EF4-FFF2-40B4-BE49-F238E27FC236}">
                <a16:creationId xmlns:a16="http://schemas.microsoft.com/office/drawing/2014/main" id="{F3B18DB7-D6C1-4D7C-92A2-32906C9572FD}"/>
              </a:ext>
            </a:extLst>
          </p:cNvPr>
          <p:cNvSpPr>
            <a:spLocks noGrp="1"/>
          </p:cNvSpPr>
          <p:nvPr>
            <p:ph type="body" sz="quarter" idx="25"/>
          </p:nvPr>
        </p:nvSpPr>
        <p:spPr/>
        <p:txBody>
          <a:bodyPr rtlCol="0"/>
          <a:lstStyle/>
          <a:p>
            <a:pPr rtl="0"/>
            <a:r>
              <a:rPr lang="uk-UA" noProof="1" smtClean="0"/>
              <a:t>5</a:t>
            </a:r>
            <a:endParaRPr lang="uk-UA" noProof="1"/>
          </a:p>
        </p:txBody>
      </p:sp>
      <p:sp>
        <p:nvSpPr>
          <p:cNvPr id="78" name="Місце для тексту 77">
            <a:extLst>
              <a:ext uri="{FF2B5EF4-FFF2-40B4-BE49-F238E27FC236}">
                <a16:creationId xmlns:a16="http://schemas.microsoft.com/office/drawing/2014/main" id="{37EABEA6-2B32-4734-8067-5AC960F6CE3D}"/>
              </a:ext>
            </a:extLst>
          </p:cNvPr>
          <p:cNvSpPr>
            <a:spLocks noGrp="1"/>
          </p:cNvSpPr>
          <p:nvPr>
            <p:ph type="body" sz="quarter" idx="26"/>
          </p:nvPr>
        </p:nvSpPr>
        <p:spPr/>
        <p:txBody>
          <a:bodyPr rtlCol="0"/>
          <a:lstStyle/>
          <a:p>
            <a:pPr rtl="0"/>
            <a:r>
              <a:rPr lang="uk-UA" noProof="1" smtClean="0"/>
              <a:t>Lorem ipsum dolor sit amet, consectetur adipiscing elit.</a:t>
            </a:r>
            <a:endParaRPr lang="uk-UA" noProof="1"/>
          </a:p>
        </p:txBody>
      </p:sp>
      <p:sp>
        <p:nvSpPr>
          <p:cNvPr id="79" name="Місце для тексту 78">
            <a:extLst>
              <a:ext uri="{FF2B5EF4-FFF2-40B4-BE49-F238E27FC236}">
                <a16:creationId xmlns:a16="http://schemas.microsoft.com/office/drawing/2014/main" id="{78F3B2B7-6B29-4849-BF0C-B91780A6724A}"/>
              </a:ext>
            </a:extLst>
          </p:cNvPr>
          <p:cNvSpPr>
            <a:spLocks noGrp="1"/>
          </p:cNvSpPr>
          <p:nvPr>
            <p:ph type="body" sz="quarter" idx="27"/>
          </p:nvPr>
        </p:nvSpPr>
        <p:spPr/>
        <p:txBody>
          <a:bodyPr rtlCol="0"/>
          <a:lstStyle/>
          <a:p>
            <a:pPr rtl="0">
              <a:lnSpc>
                <a:spcPct val="80000"/>
              </a:lnSpc>
            </a:pPr>
            <a:r>
              <a:rPr lang="uk-UA" noProof="1" smtClean="0"/>
              <a:t>Радощі </a:t>
            </a:r>
            <a:br>
              <a:rPr lang="uk-UA" noProof="1" smtClean="0"/>
            </a:br>
            <a:r>
              <a:rPr lang="uk-UA" noProof="1" smtClean="0"/>
              <a:t>Джазу</a:t>
            </a:r>
            <a:endParaRPr lang="uk-UA" noProof="1"/>
          </a:p>
        </p:txBody>
      </p:sp>
      <p:sp>
        <p:nvSpPr>
          <p:cNvPr id="80" name="Місце для тексту 79">
            <a:extLst>
              <a:ext uri="{FF2B5EF4-FFF2-40B4-BE49-F238E27FC236}">
                <a16:creationId xmlns:a16="http://schemas.microsoft.com/office/drawing/2014/main" id="{C138A841-0ADF-4590-9293-EBBB325F4B37}"/>
              </a:ext>
            </a:extLst>
          </p:cNvPr>
          <p:cNvSpPr>
            <a:spLocks noGrp="1"/>
          </p:cNvSpPr>
          <p:nvPr>
            <p:ph type="body" sz="quarter" idx="28"/>
          </p:nvPr>
        </p:nvSpPr>
        <p:spPr>
          <a:xfrm>
            <a:off x="6110941" y="5578499"/>
            <a:ext cx="1835234" cy="1210569"/>
          </a:xfrm>
        </p:spPr>
        <p:txBody>
          <a:bodyPr rtlCol="0"/>
          <a:lstStyle/>
          <a:p>
            <a:pPr rtl="0"/>
            <a:r>
              <a:rPr lang="uk-UA" noProof="1" smtClean="0"/>
              <a:t>Огляд		</a:t>
            </a:r>
            <a:r>
              <a:rPr lang="uk-UA" sz="1000" b="1" i="1" noProof="1" smtClean="0"/>
              <a:t>6</a:t>
            </a:r>
          </a:p>
          <a:p>
            <a:pPr rtl="0"/>
            <a:r>
              <a:rPr lang="uk-UA" noProof="1" smtClean="0"/>
              <a:t>Як уникати втоми	</a:t>
            </a:r>
            <a:r>
              <a:rPr lang="uk-UA" sz="1000" b="1" i="1" noProof="1" smtClean="0"/>
              <a:t>12</a:t>
            </a:r>
          </a:p>
          <a:p>
            <a:pPr rtl="0"/>
            <a:r>
              <a:rPr lang="uk-UA" noProof="1" smtClean="0"/>
              <a:t>Початок </a:t>
            </a:r>
            <a:r>
              <a:rPr lang="uk-UA" noProof="1" smtClean="0"/>
              <a:t>роботи</a:t>
            </a:r>
            <a:r>
              <a:rPr lang="uk-UA" noProof="1" smtClean="0"/>
              <a:t>	</a:t>
            </a:r>
            <a:r>
              <a:rPr lang="uk-UA" sz="1000" b="1" i="1" noProof="1" smtClean="0"/>
              <a:t>15</a:t>
            </a:r>
            <a:endParaRPr lang="uk-UA" sz="800" b="1" i="1" noProof="1" smtClean="0"/>
          </a:p>
          <a:p>
            <a:pPr rtl="0"/>
            <a:r>
              <a:rPr lang="uk-UA" spc="-50" noProof="1" smtClean="0"/>
              <a:t>Більше зусиль заради меншого</a:t>
            </a:r>
            <a:r>
              <a:rPr lang="uk-UA" noProof="1" smtClean="0"/>
              <a:t>	</a:t>
            </a:r>
            <a:r>
              <a:rPr lang="uk-UA" sz="1000" b="1" i="1" noProof="1" smtClean="0"/>
              <a:t>17</a:t>
            </a:r>
            <a:endParaRPr lang="uk-UA" b="1" i="1" noProof="1" smtClean="0"/>
          </a:p>
          <a:p>
            <a:pPr rtl="0"/>
            <a:r>
              <a:rPr lang="uk-UA" noProof="1" smtClean="0"/>
              <a:t>Минулого </a:t>
            </a:r>
            <a:r>
              <a:rPr lang="uk-UA" noProof="1" smtClean="0"/>
              <a:t>місяця </a:t>
            </a:r>
            <a:r>
              <a:rPr lang="uk-UA" noProof="1" smtClean="0"/>
              <a:t>	</a:t>
            </a:r>
            <a:r>
              <a:rPr lang="uk-UA" sz="1000" b="1" i="1" noProof="1" smtClean="0"/>
              <a:t>30</a:t>
            </a:r>
          </a:p>
          <a:p>
            <a:pPr rtl="0"/>
            <a:endParaRPr lang="uk-UA" noProof="1"/>
          </a:p>
        </p:txBody>
      </p:sp>
      <p:sp>
        <p:nvSpPr>
          <p:cNvPr id="160" name="Місце для тексту 159">
            <a:extLst>
              <a:ext uri="{FF2B5EF4-FFF2-40B4-BE49-F238E27FC236}">
                <a16:creationId xmlns:a16="http://schemas.microsoft.com/office/drawing/2014/main" id="{B5278141-2172-4BAE-9905-1A2365499856}"/>
              </a:ext>
            </a:extLst>
          </p:cNvPr>
          <p:cNvSpPr>
            <a:spLocks noGrp="1"/>
          </p:cNvSpPr>
          <p:nvPr>
            <p:ph type="body" sz="quarter" idx="29"/>
          </p:nvPr>
        </p:nvSpPr>
        <p:spPr>
          <a:xfrm>
            <a:off x="7313138" y="979007"/>
            <a:ext cx="1084530" cy="914633"/>
          </a:xfrm>
        </p:spPr>
        <p:txBody>
          <a:bodyPr rtlCol="0"/>
          <a:lstStyle/>
          <a:p>
            <a:pPr rtl="0"/>
            <a:r>
              <a:rPr lang="uk-UA" noProof="1" smtClean="0"/>
              <a:t>13</a:t>
            </a:r>
            <a:endParaRPr lang="uk-UA" noProof="1"/>
          </a:p>
        </p:txBody>
      </p:sp>
      <p:sp>
        <p:nvSpPr>
          <p:cNvPr id="161" name="Місце для тексту 160">
            <a:extLst>
              <a:ext uri="{FF2B5EF4-FFF2-40B4-BE49-F238E27FC236}">
                <a16:creationId xmlns:a16="http://schemas.microsoft.com/office/drawing/2014/main" id="{D7F9C134-CF4A-41FA-A110-D25DA43B92B9}"/>
              </a:ext>
            </a:extLst>
          </p:cNvPr>
          <p:cNvSpPr>
            <a:spLocks noGrp="1"/>
          </p:cNvSpPr>
          <p:nvPr>
            <p:ph type="body" sz="quarter" idx="30"/>
          </p:nvPr>
        </p:nvSpPr>
        <p:spPr/>
        <p:txBody>
          <a:bodyPr rtlCol="0"/>
          <a:lstStyle/>
          <a:p>
            <a:pPr rtl="0"/>
            <a:r>
              <a:rPr lang="uk-UA" noProof="1" smtClean="0"/>
              <a:t>8</a:t>
            </a:r>
            <a:endParaRPr lang="uk-UA" noProof="1"/>
          </a:p>
        </p:txBody>
      </p:sp>
      <p:sp>
        <p:nvSpPr>
          <p:cNvPr id="163" name="Місце для тексту 162">
            <a:extLst>
              <a:ext uri="{FF2B5EF4-FFF2-40B4-BE49-F238E27FC236}">
                <a16:creationId xmlns:a16="http://schemas.microsoft.com/office/drawing/2014/main" id="{5967CD5A-16C6-49EA-A57E-794FB700E179}"/>
              </a:ext>
            </a:extLst>
          </p:cNvPr>
          <p:cNvSpPr>
            <a:spLocks noGrp="1"/>
          </p:cNvSpPr>
          <p:nvPr>
            <p:ph type="body" sz="quarter" idx="32"/>
          </p:nvPr>
        </p:nvSpPr>
        <p:spPr/>
        <p:txBody>
          <a:bodyPr rtlCol="0"/>
          <a:lstStyle/>
          <a:p>
            <a:pPr rtl="0"/>
            <a:r>
              <a:rPr lang="uk-UA" noProof="1" smtClean="0"/>
              <a:t>Lorem ipsum dolor sit amet, consectetur adipiscing elit. Lorem ipsum dolor sit amet, consectetur adipiscing elit.</a:t>
            </a:r>
            <a:endParaRPr lang="uk-UA" noProof="1"/>
          </a:p>
        </p:txBody>
      </p:sp>
      <p:sp>
        <p:nvSpPr>
          <p:cNvPr id="164" name="Місце для тексту 163">
            <a:extLst>
              <a:ext uri="{FF2B5EF4-FFF2-40B4-BE49-F238E27FC236}">
                <a16:creationId xmlns:a16="http://schemas.microsoft.com/office/drawing/2014/main" id="{CD9BE3BA-4F9B-454B-89F1-554618E4733A}"/>
              </a:ext>
            </a:extLst>
          </p:cNvPr>
          <p:cNvSpPr>
            <a:spLocks noGrp="1"/>
          </p:cNvSpPr>
          <p:nvPr>
            <p:ph type="body" sz="quarter" idx="33"/>
          </p:nvPr>
        </p:nvSpPr>
        <p:spPr/>
        <p:txBody>
          <a:bodyPr rtlCol="0"/>
          <a:lstStyle/>
          <a:p>
            <a:pPr rtl="0"/>
            <a:r>
              <a:rPr lang="uk-UA" noProof="1" smtClean="0"/>
              <a:t>Основна історія </a:t>
            </a:r>
            <a:br>
              <a:rPr lang="uk-UA" noProof="1" smtClean="0"/>
            </a:br>
            <a:r>
              <a:rPr lang="uk-UA" noProof="1" smtClean="0"/>
              <a:t>Заголовок</a:t>
            </a:r>
            <a:endParaRPr lang="uk-UA" noProof="1"/>
          </a:p>
        </p:txBody>
      </p:sp>
      <p:cxnSp>
        <p:nvCxnSpPr>
          <p:cNvPr id="124" name="Пряма сполучна лінія 123">
            <a:extLst>
              <a:ext uri="{FF2B5EF4-FFF2-40B4-BE49-F238E27FC236}">
                <a16:creationId xmlns:a16="http://schemas.microsoft.com/office/drawing/2014/main" id="{E0564AEE-0EB8-451A-AD0E-9538A58A1A89}"/>
              </a:ext>
              <a:ext uri="{C183D7F6-B498-43B3-948B-1728B52AA6E4}">
                <adec:decorative xmlns:adec="http://schemas.microsoft.com/office/drawing/2017/decorative" xmlns="" val="1"/>
              </a:ext>
            </a:extLst>
          </p:cNvPr>
          <p:cNvCxnSpPr>
            <a:cxnSpLocks/>
          </p:cNvCxnSpPr>
          <p:nvPr/>
        </p:nvCxnSpPr>
        <p:spPr>
          <a:xfrm>
            <a:off x="7291853" y="1051575"/>
            <a:ext cx="0" cy="2492836"/>
          </a:xfrm>
          <a:prstGeom prst="line">
            <a:avLst/>
          </a:prstGeom>
          <a:ln w="635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Пряма сполучна лінія 129">
            <a:extLst>
              <a:ext uri="{FF2B5EF4-FFF2-40B4-BE49-F238E27FC236}">
                <a16:creationId xmlns:a16="http://schemas.microsoft.com/office/drawing/2014/main" id="{0F85B80B-8B59-42CA-9C58-A5894EFE7543}"/>
              </a:ext>
              <a:ext uri="{C183D7F6-B498-43B3-948B-1728B52AA6E4}">
                <adec:decorative xmlns:adec="http://schemas.microsoft.com/office/drawing/2017/decorative" xmlns="" val="1"/>
              </a:ext>
            </a:extLst>
          </p:cNvPr>
          <p:cNvCxnSpPr>
            <a:cxnSpLocks/>
          </p:cNvCxnSpPr>
          <p:nvPr/>
        </p:nvCxnSpPr>
        <p:spPr>
          <a:xfrm>
            <a:off x="5985271" y="4736617"/>
            <a:ext cx="0" cy="507019"/>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2290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Місце для тексту 26">
            <a:extLst>
              <a:ext uri="{FF2B5EF4-FFF2-40B4-BE49-F238E27FC236}">
                <a16:creationId xmlns:a16="http://schemas.microsoft.com/office/drawing/2014/main" id="{BE67C7FA-3CE7-4F07-80A5-A2A299F4090D}"/>
              </a:ext>
            </a:extLst>
          </p:cNvPr>
          <p:cNvSpPr>
            <a:spLocks noGrp="1"/>
          </p:cNvSpPr>
          <p:nvPr>
            <p:ph type="body" sz="quarter" idx="16"/>
          </p:nvPr>
        </p:nvSpPr>
        <p:spPr/>
        <p:txBody>
          <a:bodyPr rtlCol="0"/>
          <a:lstStyle/>
          <a:p>
            <a:pPr rtl="0"/>
            <a:r>
              <a:rPr lang="uk-UA" noProof="1" smtClean="0"/>
              <a:t>Lorem ipsum maecenas mattis risus ligula, sed ullamcorper nunc efficitur sed. Praesent venenatis quam tortor, id viverra nunc rutrum a. Maecenas malesuada ultricies sapien sit amet pharetra, nunc tempus, risus sodales sodales.</a:t>
            </a:r>
            <a:endParaRPr lang="uk-UA" noProof="1"/>
          </a:p>
        </p:txBody>
      </p:sp>
      <p:sp>
        <p:nvSpPr>
          <p:cNvPr id="28" name="Місце для тексту 27">
            <a:extLst>
              <a:ext uri="{FF2B5EF4-FFF2-40B4-BE49-F238E27FC236}">
                <a16:creationId xmlns:a16="http://schemas.microsoft.com/office/drawing/2014/main" id="{C149BE8E-58F9-4988-A8F1-9792491B0CEC}"/>
              </a:ext>
            </a:extLst>
          </p:cNvPr>
          <p:cNvSpPr>
            <a:spLocks noGrp="1"/>
          </p:cNvSpPr>
          <p:nvPr>
            <p:ph type="body" sz="quarter" idx="17"/>
          </p:nvPr>
        </p:nvSpPr>
        <p:spPr/>
        <p:txBody>
          <a:bodyPr rtlCol="0"/>
          <a:lstStyle/>
          <a:p>
            <a:pPr rtl="0"/>
            <a:r>
              <a:rPr lang="uk-UA" noProof="1" smtClean="0"/>
              <a:t>Lorem ipsum dolor sit amet, consectetur adipiscing elit. Etiam aliquet eu mi quis lacinia. </a:t>
            </a:r>
          </a:p>
          <a:p>
            <a:pPr algn="ctr" rtl="0"/>
            <a:r>
              <a:rPr lang="uk-UA" i="1" noProof="1" smtClean="0"/>
              <a:t>“Ut fermentum a magna ut eleifend. Integer convallis suscipit </a:t>
            </a:r>
            <a:br>
              <a:rPr lang="uk-UA" i="1" noProof="1" smtClean="0"/>
            </a:br>
            <a:r>
              <a:rPr lang="uk-UA" i="1" noProof="1" smtClean="0"/>
              <a:t>ante eu varius. “</a:t>
            </a:r>
          </a:p>
          <a:p>
            <a:pPr rtl="0"/>
            <a:r>
              <a:rPr lang="uk-UA" noProof="1" smtClean="0"/>
              <a:t>Morbi a purus dolor. </a:t>
            </a:r>
          </a:p>
          <a:p>
            <a:pPr rtl="0"/>
            <a:r>
              <a:rPr lang="uk-UA" noProof="1" smtClean="0"/>
              <a:t>Suspendisse sit amet ipsum finibus justo viverra blandit. Ut congue quis tortor eget sodales. </a:t>
            </a:r>
            <a:endParaRPr lang="uk-UA" noProof="1"/>
          </a:p>
        </p:txBody>
      </p:sp>
      <p:pic>
        <p:nvPicPr>
          <p:cNvPr id="20" name="Місце для зображення 19" descr="бородатий хлопець у жовтому светрі танцює">
            <a:extLst>
              <a:ext uri="{FF2B5EF4-FFF2-40B4-BE49-F238E27FC236}">
                <a16:creationId xmlns:a16="http://schemas.microsoft.com/office/drawing/2014/main" id="{AF3D370E-27B5-4464-9C7F-A77FE8083817}"/>
              </a:ext>
            </a:extLst>
          </p:cNvPr>
          <p:cNvPicPr>
            <a:picLocks noGrp="1" noChangeAspect="1"/>
          </p:cNvPicPr>
          <p:nvPr>
            <p:ph type="pic" sz="quarter" idx="11"/>
          </p:nvPr>
        </p:nvPicPr>
        <p:blipFill rotWithShape="1">
          <a:blip r:embed="rId3" cstate="screen">
            <a:extLst>
              <a:ext uri="{28A0092B-C50C-407E-A947-70E740481C1C}">
                <a14:useLocalDpi xmlns:a14="http://schemas.microsoft.com/office/drawing/2010/main"/>
              </a:ext>
            </a:extLst>
          </a:blip>
          <a:srcRect/>
          <a:stretch/>
        </p:blipFill>
        <p:spPr>
          <a:xfrm>
            <a:off x="252000" y="252000"/>
            <a:ext cx="4320000" cy="6354000"/>
          </a:xfrm>
        </p:spPr>
      </p:pic>
      <p:sp>
        <p:nvSpPr>
          <p:cNvPr id="71" name="Заголовок 70">
            <a:extLst>
              <a:ext uri="{FF2B5EF4-FFF2-40B4-BE49-F238E27FC236}">
                <a16:creationId xmlns:a16="http://schemas.microsoft.com/office/drawing/2014/main" id="{09E18396-2102-4D80-8B9F-1C1CCB6C1B49}"/>
              </a:ext>
            </a:extLst>
          </p:cNvPr>
          <p:cNvSpPr>
            <a:spLocks noGrp="1"/>
          </p:cNvSpPr>
          <p:nvPr>
            <p:ph type="title"/>
          </p:nvPr>
        </p:nvSpPr>
        <p:spPr/>
        <p:txBody>
          <a:bodyPr rtlCol="0"/>
          <a:lstStyle/>
          <a:p>
            <a:pPr rtl="0"/>
            <a:r>
              <a:rPr lang="uk-UA" sz="2800" spc="-180" noProof="1" smtClean="0"/>
              <a:t>Заголовок історії</a:t>
            </a:r>
            <a:endParaRPr lang="uk-UA" sz="2800" spc="-180" noProof="1"/>
          </a:p>
        </p:txBody>
      </p:sp>
      <p:sp>
        <p:nvSpPr>
          <p:cNvPr id="72" name="Місце для тексту 71">
            <a:extLst>
              <a:ext uri="{FF2B5EF4-FFF2-40B4-BE49-F238E27FC236}">
                <a16:creationId xmlns:a16="http://schemas.microsoft.com/office/drawing/2014/main" id="{87E3FD91-A313-4A5D-869C-DE1CE9B3414B}"/>
              </a:ext>
            </a:extLst>
          </p:cNvPr>
          <p:cNvSpPr>
            <a:spLocks noGrp="1"/>
          </p:cNvSpPr>
          <p:nvPr>
            <p:ph type="body" sz="quarter" idx="12"/>
          </p:nvPr>
        </p:nvSpPr>
        <p:spPr/>
        <p:txBody>
          <a:bodyPr rtlCol="0"/>
          <a:lstStyle/>
          <a:p>
            <a:pPr rtl="0"/>
            <a:r>
              <a:rPr lang="uk-UA" sz="1100" noProof="1" smtClean="0"/>
              <a:t>Підзаголовок або анотація на тему</a:t>
            </a:r>
            <a:endParaRPr lang="uk-UA" sz="1100" noProof="1"/>
          </a:p>
        </p:txBody>
      </p:sp>
      <p:sp>
        <p:nvSpPr>
          <p:cNvPr id="73" name="Місце для тексту 72">
            <a:extLst>
              <a:ext uri="{FF2B5EF4-FFF2-40B4-BE49-F238E27FC236}">
                <a16:creationId xmlns:a16="http://schemas.microsoft.com/office/drawing/2014/main" id="{23B621A1-936F-416A-A10B-BA0ACADFD18E}"/>
              </a:ext>
            </a:extLst>
          </p:cNvPr>
          <p:cNvSpPr>
            <a:spLocks noGrp="1"/>
          </p:cNvSpPr>
          <p:nvPr>
            <p:ph type="body" sz="quarter" idx="15"/>
          </p:nvPr>
        </p:nvSpPr>
        <p:spPr>
          <a:xfrm>
            <a:off x="3609788" y="6336000"/>
            <a:ext cx="875948" cy="180000"/>
          </a:xfrm>
        </p:spPr>
        <p:txBody>
          <a:bodyPr rtlCol="0"/>
          <a:lstStyle/>
          <a:p>
            <a:pPr rtl="0"/>
            <a:endParaRPr lang="uk-UA" noProof="1"/>
          </a:p>
        </p:txBody>
      </p:sp>
      <p:pic>
        <p:nvPicPr>
          <p:cNvPr id="37" name="Місце для зображення 36" descr="смажена риба">
            <a:extLst>
              <a:ext uri="{FF2B5EF4-FFF2-40B4-BE49-F238E27FC236}">
                <a16:creationId xmlns:a16="http://schemas.microsoft.com/office/drawing/2014/main" id="{CA467587-C01B-4A0D-903A-F93504938D9B}"/>
              </a:ext>
            </a:extLst>
          </p:cNvPr>
          <p:cNvPicPr>
            <a:picLocks noGrp="1" noChangeAspect="1"/>
          </p:cNvPicPr>
          <p:nvPr>
            <p:ph type="pic" sz="quarter" idx="18"/>
          </p:nvPr>
        </p:nvPicPr>
        <p:blipFill>
          <a:blip r:embed="rId4" cstate="screen">
            <a:extLst>
              <a:ext uri="{28A0092B-C50C-407E-A947-70E740481C1C}">
                <a14:useLocalDpi xmlns:a14="http://schemas.microsoft.com/office/drawing/2010/main"/>
              </a:ext>
            </a:extLst>
          </a:blip>
          <a:srcRect/>
          <a:stretch>
            <a:fillRect/>
          </a:stretch>
        </p:blipFill>
        <p:spPr/>
      </p:pic>
      <p:pic>
        <p:nvPicPr>
          <p:cNvPr id="39" name="Місце для зображення 38" descr="лікар дивиться на зображення на екрані комп'ютера&#10;">
            <a:extLst>
              <a:ext uri="{FF2B5EF4-FFF2-40B4-BE49-F238E27FC236}">
                <a16:creationId xmlns:a16="http://schemas.microsoft.com/office/drawing/2014/main" id="{3EA7433C-7988-4F34-88EE-675C34F82CDD}"/>
              </a:ext>
            </a:extLst>
          </p:cNvPr>
          <p:cNvPicPr>
            <a:picLocks noGrp="1" noChangeAspect="1"/>
          </p:cNvPicPr>
          <p:nvPr>
            <p:ph type="pic" sz="quarter" idx="19"/>
          </p:nvPr>
        </p:nvPicPr>
        <p:blipFill>
          <a:blip r:embed="rId5" cstate="screen">
            <a:extLst>
              <a:ext uri="{28A0092B-C50C-407E-A947-70E740481C1C}">
                <a14:useLocalDpi xmlns:a14="http://schemas.microsoft.com/office/drawing/2010/main"/>
              </a:ext>
            </a:extLst>
          </a:blip>
          <a:srcRect/>
          <a:stretch>
            <a:fillRect/>
          </a:stretch>
        </p:blipFill>
        <p:spPr/>
      </p:pic>
      <p:sp>
        <p:nvSpPr>
          <p:cNvPr id="31" name="Місце для тексту 30">
            <a:extLst>
              <a:ext uri="{FF2B5EF4-FFF2-40B4-BE49-F238E27FC236}">
                <a16:creationId xmlns:a16="http://schemas.microsoft.com/office/drawing/2014/main" id="{4530DD10-0A11-412A-85C0-3C102DDBF2DD}"/>
              </a:ext>
            </a:extLst>
          </p:cNvPr>
          <p:cNvSpPr>
            <a:spLocks noGrp="1"/>
          </p:cNvSpPr>
          <p:nvPr>
            <p:ph type="body" sz="quarter" idx="20"/>
          </p:nvPr>
        </p:nvSpPr>
        <p:spPr>
          <a:xfrm>
            <a:off x="4932000" y="5245012"/>
            <a:ext cx="1692000" cy="1090699"/>
          </a:xfrm>
        </p:spPr>
        <p:txBody>
          <a:bodyPr rtlCol="0"/>
          <a:lstStyle/>
          <a:p>
            <a:pPr rtl="0"/>
            <a:r>
              <a:rPr lang="uk-UA" noProof="1" smtClean="0"/>
              <a:t>Lorem ipsum nulla a erat eget nunc hendrerit ultrices eu nec nulla. Donec viverra leo aliquet, auctor quam id, convallis orci. Sed in molestie est. Cras ornare turpis. Ut fermentum a magna ut eleifend. Integer convallis suscipit ante eu varius. </a:t>
            </a:r>
            <a:endParaRPr lang="uk-UA" noProof="1"/>
          </a:p>
        </p:txBody>
      </p:sp>
      <p:sp>
        <p:nvSpPr>
          <p:cNvPr id="32" name="Місце для тексту 31">
            <a:extLst>
              <a:ext uri="{FF2B5EF4-FFF2-40B4-BE49-F238E27FC236}">
                <a16:creationId xmlns:a16="http://schemas.microsoft.com/office/drawing/2014/main" id="{B97F403C-E8DE-4782-891C-A119692E93EC}"/>
              </a:ext>
            </a:extLst>
          </p:cNvPr>
          <p:cNvSpPr>
            <a:spLocks noGrp="1"/>
          </p:cNvSpPr>
          <p:nvPr>
            <p:ph type="body" sz="quarter" idx="21"/>
          </p:nvPr>
        </p:nvSpPr>
        <p:spPr>
          <a:xfrm>
            <a:off x="6840000" y="3592376"/>
            <a:ext cx="1692000" cy="2743338"/>
          </a:xfrm>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Morbi a purus dolor. Suspendisse sit amet ipsum finibus justo viverra blandit. </a:t>
            </a:r>
          </a:p>
          <a:p>
            <a:pPr rtl="0"/>
            <a:r>
              <a:rPr lang="uk-UA" noProof="1" smtClean="0"/>
              <a:t>Ut congue quis tortor eget sodales. Morbi a purus dolor. Suspendisse sit amet ipsum finibus justo viverra blandit. Ut congue quis tortor eget sodales. Ut fermentum a magna ut eleifend. Integer ante eu varius. </a:t>
            </a:r>
            <a:endParaRPr lang="uk-UA" noProof="1"/>
          </a:p>
        </p:txBody>
      </p:sp>
      <p:sp>
        <p:nvSpPr>
          <p:cNvPr id="33" name="Місце для тексту 32">
            <a:extLst>
              <a:ext uri="{FF2B5EF4-FFF2-40B4-BE49-F238E27FC236}">
                <a16:creationId xmlns:a16="http://schemas.microsoft.com/office/drawing/2014/main" id="{EBF054EF-7628-426F-B2AE-7CB267FAB6A7}"/>
              </a:ext>
            </a:extLst>
          </p:cNvPr>
          <p:cNvSpPr>
            <a:spLocks noGrp="1"/>
          </p:cNvSpPr>
          <p:nvPr>
            <p:ph type="body" sz="quarter" idx="22"/>
          </p:nvPr>
        </p:nvSpPr>
        <p:spPr/>
        <p:txBody>
          <a:bodyPr rtlCol="0"/>
          <a:lstStyle/>
          <a:p>
            <a:pPr rtl="0"/>
            <a:r>
              <a:rPr lang="uk-UA" noProof="1" smtClean="0"/>
              <a:t>Lorem ipsum dolor sit amet</a:t>
            </a:r>
            <a:endParaRPr lang="uk-UA" noProof="1"/>
          </a:p>
        </p:txBody>
      </p:sp>
      <p:sp>
        <p:nvSpPr>
          <p:cNvPr id="34" name="Місце для тексту 33">
            <a:extLst>
              <a:ext uri="{FF2B5EF4-FFF2-40B4-BE49-F238E27FC236}">
                <a16:creationId xmlns:a16="http://schemas.microsoft.com/office/drawing/2014/main" id="{E2A0948C-BBCD-488B-AE0F-61049E361E6C}"/>
              </a:ext>
            </a:extLst>
          </p:cNvPr>
          <p:cNvSpPr>
            <a:spLocks noGrp="1"/>
          </p:cNvSpPr>
          <p:nvPr>
            <p:ph type="body" sz="quarter" idx="23"/>
          </p:nvPr>
        </p:nvSpPr>
        <p:spPr/>
        <p:txBody>
          <a:bodyPr rtlCol="0"/>
          <a:lstStyle/>
          <a:p>
            <a:pPr rtl="0"/>
            <a:r>
              <a:rPr lang="uk-UA" noProof="1" smtClean="0"/>
              <a:t>Lorem ipsum dolor sit amet</a:t>
            </a:r>
            <a:endParaRPr lang="uk-UA" noProof="1"/>
          </a:p>
        </p:txBody>
      </p:sp>
      <p:sp>
        <p:nvSpPr>
          <p:cNvPr id="35" name="Місце для тексту 34">
            <a:extLst>
              <a:ext uri="{FF2B5EF4-FFF2-40B4-BE49-F238E27FC236}">
                <a16:creationId xmlns:a16="http://schemas.microsoft.com/office/drawing/2014/main" id="{0CCDFDF3-3AA1-44B4-A9D2-D7FA4D3BE57B}"/>
              </a:ext>
            </a:extLst>
          </p:cNvPr>
          <p:cNvSpPr>
            <a:spLocks noGrp="1"/>
          </p:cNvSpPr>
          <p:nvPr>
            <p:ph type="body" sz="quarter" idx="24"/>
          </p:nvPr>
        </p:nvSpPr>
        <p:spPr>
          <a:xfrm>
            <a:off x="4932000" y="2218015"/>
            <a:ext cx="1692000" cy="893211"/>
          </a:xfrm>
        </p:spPr>
        <p:txBody>
          <a:bodyPr rtlCol="0"/>
          <a:lstStyle/>
          <a:p>
            <a:pPr rtl="0"/>
            <a:r>
              <a:rPr lang="uk-UA" sz="1300" noProof="1" smtClean="0"/>
              <a:t>Розмістіть головну виноску або анотацію тут...</a:t>
            </a:r>
            <a:endParaRPr lang="uk-UA" sz="1300" noProof="1"/>
          </a:p>
        </p:txBody>
      </p:sp>
      <p:cxnSp>
        <p:nvCxnSpPr>
          <p:cNvPr id="74" name="Пряма сполучна лінія 73">
            <a:extLst>
              <a:ext uri="{FF2B5EF4-FFF2-40B4-BE49-F238E27FC236}">
                <a16:creationId xmlns:a16="http://schemas.microsoft.com/office/drawing/2014/main" id="{8C8F64AA-A7D4-4474-A138-4CC447FF754A}"/>
              </a:ext>
              <a:ext uri="{C183D7F6-B498-43B3-948B-1728B52AA6E4}">
                <adec:decorative xmlns:adec="http://schemas.microsoft.com/office/drawing/2017/decorative" xmlns="" val="1"/>
              </a:ext>
            </a:extLst>
          </p:cNvPr>
          <p:cNvCxnSpPr>
            <a:cxnSpLocks/>
          </p:cNvCxnSpPr>
          <p:nvPr/>
        </p:nvCxnSpPr>
        <p:spPr>
          <a:xfrm>
            <a:off x="6870775" y="3314005"/>
            <a:ext cx="0" cy="224531"/>
          </a:xfrm>
          <a:prstGeom prst="line">
            <a:avLst/>
          </a:prstGeom>
          <a:ln w="635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6" name="Пряма сполучна лінія 75">
            <a:extLst>
              <a:ext uri="{FF2B5EF4-FFF2-40B4-BE49-F238E27FC236}">
                <a16:creationId xmlns:a16="http://schemas.microsoft.com/office/drawing/2014/main" id="{E2A92933-92A2-43FA-B382-1EC1A6ADF59E}"/>
              </a:ext>
              <a:ext uri="{C183D7F6-B498-43B3-948B-1728B52AA6E4}">
                <adec:decorative xmlns:adec="http://schemas.microsoft.com/office/drawing/2017/decorative" xmlns="" val="1"/>
              </a:ext>
            </a:extLst>
          </p:cNvPr>
          <p:cNvCxnSpPr>
            <a:cxnSpLocks/>
          </p:cNvCxnSpPr>
          <p:nvPr/>
        </p:nvCxnSpPr>
        <p:spPr>
          <a:xfrm>
            <a:off x="4962955" y="4998862"/>
            <a:ext cx="0" cy="224531"/>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8" name="Пряма сполучна лінія 77">
            <a:extLst>
              <a:ext uri="{FF2B5EF4-FFF2-40B4-BE49-F238E27FC236}">
                <a16:creationId xmlns:a16="http://schemas.microsoft.com/office/drawing/2014/main" id="{13060497-A004-4DC0-8AE3-570038513A55}"/>
              </a:ext>
              <a:ext uri="{C183D7F6-B498-43B3-948B-1728B52AA6E4}">
                <adec:decorative xmlns:adec="http://schemas.microsoft.com/office/drawing/2017/decorative" xmlns="" val="1"/>
              </a:ext>
            </a:extLst>
          </p:cNvPr>
          <p:cNvCxnSpPr>
            <a:cxnSpLocks/>
          </p:cNvCxnSpPr>
          <p:nvPr/>
        </p:nvCxnSpPr>
        <p:spPr>
          <a:xfrm>
            <a:off x="6732319" y="404943"/>
            <a:ext cx="0" cy="5820366"/>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9" name="Місце для номера слайда 5">
            <a:extLst>
              <a:ext uri="{FF2B5EF4-FFF2-40B4-BE49-F238E27FC236}">
                <a16:creationId xmlns:a16="http://schemas.microsoft.com/office/drawing/2014/main" id="{82E5112E-9292-47BD-8A52-B6B2E24992DE}"/>
              </a:ext>
            </a:extLst>
          </p:cNvPr>
          <p:cNvSpPr txBox="1">
            <a:spLocks/>
          </p:cNvSpPr>
          <p:nvPr/>
        </p:nvSpPr>
        <p:spPr>
          <a:xfrm>
            <a:off x="8640862" y="6336638"/>
            <a:ext cx="217800" cy="217800"/>
          </a:xfrm>
          <a:prstGeom prst="ellipse">
            <a:avLst/>
          </a:prstGeom>
          <a:ln w="3175">
            <a:solidFill>
              <a:schemeClr val="accent1"/>
            </a:solidFill>
          </a:ln>
        </p:spPr>
        <p:txBody>
          <a:bodyPr vert="horz" wrap="square" lIns="0" tIns="0" rIns="0" bIns="0" rtlCol="0" anchor="ctr"/>
          <a:lstStyle>
            <a:defPPr>
              <a:defRPr lang="en-US"/>
            </a:defPPr>
            <a:lvl1pPr marL="0" algn="ctr" defTabSz="457200" rtl="0" eaLnBrk="1" latinLnBrk="0" hangingPunct="1">
              <a:defRPr sz="9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fld id="{532FC13F-1B83-4403-B958-B22DAB31BBA7}" type="slidenum">
              <a:rPr lang="uk-UA" noProof="1" dirty="0" smtClean="0"/>
              <a:pPr/>
              <a:t>4</a:t>
            </a:fld>
            <a:endParaRPr lang="uk-UA" noProof="1"/>
          </a:p>
        </p:txBody>
      </p:sp>
    </p:spTree>
    <p:extLst>
      <p:ext uri="{BB962C8B-B14F-4D97-AF65-F5344CB8AC3E}">
        <p14:creationId xmlns:p14="http://schemas.microsoft.com/office/powerpoint/2010/main" val="1635113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Місце для зображення 14" descr="Жінка в AR-гарнітурі">
            <a:extLst>
              <a:ext uri="{FF2B5EF4-FFF2-40B4-BE49-F238E27FC236}">
                <a16:creationId xmlns:a16="http://schemas.microsoft.com/office/drawing/2014/main" id="{40A10D92-C04E-4A37-A3B1-738E5A511158}"/>
              </a:ext>
            </a:extLst>
          </p:cNvPr>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a:fillRect/>
          </a:stretch>
        </p:blipFill>
        <p:spPr>
          <a:xfrm>
            <a:off x="252000" y="252000"/>
            <a:ext cx="8640000" cy="6354000"/>
          </a:xfrm>
        </p:spPr>
      </p:pic>
      <p:sp>
        <p:nvSpPr>
          <p:cNvPr id="4" name="Заголовок 3">
            <a:extLst>
              <a:ext uri="{FF2B5EF4-FFF2-40B4-BE49-F238E27FC236}">
                <a16:creationId xmlns:a16="http://schemas.microsoft.com/office/drawing/2014/main" id="{2C8F0FDB-A0D5-4286-9B2C-24B1AEC1810E}"/>
              </a:ext>
            </a:extLst>
          </p:cNvPr>
          <p:cNvSpPr>
            <a:spLocks noGrp="1"/>
          </p:cNvSpPr>
          <p:nvPr>
            <p:ph type="title"/>
          </p:nvPr>
        </p:nvSpPr>
        <p:spPr>
          <a:solidFill>
            <a:schemeClr val="accent5">
              <a:lumMod val="75000"/>
            </a:schemeClr>
          </a:solidFill>
        </p:spPr>
        <p:txBody>
          <a:bodyPr rtlCol="0"/>
          <a:lstStyle/>
          <a:p>
            <a:pPr rtl="0"/>
            <a:r>
              <a:rPr lang="uk-UA" sz="2800" noProof="1" smtClean="0"/>
              <a:t>Заголовок історії 3</a:t>
            </a:r>
            <a:endParaRPr lang="uk-UA" sz="2800" noProof="1"/>
          </a:p>
        </p:txBody>
      </p:sp>
      <p:sp>
        <p:nvSpPr>
          <p:cNvPr id="5" name="Місце для тексту 4">
            <a:extLst>
              <a:ext uri="{FF2B5EF4-FFF2-40B4-BE49-F238E27FC236}">
                <a16:creationId xmlns:a16="http://schemas.microsoft.com/office/drawing/2014/main" id="{E97E1591-0CAD-4BBA-BA70-5C4287139DC6}"/>
              </a:ext>
            </a:extLst>
          </p:cNvPr>
          <p:cNvSpPr>
            <a:spLocks noGrp="1"/>
          </p:cNvSpPr>
          <p:nvPr>
            <p:ph type="body" sz="quarter" idx="12"/>
          </p:nvPr>
        </p:nvSpPr>
        <p:spPr/>
        <p:txBody>
          <a:bodyPr rtlCol="0"/>
          <a:lstStyle/>
          <a:p>
            <a:pPr rtl="0"/>
            <a:r>
              <a:rPr lang="uk-UA" sz="1100" noProof="1" smtClean="0"/>
              <a:t>Підзаголовок або анотація на тему</a:t>
            </a:r>
            <a:endParaRPr lang="uk-UA" sz="1100" noProof="1"/>
          </a:p>
        </p:txBody>
      </p:sp>
      <p:sp>
        <p:nvSpPr>
          <p:cNvPr id="6" name="Місце для тексту 5">
            <a:extLst>
              <a:ext uri="{FF2B5EF4-FFF2-40B4-BE49-F238E27FC236}">
                <a16:creationId xmlns:a16="http://schemas.microsoft.com/office/drawing/2014/main" id="{A9D8570E-4095-4C46-A27C-4F8D321574CC}"/>
              </a:ext>
            </a:extLst>
          </p:cNvPr>
          <p:cNvSpPr>
            <a:spLocks noGrp="1"/>
          </p:cNvSpPr>
          <p:nvPr>
            <p:ph type="body" sz="quarter" idx="25"/>
          </p:nvPr>
        </p:nvSpPr>
        <p:spPr>
          <a:xfrm>
            <a:off x="4954715" y="5158986"/>
            <a:ext cx="1861200" cy="672479"/>
          </a:xfrm>
        </p:spPr>
        <p:txBody>
          <a:bodyPr rtlCol="0"/>
          <a:lstStyle/>
          <a:p>
            <a:pPr rtl="0"/>
            <a:r>
              <a:rPr lang="uk-UA" noProof="1" smtClean="0"/>
              <a:t>4. Lorem ipsum dolor sit amet, consectetur adipiscing elit. Etiam aliquet eu mi quis lacinia.</a:t>
            </a:r>
            <a:endParaRPr lang="uk-UA" noProof="1"/>
          </a:p>
        </p:txBody>
      </p:sp>
      <p:sp>
        <p:nvSpPr>
          <p:cNvPr id="7" name="Місце для тексту 6">
            <a:extLst>
              <a:ext uri="{FF2B5EF4-FFF2-40B4-BE49-F238E27FC236}">
                <a16:creationId xmlns:a16="http://schemas.microsoft.com/office/drawing/2014/main" id="{8C75C2FB-4384-4A60-98A1-8164B1DBA10F}"/>
              </a:ext>
            </a:extLst>
          </p:cNvPr>
          <p:cNvSpPr>
            <a:spLocks noGrp="1"/>
          </p:cNvSpPr>
          <p:nvPr>
            <p:ph type="body" sz="quarter" idx="26"/>
          </p:nvPr>
        </p:nvSpPr>
        <p:spPr>
          <a:xfrm>
            <a:off x="6675387" y="4102142"/>
            <a:ext cx="1861200" cy="672479"/>
          </a:xfrm>
        </p:spPr>
        <p:txBody>
          <a:bodyPr rtlCol="0"/>
          <a:lstStyle/>
          <a:p>
            <a:pPr rtl="0"/>
            <a:r>
              <a:rPr lang="uk-UA" noProof="1" smtClean="0"/>
              <a:t>3. Lorem ipsum dolor sit amet, consectetur adipiscing elit. Etiam aliquet eu mi quis lacinia.</a:t>
            </a:r>
            <a:endParaRPr lang="uk-UA" noProof="1"/>
          </a:p>
        </p:txBody>
      </p:sp>
      <p:sp>
        <p:nvSpPr>
          <p:cNvPr id="8" name="Місце для тексту 7">
            <a:extLst>
              <a:ext uri="{FF2B5EF4-FFF2-40B4-BE49-F238E27FC236}">
                <a16:creationId xmlns:a16="http://schemas.microsoft.com/office/drawing/2014/main" id="{CCA826A0-1161-435E-ADB3-DE4C98DA6DCC}"/>
              </a:ext>
            </a:extLst>
          </p:cNvPr>
          <p:cNvSpPr>
            <a:spLocks noGrp="1"/>
          </p:cNvSpPr>
          <p:nvPr>
            <p:ph type="body" sz="quarter" idx="27"/>
          </p:nvPr>
        </p:nvSpPr>
        <p:spPr>
          <a:xfrm>
            <a:off x="6094035" y="1625947"/>
            <a:ext cx="1861200" cy="672479"/>
          </a:xfrm>
        </p:spPr>
        <p:txBody>
          <a:bodyPr rtlCol="0"/>
          <a:lstStyle/>
          <a:p>
            <a:pPr rtl="0"/>
            <a:r>
              <a:rPr lang="uk-UA" noProof="1" smtClean="0"/>
              <a:t>2. Lorem ipsum dolor sit amet, consectetur adipiscing elit. Etiam aliquet eu mi quis lacinia.</a:t>
            </a:r>
            <a:endParaRPr lang="uk-UA" noProof="1"/>
          </a:p>
        </p:txBody>
      </p:sp>
      <p:sp>
        <p:nvSpPr>
          <p:cNvPr id="9" name="Місце для тексту 8">
            <a:extLst>
              <a:ext uri="{FF2B5EF4-FFF2-40B4-BE49-F238E27FC236}">
                <a16:creationId xmlns:a16="http://schemas.microsoft.com/office/drawing/2014/main" id="{88DD78C1-378C-4182-9A4C-FF3A47356996}"/>
              </a:ext>
            </a:extLst>
          </p:cNvPr>
          <p:cNvSpPr>
            <a:spLocks noGrp="1"/>
          </p:cNvSpPr>
          <p:nvPr>
            <p:ph type="body" sz="quarter" idx="28"/>
          </p:nvPr>
        </p:nvSpPr>
        <p:spPr>
          <a:xfrm>
            <a:off x="2416658" y="554020"/>
            <a:ext cx="1861200" cy="672479"/>
          </a:xfrm>
        </p:spPr>
        <p:txBody>
          <a:bodyPr rtlCol="0"/>
          <a:lstStyle/>
          <a:p>
            <a:pPr rtl="0"/>
            <a:r>
              <a:rPr lang="uk-UA" noProof="1" smtClean="0"/>
              <a:t>1. Lorem ipsum dolor sit amet, consectetur adipiscing elit. Etiam aliquet eu mi quis lacinia.</a:t>
            </a:r>
            <a:endParaRPr lang="uk-UA" noProof="1"/>
          </a:p>
        </p:txBody>
      </p:sp>
      <p:sp>
        <p:nvSpPr>
          <p:cNvPr id="10" name="Місце для тексту 9">
            <a:extLst>
              <a:ext uri="{FF2B5EF4-FFF2-40B4-BE49-F238E27FC236}">
                <a16:creationId xmlns:a16="http://schemas.microsoft.com/office/drawing/2014/main" id="{8B4FDCB5-373B-4A57-A614-E8E8FCFBCAC1}"/>
              </a:ext>
            </a:extLst>
          </p:cNvPr>
          <p:cNvSpPr>
            <a:spLocks noGrp="1"/>
          </p:cNvSpPr>
          <p:nvPr>
            <p:ph type="body" sz="quarter" idx="29"/>
          </p:nvPr>
        </p:nvSpPr>
        <p:spPr>
          <a:xfrm>
            <a:off x="6395335" y="4102142"/>
            <a:ext cx="172052" cy="172052"/>
          </a:xfrm>
          <a:solidFill>
            <a:schemeClr val="bg1">
              <a:lumMod val="95000"/>
            </a:schemeClr>
          </a:solidFill>
        </p:spPr>
        <p:txBody>
          <a:bodyPr rtlCol="0"/>
          <a:lstStyle/>
          <a:p>
            <a:pPr rtl="0"/>
            <a:r>
              <a:rPr lang="uk-UA" noProof="1" smtClean="0"/>
              <a:t>3</a:t>
            </a:r>
            <a:endParaRPr lang="uk-UA" noProof="1"/>
          </a:p>
        </p:txBody>
      </p:sp>
      <p:sp>
        <p:nvSpPr>
          <p:cNvPr id="11" name="Місце для тексту 10">
            <a:extLst>
              <a:ext uri="{FF2B5EF4-FFF2-40B4-BE49-F238E27FC236}">
                <a16:creationId xmlns:a16="http://schemas.microsoft.com/office/drawing/2014/main" id="{E6BBF9A6-7895-4E50-9714-47E684E28151}"/>
              </a:ext>
            </a:extLst>
          </p:cNvPr>
          <p:cNvSpPr>
            <a:spLocks noGrp="1"/>
          </p:cNvSpPr>
          <p:nvPr>
            <p:ph type="body" sz="quarter" idx="30"/>
          </p:nvPr>
        </p:nvSpPr>
        <p:spPr>
          <a:xfrm>
            <a:off x="2136606" y="1054447"/>
            <a:ext cx="172052" cy="172052"/>
          </a:xfrm>
        </p:spPr>
        <p:txBody>
          <a:bodyPr rtlCol="0"/>
          <a:lstStyle/>
          <a:p>
            <a:pPr rtl="0"/>
            <a:r>
              <a:rPr lang="uk-UA" noProof="1" smtClean="0"/>
              <a:t>1</a:t>
            </a:r>
            <a:endParaRPr lang="uk-UA" noProof="1"/>
          </a:p>
        </p:txBody>
      </p:sp>
      <p:sp>
        <p:nvSpPr>
          <p:cNvPr id="12" name="Місце для тексту 11">
            <a:extLst>
              <a:ext uri="{FF2B5EF4-FFF2-40B4-BE49-F238E27FC236}">
                <a16:creationId xmlns:a16="http://schemas.microsoft.com/office/drawing/2014/main" id="{EBBEF047-5DE1-4ECA-8E66-848D183D75CE}"/>
              </a:ext>
            </a:extLst>
          </p:cNvPr>
          <p:cNvSpPr>
            <a:spLocks noGrp="1"/>
          </p:cNvSpPr>
          <p:nvPr>
            <p:ph type="body" sz="quarter" idx="31"/>
          </p:nvPr>
        </p:nvSpPr>
        <p:spPr>
          <a:xfrm>
            <a:off x="5816364" y="1625947"/>
            <a:ext cx="172052" cy="172052"/>
          </a:xfrm>
          <a:solidFill>
            <a:schemeClr val="accent5">
              <a:lumMod val="90000"/>
            </a:schemeClr>
          </a:solidFill>
        </p:spPr>
        <p:txBody>
          <a:bodyPr rtlCol="0"/>
          <a:lstStyle/>
          <a:p>
            <a:pPr rtl="0"/>
            <a:r>
              <a:rPr lang="uk-UA" noProof="1" smtClean="0"/>
              <a:t>2</a:t>
            </a:r>
            <a:endParaRPr lang="uk-UA" noProof="1"/>
          </a:p>
        </p:txBody>
      </p:sp>
      <p:sp>
        <p:nvSpPr>
          <p:cNvPr id="13" name="Місце для тексту 12">
            <a:extLst>
              <a:ext uri="{FF2B5EF4-FFF2-40B4-BE49-F238E27FC236}">
                <a16:creationId xmlns:a16="http://schemas.microsoft.com/office/drawing/2014/main" id="{EDB95B49-A5DD-4AE3-B278-66AA6986A5D7}"/>
              </a:ext>
            </a:extLst>
          </p:cNvPr>
          <p:cNvSpPr>
            <a:spLocks noGrp="1"/>
          </p:cNvSpPr>
          <p:nvPr>
            <p:ph type="body" sz="quarter" idx="32"/>
          </p:nvPr>
        </p:nvSpPr>
        <p:spPr>
          <a:xfrm>
            <a:off x="4674663" y="5158986"/>
            <a:ext cx="172052" cy="172052"/>
          </a:xfrm>
          <a:solidFill>
            <a:schemeClr val="accent3">
              <a:lumMod val="50000"/>
            </a:schemeClr>
          </a:solidFill>
        </p:spPr>
        <p:txBody>
          <a:bodyPr rtlCol="0"/>
          <a:lstStyle/>
          <a:p>
            <a:pPr rtl="0"/>
            <a:r>
              <a:rPr lang="uk-UA" noProof="1" smtClean="0">
                <a:solidFill>
                  <a:schemeClr val="bg1"/>
                </a:solidFill>
              </a:rPr>
              <a:t>4</a:t>
            </a:r>
            <a:endParaRPr lang="uk-UA" noProof="1">
              <a:solidFill>
                <a:schemeClr val="bg1"/>
              </a:solidFill>
            </a:endParaRPr>
          </a:p>
        </p:txBody>
      </p:sp>
      <p:sp>
        <p:nvSpPr>
          <p:cNvPr id="14" name="Місце для номера слайда 5">
            <a:extLst>
              <a:ext uri="{FF2B5EF4-FFF2-40B4-BE49-F238E27FC236}">
                <a16:creationId xmlns:a16="http://schemas.microsoft.com/office/drawing/2014/main" id="{F19772C2-3830-49E9-9854-D1C890510A1A}"/>
              </a:ext>
            </a:extLst>
          </p:cNvPr>
          <p:cNvSpPr txBox="1">
            <a:spLocks/>
          </p:cNvSpPr>
          <p:nvPr/>
        </p:nvSpPr>
        <p:spPr>
          <a:xfrm>
            <a:off x="8640862" y="6336638"/>
            <a:ext cx="217800" cy="217800"/>
          </a:xfrm>
          <a:prstGeom prst="ellipse">
            <a:avLst/>
          </a:prstGeom>
          <a:ln w="3175">
            <a:solidFill>
              <a:schemeClr val="accent1"/>
            </a:solidFill>
          </a:ln>
        </p:spPr>
        <p:txBody>
          <a:bodyPr vert="horz" wrap="square" lIns="0" tIns="0" rIns="0" bIns="0" rtlCol="0" anchor="ctr"/>
          <a:lstStyle>
            <a:defPPr>
              <a:defRPr lang="en-US"/>
            </a:defPPr>
            <a:lvl1pPr marL="0" algn="ctr" defTabSz="457200" rtl="0" eaLnBrk="1" latinLnBrk="0" hangingPunct="1">
              <a:defRPr sz="9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fld id="{532FC13F-1B83-4403-B958-B22DAB31BBA7}" type="slidenum">
              <a:rPr lang="uk-UA" noProof="1" dirty="0" smtClean="0">
                <a:solidFill>
                  <a:schemeClr val="bg1"/>
                </a:solidFill>
              </a:rPr>
              <a:pPr/>
              <a:t>5</a:t>
            </a:fld>
            <a:endParaRPr lang="uk-UA" noProof="1">
              <a:solidFill>
                <a:schemeClr val="bg1"/>
              </a:solidFill>
            </a:endParaRPr>
          </a:p>
        </p:txBody>
      </p:sp>
    </p:spTree>
    <p:extLst>
      <p:ext uri="{BB962C8B-B14F-4D97-AF65-F5344CB8AC3E}">
        <p14:creationId xmlns:p14="http://schemas.microsoft.com/office/powerpoint/2010/main" val="30862565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Місце для зображення 14" descr="Особа їде на велосипеді">
            <a:extLst>
              <a:ext uri="{FF2B5EF4-FFF2-40B4-BE49-F238E27FC236}">
                <a16:creationId xmlns:a16="http://schemas.microsoft.com/office/drawing/2014/main" id="{93C320B8-D2C0-42E2-9312-A0943F8F84FC}"/>
              </a:ext>
            </a:extLst>
          </p:cNvPr>
          <p:cNvPicPr>
            <a:picLocks noGrp="1" noChangeAspect="1"/>
          </p:cNvPicPr>
          <p:nvPr>
            <p:ph type="pic" sz="quarter" idx="11"/>
          </p:nvPr>
        </p:nvPicPr>
        <p:blipFill rotWithShape="1">
          <a:blip r:embed="rId3" cstate="screen">
            <a:extLst>
              <a:ext uri="{28A0092B-C50C-407E-A947-70E740481C1C}">
                <a14:useLocalDpi xmlns:a14="http://schemas.microsoft.com/office/drawing/2010/main"/>
              </a:ext>
            </a:extLst>
          </a:blip>
          <a:srcRect/>
          <a:stretch/>
        </p:blipFill>
        <p:spPr>
          <a:xfrm>
            <a:off x="4572000" y="252000"/>
            <a:ext cx="4320000" cy="6354000"/>
          </a:xfrm>
        </p:spPr>
      </p:pic>
      <p:sp>
        <p:nvSpPr>
          <p:cNvPr id="45" name="Заголовок 44">
            <a:extLst>
              <a:ext uri="{FF2B5EF4-FFF2-40B4-BE49-F238E27FC236}">
                <a16:creationId xmlns:a16="http://schemas.microsoft.com/office/drawing/2014/main" id="{E43B4BBD-E548-4352-BD98-0248958B1451}"/>
              </a:ext>
            </a:extLst>
          </p:cNvPr>
          <p:cNvSpPr>
            <a:spLocks noGrp="1"/>
          </p:cNvSpPr>
          <p:nvPr>
            <p:ph type="title"/>
          </p:nvPr>
        </p:nvSpPr>
        <p:spPr>
          <a:xfrm>
            <a:off x="5978106" y="4094064"/>
            <a:ext cx="3165894" cy="568325"/>
          </a:xfrm>
        </p:spPr>
        <p:txBody>
          <a:bodyPr rtlCol="0"/>
          <a:lstStyle/>
          <a:p>
            <a:pPr rtl="0"/>
            <a:r>
              <a:rPr lang="uk-UA" sz="2800" noProof="1" smtClean="0"/>
              <a:t>Заголовок історії 2</a:t>
            </a:r>
            <a:endParaRPr lang="uk-UA" sz="2800" noProof="1"/>
          </a:p>
        </p:txBody>
      </p:sp>
      <p:sp>
        <p:nvSpPr>
          <p:cNvPr id="46" name="Місце для тексту 45">
            <a:extLst>
              <a:ext uri="{FF2B5EF4-FFF2-40B4-BE49-F238E27FC236}">
                <a16:creationId xmlns:a16="http://schemas.microsoft.com/office/drawing/2014/main" id="{4A1953FB-4D31-4183-B168-6C5F4E5AAFE9}"/>
              </a:ext>
            </a:extLst>
          </p:cNvPr>
          <p:cNvSpPr>
            <a:spLocks noGrp="1"/>
          </p:cNvSpPr>
          <p:nvPr>
            <p:ph type="body" sz="quarter" idx="12"/>
          </p:nvPr>
        </p:nvSpPr>
        <p:spPr>
          <a:xfrm>
            <a:off x="5978106" y="4714875"/>
            <a:ext cx="2484108" cy="344278"/>
          </a:xfrm>
        </p:spPr>
        <p:txBody>
          <a:bodyPr rtlCol="0"/>
          <a:lstStyle/>
          <a:p>
            <a:pPr rtl="0"/>
            <a:r>
              <a:rPr lang="uk-UA" sz="1100" noProof="1" smtClean="0"/>
              <a:t>Підзаголовок або анотація на тему</a:t>
            </a:r>
            <a:endParaRPr lang="uk-UA" sz="1100" noProof="1"/>
          </a:p>
        </p:txBody>
      </p:sp>
      <p:sp>
        <p:nvSpPr>
          <p:cNvPr id="47" name="Місце для тексту 46">
            <a:extLst>
              <a:ext uri="{FF2B5EF4-FFF2-40B4-BE49-F238E27FC236}">
                <a16:creationId xmlns:a16="http://schemas.microsoft.com/office/drawing/2014/main" id="{3BA548BD-DFF1-47D7-962D-CCC11C1CFEC4}"/>
              </a:ext>
            </a:extLst>
          </p:cNvPr>
          <p:cNvSpPr>
            <a:spLocks noGrp="1"/>
          </p:cNvSpPr>
          <p:nvPr>
            <p:ph type="body" sz="quarter" idx="15"/>
          </p:nvPr>
        </p:nvSpPr>
        <p:spPr>
          <a:xfrm>
            <a:off x="7638661" y="5111639"/>
            <a:ext cx="824368" cy="180000"/>
          </a:xfrm>
        </p:spPr>
        <p:txBody>
          <a:bodyPr rtlCol="0"/>
          <a:lstStyle/>
          <a:p>
            <a:pPr rtl="0"/>
            <a:r>
              <a:rPr lang="uk-UA" noProof="1" smtClean="0"/>
              <a:t>Автор історії</a:t>
            </a:r>
            <a:endParaRPr lang="uk-UA" noProof="1"/>
          </a:p>
        </p:txBody>
      </p:sp>
      <p:sp>
        <p:nvSpPr>
          <p:cNvPr id="48" name="Місце для тексту 47">
            <a:extLst>
              <a:ext uri="{FF2B5EF4-FFF2-40B4-BE49-F238E27FC236}">
                <a16:creationId xmlns:a16="http://schemas.microsoft.com/office/drawing/2014/main" id="{FA9EE92F-BF99-40A6-B10B-A79AB64917A6}"/>
              </a:ext>
            </a:extLst>
          </p:cNvPr>
          <p:cNvSpPr>
            <a:spLocks noGrp="1"/>
          </p:cNvSpPr>
          <p:nvPr>
            <p:ph type="body" sz="quarter" idx="16"/>
          </p:nvPr>
        </p:nvSpPr>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endParaRPr lang="uk-UA" noProof="1"/>
          </a:p>
        </p:txBody>
      </p:sp>
      <p:sp>
        <p:nvSpPr>
          <p:cNvPr id="7" name="Місце для тексту 6">
            <a:extLst>
              <a:ext uri="{FF2B5EF4-FFF2-40B4-BE49-F238E27FC236}">
                <a16:creationId xmlns:a16="http://schemas.microsoft.com/office/drawing/2014/main" id="{C7934A31-F6B2-4514-8D6E-51F7D8C81F85}"/>
              </a:ext>
            </a:extLst>
          </p:cNvPr>
          <p:cNvSpPr>
            <a:spLocks noGrp="1"/>
          </p:cNvSpPr>
          <p:nvPr>
            <p:ph type="body" sz="quarter" idx="17"/>
          </p:nvPr>
        </p:nvSpPr>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Morbi a purus dolor. Suspendisse sit amet ipsum finibus justo viverra blandit. </a:t>
            </a:r>
          </a:p>
          <a:p>
            <a:pPr rtl="0"/>
            <a:r>
              <a:rPr lang="uk-UA" noProof="1" smtClean="0"/>
              <a:t>Ut congue quis tortor eget sodales. Morbi a purus dolor. Suspendisse sit amet ipsum finibus justo viverra blandit. Ut congue quis tortor eget sodales. Ut fermentum a magna ut eleifend. Integer ante eu varius. </a:t>
            </a:r>
          </a:p>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Morbi a purus dolor. Suspendisse sit amet ipsum finibus justo viverra blandit. </a:t>
            </a:r>
          </a:p>
          <a:p>
            <a:pPr rtl="0"/>
            <a:r>
              <a:rPr lang="uk-UA" noProof="1" smtClean="0"/>
              <a:t>Ut congue quis tortor eget sodales. Morbi a purus dolor. Suspendisse sit amet ipsum finibus justo viverra blandit. Ut congue quis tortor eget sodales. Ut fermentum a magna ut eleifend. Integer ante eu varius. </a:t>
            </a:r>
          </a:p>
          <a:p>
            <a:pPr rtl="0"/>
            <a:r>
              <a:rPr lang="uk-UA" noProof="1" smtClean="0"/>
              <a:t>Lorem ipsum dolor sit amet, consectetur adipiscing elit. Etiam aliquet eu mi quis lacinia. </a:t>
            </a:r>
          </a:p>
          <a:p>
            <a:pPr rtl="0"/>
            <a:endParaRPr lang="uk-UA" noProof="1"/>
          </a:p>
        </p:txBody>
      </p:sp>
      <p:sp>
        <p:nvSpPr>
          <p:cNvPr id="50" name="Місце для тексту 49">
            <a:extLst>
              <a:ext uri="{FF2B5EF4-FFF2-40B4-BE49-F238E27FC236}">
                <a16:creationId xmlns:a16="http://schemas.microsoft.com/office/drawing/2014/main" id="{6A4F6D79-6064-4EBC-AA2B-932079D14095}"/>
              </a:ext>
            </a:extLst>
          </p:cNvPr>
          <p:cNvSpPr>
            <a:spLocks noGrp="1"/>
          </p:cNvSpPr>
          <p:nvPr>
            <p:ph type="body" sz="quarter" idx="21"/>
          </p:nvPr>
        </p:nvSpPr>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Lorem ipsum dolor sit amet, consectetur adipiscing elit. Etiam aliquet eu mi quis lacinia. </a:t>
            </a:r>
            <a:endParaRPr lang="uk-UA" noProof="1"/>
          </a:p>
        </p:txBody>
      </p:sp>
      <p:sp>
        <p:nvSpPr>
          <p:cNvPr id="51" name="Місце для тексту 50">
            <a:extLst>
              <a:ext uri="{FF2B5EF4-FFF2-40B4-BE49-F238E27FC236}">
                <a16:creationId xmlns:a16="http://schemas.microsoft.com/office/drawing/2014/main" id="{1A49F0D6-52B3-420E-AB3D-635EB5AEA706}"/>
              </a:ext>
            </a:extLst>
          </p:cNvPr>
          <p:cNvSpPr>
            <a:spLocks noGrp="1"/>
          </p:cNvSpPr>
          <p:nvPr>
            <p:ph type="body" sz="quarter" idx="24"/>
          </p:nvPr>
        </p:nvSpPr>
        <p:spPr/>
        <p:txBody>
          <a:bodyPr rtlCol="0"/>
          <a:lstStyle/>
          <a:p>
            <a:pPr rtl="0"/>
            <a:r>
              <a:rPr lang="uk-UA" sz="1300" noProof="1" smtClean="0"/>
              <a:t>Розмістіть головну виноску або анотацію тут...</a:t>
            </a:r>
            <a:endParaRPr lang="uk-UA" sz="1300" noProof="1"/>
          </a:p>
        </p:txBody>
      </p:sp>
      <p:sp>
        <p:nvSpPr>
          <p:cNvPr id="12" name="Місце для тексту 11">
            <a:extLst>
              <a:ext uri="{FF2B5EF4-FFF2-40B4-BE49-F238E27FC236}">
                <a16:creationId xmlns:a16="http://schemas.microsoft.com/office/drawing/2014/main" id="{95E00EBF-E876-4454-9B67-06AB7B193186}"/>
              </a:ext>
            </a:extLst>
          </p:cNvPr>
          <p:cNvSpPr>
            <a:spLocks noGrp="1"/>
          </p:cNvSpPr>
          <p:nvPr>
            <p:ph type="body" sz="quarter" idx="25"/>
          </p:nvPr>
        </p:nvSpPr>
        <p:spPr/>
        <p:txBody>
          <a:bodyPr rtlCol="0"/>
          <a:lstStyle/>
          <a:p>
            <a:pPr rtl="0"/>
            <a:r>
              <a:rPr lang="uk-UA" noProof="1" smtClean="0"/>
              <a:t>Lorem ipsum dolor sit amet, consectetur adipiscing elit. Etiam aliquet eu mi quis lacinia. Lorem ipsum dolor sit amet, consectetur adipiscing elit. </a:t>
            </a:r>
            <a:endParaRPr lang="uk-UA" noProof="1"/>
          </a:p>
        </p:txBody>
      </p:sp>
      <p:sp>
        <p:nvSpPr>
          <p:cNvPr id="13" name="Місце для тексту 12">
            <a:extLst>
              <a:ext uri="{FF2B5EF4-FFF2-40B4-BE49-F238E27FC236}">
                <a16:creationId xmlns:a16="http://schemas.microsoft.com/office/drawing/2014/main" id="{855966C9-3711-4D1A-9B7D-4D5D81A8493C}"/>
              </a:ext>
            </a:extLst>
          </p:cNvPr>
          <p:cNvSpPr>
            <a:spLocks noGrp="1"/>
          </p:cNvSpPr>
          <p:nvPr>
            <p:ph type="body" sz="quarter" idx="26"/>
          </p:nvPr>
        </p:nvSpPr>
        <p:spPr/>
        <p:txBody>
          <a:bodyPr rtlCol="0"/>
          <a:lstStyle/>
          <a:p>
            <a:pPr rtl="0">
              <a:lnSpc>
                <a:spcPct val="100000"/>
              </a:lnSpc>
            </a:pPr>
            <a:r>
              <a:rPr lang="uk-UA" sz="1400" noProof="1" smtClean="0"/>
              <a:t>Lorem ipsum dolor sit amet, consectetur adipiscing elit. </a:t>
            </a:r>
            <a:endParaRPr lang="uk-UA" sz="1400" noProof="1"/>
          </a:p>
        </p:txBody>
      </p:sp>
      <p:sp>
        <p:nvSpPr>
          <p:cNvPr id="52" name="Місце для тексту 51">
            <a:extLst>
              <a:ext uri="{FF2B5EF4-FFF2-40B4-BE49-F238E27FC236}">
                <a16:creationId xmlns:a16="http://schemas.microsoft.com/office/drawing/2014/main" id="{B2E2EE1E-8359-4881-A442-F027C56BCEF7}"/>
              </a:ext>
            </a:extLst>
          </p:cNvPr>
          <p:cNvSpPr>
            <a:spLocks noGrp="1"/>
          </p:cNvSpPr>
          <p:nvPr>
            <p:ph type="body" sz="quarter" idx="27"/>
          </p:nvPr>
        </p:nvSpPr>
        <p:spPr/>
        <p:txBody>
          <a:bodyPr rtlCol="0"/>
          <a:lstStyle/>
          <a:p>
            <a:pPr rtl="0"/>
            <a:r>
              <a:rPr lang="uk-UA" noProof="1" smtClean="0"/>
              <a:t>Lorem ipsum dolor sit amet</a:t>
            </a:r>
            <a:endParaRPr lang="uk-UA" noProof="1"/>
          </a:p>
        </p:txBody>
      </p:sp>
      <p:cxnSp>
        <p:nvCxnSpPr>
          <p:cNvPr id="28" name="Пряма сполучна лінія 27">
            <a:extLst>
              <a:ext uri="{FF2B5EF4-FFF2-40B4-BE49-F238E27FC236}">
                <a16:creationId xmlns:a16="http://schemas.microsoft.com/office/drawing/2014/main" id="{0D306866-23BD-4481-9EC6-9BA73E75F81B}"/>
              </a:ext>
              <a:ext uri="{C183D7F6-B498-43B3-948B-1728B52AA6E4}">
                <adec:decorative xmlns:adec="http://schemas.microsoft.com/office/drawing/2017/decorative" xmlns="" val="1"/>
              </a:ext>
            </a:extLst>
          </p:cNvPr>
          <p:cNvCxnSpPr>
            <a:cxnSpLocks/>
          </p:cNvCxnSpPr>
          <p:nvPr/>
        </p:nvCxnSpPr>
        <p:spPr>
          <a:xfrm>
            <a:off x="2334172" y="404943"/>
            <a:ext cx="0" cy="574647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54" name="Пряма сполучна лінія 53">
            <a:extLst>
              <a:ext uri="{FF2B5EF4-FFF2-40B4-BE49-F238E27FC236}">
                <a16:creationId xmlns:a16="http://schemas.microsoft.com/office/drawing/2014/main" id="{AC454F56-34B5-4C27-B414-CB4FED06800E}"/>
              </a:ext>
              <a:ext uri="{C183D7F6-B498-43B3-948B-1728B52AA6E4}">
                <adec:decorative xmlns:adec="http://schemas.microsoft.com/office/drawing/2017/decorative" xmlns="" val="1"/>
              </a:ext>
            </a:extLst>
          </p:cNvPr>
          <p:cNvCxnSpPr>
            <a:cxnSpLocks/>
          </p:cNvCxnSpPr>
          <p:nvPr/>
        </p:nvCxnSpPr>
        <p:spPr>
          <a:xfrm>
            <a:off x="2472137" y="4282804"/>
            <a:ext cx="0" cy="224531"/>
          </a:xfrm>
          <a:prstGeom prst="line">
            <a:avLst/>
          </a:prstGeom>
          <a:ln w="635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pic>
        <p:nvPicPr>
          <p:cNvPr id="60" name="Місце для зображення 59" descr="Вигляд на міст і пейзаж">
            <a:extLst>
              <a:ext uri="{FF2B5EF4-FFF2-40B4-BE49-F238E27FC236}">
                <a16:creationId xmlns:a16="http://schemas.microsoft.com/office/drawing/2014/main" id="{6340208C-25A1-45A5-B48B-18F97790C0C0}"/>
              </a:ext>
            </a:extLst>
          </p:cNvPr>
          <p:cNvPicPr>
            <a:picLocks noGrp="1" noChangeAspect="1"/>
          </p:cNvPicPr>
          <p:nvPr>
            <p:ph type="pic" sz="quarter" idx="19"/>
          </p:nvPr>
        </p:nvPicPr>
        <p:blipFill>
          <a:blip r:embed="rId4"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983682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Місце для тексту 37">
            <a:extLst>
              <a:ext uri="{FF2B5EF4-FFF2-40B4-BE49-F238E27FC236}">
                <a16:creationId xmlns:a16="http://schemas.microsoft.com/office/drawing/2014/main" id="{F2523AD1-E8CC-42D7-A2D9-03E47AEF9D30}"/>
              </a:ext>
            </a:extLst>
          </p:cNvPr>
          <p:cNvSpPr>
            <a:spLocks noGrp="1"/>
          </p:cNvSpPr>
          <p:nvPr>
            <p:ph type="body" sz="quarter" idx="16"/>
          </p:nvPr>
        </p:nvSpPr>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Morbi a purus dolor. Suspendisse sit amet ipsum finibus justo viverra blandit. </a:t>
            </a:r>
          </a:p>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Morbi a purus dolor. </a:t>
            </a:r>
          </a:p>
          <a:p>
            <a:pPr rtl="0"/>
            <a:r>
              <a:rPr lang="uk-UA" noProof="1" smtClean="0"/>
              <a:t>Suspendisse sit amet ipsum finibus justo viverra blandit. </a:t>
            </a:r>
          </a:p>
          <a:p>
            <a:pPr rtl="0"/>
            <a:r>
              <a:rPr lang="uk-UA" noProof="1" smtClean="0"/>
              <a:t>Ut congue quis tortor eget sodales. Morbi a purus dolor. Suspendisse sit amet ipsum finibus justo viverra blandit. </a:t>
            </a:r>
          </a:p>
          <a:p>
            <a:pPr rtl="0"/>
            <a:endParaRPr lang="uk-UA" noProof="1" smtClean="0"/>
          </a:p>
          <a:p>
            <a:pPr rtl="0"/>
            <a:endParaRPr lang="uk-UA" noProof="1"/>
          </a:p>
        </p:txBody>
      </p:sp>
      <p:sp>
        <p:nvSpPr>
          <p:cNvPr id="39" name="Місце для тексту 38">
            <a:extLst>
              <a:ext uri="{FF2B5EF4-FFF2-40B4-BE49-F238E27FC236}">
                <a16:creationId xmlns:a16="http://schemas.microsoft.com/office/drawing/2014/main" id="{E896F398-7504-439C-8EB0-2C729B38A464}"/>
              </a:ext>
            </a:extLst>
          </p:cNvPr>
          <p:cNvSpPr>
            <a:spLocks noGrp="1"/>
          </p:cNvSpPr>
          <p:nvPr>
            <p:ph type="body" sz="quarter" idx="17"/>
          </p:nvPr>
        </p:nvSpPr>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Morbi a purus dolor. Suspendisse sit amet ipsum finibus justo viverra blandit. </a:t>
            </a:r>
          </a:p>
          <a:p>
            <a:pPr rtl="0"/>
            <a:r>
              <a:rPr lang="uk-UA" noProof="1" smtClean="0"/>
              <a:t>Lorem ipsum dolor sit amet, consectetur adipiscing elit. </a:t>
            </a:r>
            <a:endParaRPr lang="uk-UA" noProof="1"/>
          </a:p>
        </p:txBody>
      </p:sp>
      <p:sp>
        <p:nvSpPr>
          <p:cNvPr id="36" name="Заголовок 35">
            <a:extLst>
              <a:ext uri="{FF2B5EF4-FFF2-40B4-BE49-F238E27FC236}">
                <a16:creationId xmlns:a16="http://schemas.microsoft.com/office/drawing/2014/main" id="{6DF916DD-0602-4573-92DB-7744F0E85FB2}"/>
              </a:ext>
            </a:extLst>
          </p:cNvPr>
          <p:cNvSpPr>
            <a:spLocks noGrp="1"/>
          </p:cNvSpPr>
          <p:nvPr>
            <p:ph type="title"/>
          </p:nvPr>
        </p:nvSpPr>
        <p:spPr/>
        <p:txBody>
          <a:bodyPr rtlCol="0"/>
          <a:lstStyle/>
          <a:p>
            <a:pPr rtl="0"/>
            <a:r>
              <a:rPr lang="uk-UA" noProof="1" smtClean="0"/>
              <a:t>Заголовок історії 4</a:t>
            </a:r>
            <a:endParaRPr lang="uk-UA" noProof="1"/>
          </a:p>
        </p:txBody>
      </p:sp>
      <p:sp>
        <p:nvSpPr>
          <p:cNvPr id="37" name="Місце для тексту 36">
            <a:extLst>
              <a:ext uri="{FF2B5EF4-FFF2-40B4-BE49-F238E27FC236}">
                <a16:creationId xmlns:a16="http://schemas.microsoft.com/office/drawing/2014/main" id="{5DD933A1-50EA-461A-A517-A7F38587034C}"/>
              </a:ext>
            </a:extLst>
          </p:cNvPr>
          <p:cNvSpPr>
            <a:spLocks noGrp="1"/>
          </p:cNvSpPr>
          <p:nvPr>
            <p:ph type="body" sz="quarter" idx="12"/>
          </p:nvPr>
        </p:nvSpPr>
        <p:spPr/>
        <p:txBody>
          <a:bodyPr rtlCol="0"/>
          <a:lstStyle/>
          <a:p>
            <a:pPr rtl="0"/>
            <a:r>
              <a:rPr lang="uk-UA" noProof="1" smtClean="0"/>
              <a:t>Підзаголовок або анотація на тему</a:t>
            </a:r>
            <a:endParaRPr lang="uk-UA" noProof="1"/>
          </a:p>
        </p:txBody>
      </p:sp>
      <p:pic>
        <p:nvPicPr>
          <p:cNvPr id="52" name="Місце для зображення 51" descr="дівчина пише на білій дошці">
            <a:extLst>
              <a:ext uri="{FF2B5EF4-FFF2-40B4-BE49-F238E27FC236}">
                <a16:creationId xmlns:a16="http://schemas.microsoft.com/office/drawing/2014/main" id="{2CC877CF-EC28-4630-A563-5A0162A3EE8E}"/>
              </a:ext>
            </a:extLst>
          </p:cNvPr>
          <p:cNvPicPr>
            <a:picLocks noGrp="1" noChangeAspect="1"/>
          </p:cNvPicPr>
          <p:nvPr>
            <p:ph type="pic" sz="quarter" idx="18"/>
          </p:nvPr>
        </p:nvPicPr>
        <p:blipFill>
          <a:blip r:embed="rId3" cstate="screen">
            <a:extLst>
              <a:ext uri="{28A0092B-C50C-407E-A947-70E740481C1C}">
                <a14:useLocalDpi xmlns:a14="http://schemas.microsoft.com/office/drawing/2010/main"/>
              </a:ext>
            </a:extLst>
          </a:blip>
          <a:srcRect/>
          <a:stretch>
            <a:fillRect/>
          </a:stretch>
        </p:blipFill>
        <p:spPr/>
      </p:pic>
      <p:pic>
        <p:nvPicPr>
          <p:cNvPr id="54" name="Місце для зображення 53" descr="лікар працює на пристрої з великим сенсорним екраном">
            <a:extLst>
              <a:ext uri="{FF2B5EF4-FFF2-40B4-BE49-F238E27FC236}">
                <a16:creationId xmlns:a16="http://schemas.microsoft.com/office/drawing/2014/main" id="{ADF797CC-312D-4852-B36F-D63077CE308B}"/>
              </a:ext>
            </a:extLst>
          </p:cNvPr>
          <p:cNvPicPr>
            <a:picLocks noGrp="1" noChangeAspect="1"/>
          </p:cNvPicPr>
          <p:nvPr>
            <p:ph type="pic" sz="quarter" idx="19"/>
          </p:nvPr>
        </p:nvPicPr>
        <p:blipFill>
          <a:blip r:embed="rId4" cstate="screen">
            <a:extLst>
              <a:ext uri="{28A0092B-C50C-407E-A947-70E740481C1C}">
                <a14:useLocalDpi xmlns:a14="http://schemas.microsoft.com/office/drawing/2010/main"/>
              </a:ext>
            </a:extLst>
          </a:blip>
          <a:srcRect l="376" r="376"/>
          <a:stretch>
            <a:fillRect/>
          </a:stretch>
        </p:blipFill>
        <p:spPr/>
      </p:pic>
      <p:sp>
        <p:nvSpPr>
          <p:cNvPr id="42" name="Місце для тексту 41">
            <a:extLst>
              <a:ext uri="{FF2B5EF4-FFF2-40B4-BE49-F238E27FC236}">
                <a16:creationId xmlns:a16="http://schemas.microsoft.com/office/drawing/2014/main" id="{45B5911C-B546-4310-9743-E907E350ACDF}"/>
              </a:ext>
            </a:extLst>
          </p:cNvPr>
          <p:cNvSpPr>
            <a:spLocks noGrp="1"/>
          </p:cNvSpPr>
          <p:nvPr>
            <p:ph type="body" sz="quarter" idx="20"/>
          </p:nvPr>
        </p:nvSpPr>
        <p:spPr/>
        <p:txBody>
          <a:bodyPr rtlCol="0"/>
          <a:lstStyle/>
          <a:p>
            <a:pPr rtl="0"/>
            <a:r>
              <a:rPr lang="uk-UA" noProof="1" smtClean="0"/>
              <a:t>Lorem ipsum dolor sit amet, consectetur adipiscing elit. Etiam aliquet eu mi quis lacinia.</a:t>
            </a:r>
          </a:p>
          <a:p>
            <a:pPr rtl="0"/>
            <a:r>
              <a:rPr lang="uk-UA" noProof="1" smtClean="0"/>
              <a:t>Ut fermentum a magna ut eleifend. Integer convallis suscipit ante eu varius. Morbi a purus dolor.</a:t>
            </a:r>
          </a:p>
          <a:p>
            <a:pPr rtl="0"/>
            <a:endParaRPr lang="uk-UA" noProof="1"/>
          </a:p>
        </p:txBody>
      </p:sp>
      <p:sp>
        <p:nvSpPr>
          <p:cNvPr id="44" name="Місце для тексту 43">
            <a:extLst>
              <a:ext uri="{FF2B5EF4-FFF2-40B4-BE49-F238E27FC236}">
                <a16:creationId xmlns:a16="http://schemas.microsoft.com/office/drawing/2014/main" id="{8E7117D5-BF84-483D-AD4D-A03593A4F014}"/>
              </a:ext>
            </a:extLst>
          </p:cNvPr>
          <p:cNvSpPr>
            <a:spLocks noGrp="1"/>
          </p:cNvSpPr>
          <p:nvPr>
            <p:ph type="body" sz="quarter" idx="22"/>
          </p:nvPr>
        </p:nvSpPr>
        <p:spPr/>
        <p:txBody>
          <a:bodyPr rtlCol="0"/>
          <a:lstStyle/>
          <a:p>
            <a:pPr rtl="0"/>
            <a:r>
              <a:rPr lang="uk-UA" noProof="1" smtClean="0"/>
              <a:t>Lorem ipsum dolor sit amet,</a:t>
            </a:r>
            <a:endParaRPr lang="uk-UA" noProof="1"/>
          </a:p>
        </p:txBody>
      </p:sp>
      <p:sp>
        <p:nvSpPr>
          <p:cNvPr id="45" name="Місце для тексту 44">
            <a:extLst>
              <a:ext uri="{FF2B5EF4-FFF2-40B4-BE49-F238E27FC236}">
                <a16:creationId xmlns:a16="http://schemas.microsoft.com/office/drawing/2014/main" id="{D3004A75-7975-467D-AB5F-C8F47C61BB8A}"/>
              </a:ext>
            </a:extLst>
          </p:cNvPr>
          <p:cNvSpPr>
            <a:spLocks noGrp="1"/>
          </p:cNvSpPr>
          <p:nvPr>
            <p:ph type="body" sz="quarter" idx="23"/>
          </p:nvPr>
        </p:nvSpPr>
        <p:spPr/>
        <p:txBody>
          <a:bodyPr rtlCol="0"/>
          <a:lstStyle/>
          <a:p>
            <a:pPr rtl="0"/>
            <a:r>
              <a:rPr lang="uk-UA" noProof="1" smtClean="0"/>
              <a:t>Lorem ipsum dolor sit amet,</a:t>
            </a:r>
            <a:endParaRPr lang="uk-UA" noProof="1"/>
          </a:p>
        </p:txBody>
      </p:sp>
      <p:sp>
        <p:nvSpPr>
          <p:cNvPr id="46" name="Місце для тексту 45">
            <a:extLst>
              <a:ext uri="{FF2B5EF4-FFF2-40B4-BE49-F238E27FC236}">
                <a16:creationId xmlns:a16="http://schemas.microsoft.com/office/drawing/2014/main" id="{3C6BF43A-8B23-4ABC-8CAC-FFF8B2778310}"/>
              </a:ext>
            </a:extLst>
          </p:cNvPr>
          <p:cNvSpPr>
            <a:spLocks noGrp="1"/>
          </p:cNvSpPr>
          <p:nvPr>
            <p:ph type="body" sz="quarter" idx="24"/>
          </p:nvPr>
        </p:nvSpPr>
        <p:spPr/>
        <p:txBody>
          <a:bodyPr rtlCol="0"/>
          <a:lstStyle/>
          <a:p>
            <a:pPr rtl="0"/>
            <a:r>
              <a:rPr lang="uk-UA" sz="1300" noProof="1" smtClean="0"/>
              <a:t>Розмістіть головну виноску або анотацію тут...</a:t>
            </a:r>
            <a:endParaRPr lang="uk-UA" sz="1300" noProof="1"/>
          </a:p>
        </p:txBody>
      </p:sp>
      <p:sp>
        <p:nvSpPr>
          <p:cNvPr id="47" name="Місце для тексту 46">
            <a:extLst>
              <a:ext uri="{FF2B5EF4-FFF2-40B4-BE49-F238E27FC236}">
                <a16:creationId xmlns:a16="http://schemas.microsoft.com/office/drawing/2014/main" id="{12ED4A75-8350-4E25-ADFD-528AFEAF5C82}"/>
              </a:ext>
            </a:extLst>
          </p:cNvPr>
          <p:cNvSpPr>
            <a:spLocks noGrp="1"/>
          </p:cNvSpPr>
          <p:nvPr>
            <p:ph type="body" sz="quarter" idx="25"/>
          </p:nvPr>
        </p:nvSpPr>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Morbi a purus dolor. Suspendisse sit amet ipsum finibus justo viverra blandit. </a:t>
            </a:r>
          </a:p>
          <a:p>
            <a:pPr rtl="0"/>
            <a:r>
              <a:rPr lang="uk-UA" noProof="1" smtClean="0"/>
              <a:t>Ut congue quis tortor eget sodales. Morbi a purus dolor. Suspendisse sit amet ipsum finibus justo viverra blandit. </a:t>
            </a:r>
          </a:p>
          <a:p>
            <a:pPr rtl="0"/>
            <a:r>
              <a:rPr lang="uk-UA" noProof="1" smtClean="0"/>
              <a:t>Ut congue quis tortor eget sodales. Ut fermentum a magna ut eleifend. Integer ante eu varius. </a:t>
            </a:r>
          </a:p>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Morbi a purus dolor. Suspendisse sit amet ipsum finibus justo viverra. </a:t>
            </a:r>
          </a:p>
          <a:p>
            <a:pPr rtl="0"/>
            <a:endParaRPr lang="uk-UA" noProof="1"/>
          </a:p>
        </p:txBody>
      </p:sp>
      <p:pic>
        <p:nvPicPr>
          <p:cNvPr id="64" name="Місце для зображення 63" descr="ціни на акції">
            <a:extLst>
              <a:ext uri="{FF2B5EF4-FFF2-40B4-BE49-F238E27FC236}">
                <a16:creationId xmlns:a16="http://schemas.microsoft.com/office/drawing/2014/main" id="{458AB402-38AE-4DFA-9EF6-F2DC08AF1AA6}"/>
              </a:ext>
            </a:extLst>
          </p:cNvPr>
          <p:cNvPicPr>
            <a:picLocks noGrp="1" noChangeAspect="1"/>
          </p:cNvPicPr>
          <p:nvPr>
            <p:ph type="pic" sz="quarter" idx="26"/>
          </p:nvPr>
        </p:nvPicPr>
        <p:blipFill>
          <a:blip r:embed="rId5" cstate="screen">
            <a:extLst>
              <a:ext uri="{28A0092B-C50C-407E-A947-70E740481C1C}">
                <a14:useLocalDpi xmlns:a14="http://schemas.microsoft.com/office/drawing/2010/main"/>
              </a:ext>
            </a:extLst>
          </a:blip>
          <a:srcRect t="47" b="47"/>
          <a:stretch>
            <a:fillRect/>
          </a:stretch>
        </p:blipFill>
        <p:spPr/>
      </p:pic>
      <p:sp>
        <p:nvSpPr>
          <p:cNvPr id="49" name="Місце для тексту 48">
            <a:extLst>
              <a:ext uri="{FF2B5EF4-FFF2-40B4-BE49-F238E27FC236}">
                <a16:creationId xmlns:a16="http://schemas.microsoft.com/office/drawing/2014/main" id="{74EFB3D7-C6F4-4F60-A89A-0939CA1CAA26}"/>
              </a:ext>
            </a:extLst>
          </p:cNvPr>
          <p:cNvSpPr>
            <a:spLocks noGrp="1"/>
          </p:cNvSpPr>
          <p:nvPr>
            <p:ph type="body" sz="quarter" idx="27"/>
          </p:nvPr>
        </p:nvSpPr>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Morbi a purus dolor. Suspendisse sit amet ipsum finibus justo viverra blandit. </a:t>
            </a:r>
          </a:p>
          <a:p>
            <a:pPr rtl="0"/>
            <a:r>
              <a:rPr lang="uk-UA" noProof="1" smtClean="0"/>
              <a:t>Ut congue quis tortor eget sodales. Morbi a purus dolor. Suspendisse sit amet ipsum finibus justo viverra blandit. </a:t>
            </a:r>
          </a:p>
          <a:p>
            <a:pPr rtl="0"/>
            <a:endParaRPr lang="uk-UA" noProof="1"/>
          </a:p>
        </p:txBody>
      </p:sp>
      <p:sp>
        <p:nvSpPr>
          <p:cNvPr id="50" name="Місце для тексту 49">
            <a:extLst>
              <a:ext uri="{FF2B5EF4-FFF2-40B4-BE49-F238E27FC236}">
                <a16:creationId xmlns:a16="http://schemas.microsoft.com/office/drawing/2014/main" id="{F3F8B18E-85DA-45E3-92D9-2E3A052C74FB}"/>
              </a:ext>
            </a:extLst>
          </p:cNvPr>
          <p:cNvSpPr>
            <a:spLocks noGrp="1"/>
          </p:cNvSpPr>
          <p:nvPr>
            <p:ph type="body" sz="quarter" idx="28"/>
          </p:nvPr>
        </p:nvSpPr>
        <p:spPr/>
        <p:txBody>
          <a:bodyPr rtlCol="0"/>
          <a:lstStyle/>
          <a:p>
            <a:pPr rtl="0"/>
            <a:r>
              <a:rPr lang="uk-UA" noProof="1" smtClean="0"/>
              <a:t>Lorem ipsum dolor sit amet</a:t>
            </a:r>
            <a:endParaRPr lang="uk-UA" noProof="1"/>
          </a:p>
        </p:txBody>
      </p:sp>
      <p:cxnSp>
        <p:nvCxnSpPr>
          <p:cNvPr id="65" name="Пряма сполучна лінія 64">
            <a:extLst>
              <a:ext uri="{FF2B5EF4-FFF2-40B4-BE49-F238E27FC236}">
                <a16:creationId xmlns:a16="http://schemas.microsoft.com/office/drawing/2014/main" id="{D202014E-3097-4B51-94F7-8C4A7B94984C}"/>
              </a:ext>
              <a:ext uri="{C183D7F6-B498-43B3-948B-1728B52AA6E4}">
                <adec:decorative xmlns:adec="http://schemas.microsoft.com/office/drawing/2017/decorative" xmlns="" val="1"/>
              </a:ext>
            </a:extLst>
          </p:cNvPr>
          <p:cNvCxnSpPr>
            <a:cxnSpLocks/>
          </p:cNvCxnSpPr>
          <p:nvPr/>
        </p:nvCxnSpPr>
        <p:spPr>
          <a:xfrm>
            <a:off x="2334172" y="3451788"/>
            <a:ext cx="0" cy="269963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6" name="Пряма сполучна лінія 65">
            <a:extLst>
              <a:ext uri="{FF2B5EF4-FFF2-40B4-BE49-F238E27FC236}">
                <a16:creationId xmlns:a16="http://schemas.microsoft.com/office/drawing/2014/main" id="{85E28D46-5B16-4917-AB7A-0FAFFD4C20BE}"/>
              </a:ext>
              <a:ext uri="{C183D7F6-B498-43B3-948B-1728B52AA6E4}">
                <adec:decorative xmlns:adec="http://schemas.microsoft.com/office/drawing/2017/decorative" xmlns="" val="1"/>
              </a:ext>
            </a:extLst>
          </p:cNvPr>
          <p:cNvCxnSpPr>
            <a:cxnSpLocks/>
          </p:cNvCxnSpPr>
          <p:nvPr/>
        </p:nvCxnSpPr>
        <p:spPr>
          <a:xfrm>
            <a:off x="2472137" y="3504174"/>
            <a:ext cx="0" cy="224531"/>
          </a:xfrm>
          <a:prstGeom prst="line">
            <a:avLst/>
          </a:prstGeom>
          <a:ln w="635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Пряма сполучна лінія 67">
            <a:extLst>
              <a:ext uri="{FF2B5EF4-FFF2-40B4-BE49-F238E27FC236}">
                <a16:creationId xmlns:a16="http://schemas.microsoft.com/office/drawing/2014/main" id="{AE30EC0E-40F2-4BA6-8B16-5C9CB7F39AAB}"/>
              </a:ext>
              <a:ext uri="{C183D7F6-B498-43B3-948B-1728B52AA6E4}">
                <adec:decorative xmlns:adec="http://schemas.microsoft.com/office/drawing/2017/decorative" xmlns="" val="1"/>
              </a:ext>
            </a:extLst>
          </p:cNvPr>
          <p:cNvCxnSpPr>
            <a:cxnSpLocks/>
          </p:cNvCxnSpPr>
          <p:nvPr/>
        </p:nvCxnSpPr>
        <p:spPr>
          <a:xfrm>
            <a:off x="4957400" y="6137089"/>
            <a:ext cx="0" cy="224531"/>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9" name="Пряма сполучна лінія 68">
            <a:extLst>
              <a:ext uri="{FF2B5EF4-FFF2-40B4-BE49-F238E27FC236}">
                <a16:creationId xmlns:a16="http://schemas.microsoft.com/office/drawing/2014/main" id="{988212C3-C3D2-4CC8-A1B6-040A8880589A}"/>
              </a:ext>
              <a:ext uri="{C183D7F6-B498-43B3-948B-1728B52AA6E4}">
                <adec:decorative xmlns:adec="http://schemas.microsoft.com/office/drawing/2017/decorative" xmlns="" val="1"/>
              </a:ext>
            </a:extLst>
          </p:cNvPr>
          <p:cNvCxnSpPr>
            <a:cxnSpLocks/>
          </p:cNvCxnSpPr>
          <p:nvPr/>
        </p:nvCxnSpPr>
        <p:spPr>
          <a:xfrm>
            <a:off x="6870956" y="5004031"/>
            <a:ext cx="0" cy="224531"/>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8" name="Місце для тексту 167">
            <a:extLst>
              <a:ext uri="{FF2B5EF4-FFF2-40B4-BE49-F238E27FC236}">
                <a16:creationId xmlns:a16="http://schemas.microsoft.com/office/drawing/2014/main" id="{D0ADD6F8-1231-BA48-A5E5-BE46BCE4447E}"/>
              </a:ext>
            </a:extLst>
          </p:cNvPr>
          <p:cNvSpPr>
            <a:spLocks noGrp="1"/>
          </p:cNvSpPr>
          <p:nvPr>
            <p:ph type="body" sz="quarter" idx="15"/>
          </p:nvPr>
        </p:nvSpPr>
        <p:spPr/>
        <p:txBody>
          <a:bodyPr rtlCol="0"/>
          <a:lstStyle/>
          <a:p>
            <a:pPr rtl="0"/>
            <a:r>
              <a:rPr lang="uk-UA" noProof="1" smtClean="0"/>
              <a:t>Автор історії</a:t>
            </a:r>
            <a:endParaRPr lang="uk-UA" noProof="1"/>
          </a:p>
        </p:txBody>
      </p:sp>
      <p:sp>
        <p:nvSpPr>
          <p:cNvPr id="22" name="Місце для номера слайда 5">
            <a:extLst>
              <a:ext uri="{FF2B5EF4-FFF2-40B4-BE49-F238E27FC236}">
                <a16:creationId xmlns:a16="http://schemas.microsoft.com/office/drawing/2014/main" id="{7E69443C-4CB6-4894-8CC9-A5E6F4208C18}"/>
              </a:ext>
            </a:extLst>
          </p:cNvPr>
          <p:cNvSpPr txBox="1">
            <a:spLocks/>
          </p:cNvSpPr>
          <p:nvPr/>
        </p:nvSpPr>
        <p:spPr>
          <a:xfrm>
            <a:off x="8640862" y="6336638"/>
            <a:ext cx="217800" cy="217800"/>
          </a:xfrm>
          <a:prstGeom prst="ellipse">
            <a:avLst/>
          </a:prstGeom>
          <a:ln w="3175">
            <a:solidFill>
              <a:schemeClr val="accent1"/>
            </a:solidFill>
          </a:ln>
        </p:spPr>
        <p:txBody>
          <a:bodyPr vert="horz" wrap="square" lIns="0" tIns="0" rIns="0" bIns="0" rtlCol="0" anchor="ctr"/>
          <a:lstStyle>
            <a:defPPr>
              <a:defRPr lang="en-US"/>
            </a:defPPr>
            <a:lvl1pPr marL="0" algn="ctr" defTabSz="457200" rtl="0" eaLnBrk="1" latinLnBrk="0" hangingPunct="1">
              <a:defRPr sz="9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fld id="{532FC13F-1B83-4403-B958-B22DAB31BBA7}" type="slidenum">
              <a:rPr lang="uk-UA" noProof="1" dirty="0" smtClean="0">
                <a:solidFill>
                  <a:schemeClr val="bg1"/>
                </a:solidFill>
              </a:rPr>
              <a:pPr/>
              <a:t>7</a:t>
            </a:fld>
            <a:endParaRPr lang="uk-UA" noProof="1">
              <a:solidFill>
                <a:schemeClr val="bg1"/>
              </a:solidFill>
            </a:endParaRPr>
          </a:p>
        </p:txBody>
      </p:sp>
    </p:spTree>
    <p:extLst>
      <p:ext uri="{BB962C8B-B14F-4D97-AF65-F5344CB8AC3E}">
        <p14:creationId xmlns:p14="http://schemas.microsoft.com/office/powerpoint/2010/main" val="2657457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Місце для зображення 10" descr="пара сміється в лаунжі">
            <a:extLst>
              <a:ext uri="{FF2B5EF4-FFF2-40B4-BE49-F238E27FC236}">
                <a16:creationId xmlns:a16="http://schemas.microsoft.com/office/drawing/2014/main" id="{A1A6AD25-F469-42A3-A88A-E88FE2774AD2}"/>
              </a:ext>
            </a:extLst>
          </p:cNvPr>
          <p:cNvPicPr>
            <a:picLocks noGrp="1" noChangeAspect="1"/>
          </p:cNvPicPr>
          <p:nvPr>
            <p:ph type="pic" sz="quarter" idx="28"/>
          </p:nvPr>
        </p:nvPicPr>
        <p:blipFill rotWithShape="1">
          <a:blip r:embed="rId3" cstate="screen">
            <a:extLst>
              <a:ext uri="{28A0092B-C50C-407E-A947-70E740481C1C}">
                <a14:useLocalDpi xmlns:a14="http://schemas.microsoft.com/office/drawing/2010/main"/>
              </a:ext>
            </a:extLst>
          </a:blip>
          <a:srcRect r="-63"/>
          <a:stretch/>
        </p:blipFill>
        <p:spPr>
          <a:xfrm>
            <a:off x="257406" y="252000"/>
            <a:ext cx="8640001" cy="2984140"/>
          </a:xfrm>
        </p:spPr>
      </p:pic>
      <p:sp>
        <p:nvSpPr>
          <p:cNvPr id="3" name="Заголовок 2">
            <a:extLst>
              <a:ext uri="{FF2B5EF4-FFF2-40B4-BE49-F238E27FC236}">
                <a16:creationId xmlns:a16="http://schemas.microsoft.com/office/drawing/2014/main" id="{6D780B2B-85CF-4035-B7D2-FB20A4F71D26}"/>
              </a:ext>
            </a:extLst>
          </p:cNvPr>
          <p:cNvSpPr>
            <a:spLocks noGrp="1"/>
          </p:cNvSpPr>
          <p:nvPr>
            <p:ph type="title"/>
          </p:nvPr>
        </p:nvSpPr>
        <p:spPr/>
        <p:txBody>
          <a:bodyPr rtlCol="0"/>
          <a:lstStyle/>
          <a:p>
            <a:pPr rtl="0"/>
            <a:r>
              <a:rPr lang="uk-UA" sz="2800" noProof="1" smtClean="0"/>
              <a:t>Заголовок історії 5</a:t>
            </a:r>
            <a:endParaRPr lang="uk-UA" sz="2800" noProof="1"/>
          </a:p>
        </p:txBody>
      </p:sp>
      <p:sp>
        <p:nvSpPr>
          <p:cNvPr id="24" name="Місце для тексту 23">
            <a:extLst>
              <a:ext uri="{FF2B5EF4-FFF2-40B4-BE49-F238E27FC236}">
                <a16:creationId xmlns:a16="http://schemas.microsoft.com/office/drawing/2014/main" id="{F9113897-3A41-484E-8F07-70281225129D}"/>
              </a:ext>
            </a:extLst>
          </p:cNvPr>
          <p:cNvSpPr>
            <a:spLocks noGrp="1"/>
          </p:cNvSpPr>
          <p:nvPr>
            <p:ph type="body" sz="quarter" idx="12"/>
          </p:nvPr>
        </p:nvSpPr>
        <p:spPr>
          <a:xfrm>
            <a:off x="504000" y="4128464"/>
            <a:ext cx="2357955" cy="286865"/>
          </a:xfrm>
        </p:spPr>
        <p:txBody>
          <a:bodyPr rtlCol="0"/>
          <a:lstStyle/>
          <a:p>
            <a:pPr rtl="0"/>
            <a:r>
              <a:rPr lang="uk-UA" sz="1100" noProof="1" smtClean="0"/>
              <a:t>Підзаголовок або анотація на тему</a:t>
            </a:r>
            <a:endParaRPr lang="uk-UA" sz="1100" noProof="1"/>
          </a:p>
        </p:txBody>
      </p:sp>
      <p:sp>
        <p:nvSpPr>
          <p:cNvPr id="25" name="Місце для тексту 24">
            <a:extLst>
              <a:ext uri="{FF2B5EF4-FFF2-40B4-BE49-F238E27FC236}">
                <a16:creationId xmlns:a16="http://schemas.microsoft.com/office/drawing/2014/main" id="{90D78E81-BF0E-4E8C-88BA-BBF84692C5E4}"/>
              </a:ext>
            </a:extLst>
          </p:cNvPr>
          <p:cNvSpPr>
            <a:spLocks noGrp="1"/>
          </p:cNvSpPr>
          <p:nvPr>
            <p:ph type="body" sz="quarter" idx="15"/>
          </p:nvPr>
        </p:nvSpPr>
        <p:spPr/>
        <p:txBody>
          <a:bodyPr rtlCol="0"/>
          <a:lstStyle/>
          <a:p>
            <a:pPr rtl="0"/>
            <a:r>
              <a:rPr lang="uk-UA" noProof="1" smtClean="0"/>
              <a:t>Автор історії</a:t>
            </a:r>
            <a:endParaRPr lang="uk-UA" noProof="1"/>
          </a:p>
        </p:txBody>
      </p:sp>
      <p:sp>
        <p:nvSpPr>
          <p:cNvPr id="6" name="Місце для тексту 5">
            <a:extLst>
              <a:ext uri="{FF2B5EF4-FFF2-40B4-BE49-F238E27FC236}">
                <a16:creationId xmlns:a16="http://schemas.microsoft.com/office/drawing/2014/main" id="{23FAD22B-FE3F-4C5E-AF0A-A407C5D6B0BD}"/>
              </a:ext>
            </a:extLst>
          </p:cNvPr>
          <p:cNvSpPr>
            <a:spLocks noGrp="1"/>
          </p:cNvSpPr>
          <p:nvPr>
            <p:ph type="body" sz="quarter" idx="16"/>
          </p:nvPr>
        </p:nvSpPr>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Morbi a purus dolor. Suspendisse sit amet ipsum finibus justo viverra blandit. </a:t>
            </a:r>
          </a:p>
          <a:p>
            <a:pPr rtl="0"/>
            <a:endParaRPr lang="uk-UA" noProof="1"/>
          </a:p>
        </p:txBody>
      </p:sp>
      <p:sp>
        <p:nvSpPr>
          <p:cNvPr id="7" name="Місце для тексту 6">
            <a:extLst>
              <a:ext uri="{FF2B5EF4-FFF2-40B4-BE49-F238E27FC236}">
                <a16:creationId xmlns:a16="http://schemas.microsoft.com/office/drawing/2014/main" id="{A92BC1A0-0A51-4BA7-A952-B6CD06A7B6DE}"/>
              </a:ext>
            </a:extLst>
          </p:cNvPr>
          <p:cNvSpPr>
            <a:spLocks noGrp="1"/>
          </p:cNvSpPr>
          <p:nvPr>
            <p:ph type="body" sz="quarter" idx="17"/>
          </p:nvPr>
        </p:nvSpPr>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Morbi a purus dolor. Suspendisse sit amet ipsum finibus justo viverra blandit. </a:t>
            </a:r>
            <a:endParaRPr lang="uk-UA" noProof="1"/>
          </a:p>
        </p:txBody>
      </p:sp>
      <p:sp>
        <p:nvSpPr>
          <p:cNvPr id="8" name="Місце для тексту 7">
            <a:extLst>
              <a:ext uri="{FF2B5EF4-FFF2-40B4-BE49-F238E27FC236}">
                <a16:creationId xmlns:a16="http://schemas.microsoft.com/office/drawing/2014/main" id="{44F39221-0FD6-4C61-AB53-DF4FEA92ECF7}"/>
              </a:ext>
            </a:extLst>
          </p:cNvPr>
          <p:cNvSpPr>
            <a:spLocks noGrp="1"/>
          </p:cNvSpPr>
          <p:nvPr>
            <p:ph type="body" sz="quarter" idx="29"/>
          </p:nvPr>
        </p:nvSpPr>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Morbi a purus dolor. Suspendisse sit amet ipsum finibus justo viverra blandit. </a:t>
            </a:r>
          </a:p>
          <a:p>
            <a:pPr rtl="0"/>
            <a:r>
              <a:rPr lang="uk-UA" noProof="1" smtClean="0"/>
              <a:t>Ut congue quis tortor eget sodales. Morbi a purus dolor. </a:t>
            </a:r>
          </a:p>
          <a:p>
            <a:pPr rtl="0"/>
            <a:r>
              <a:rPr lang="uk-UA" noProof="1" smtClean="0"/>
              <a:t>Suspendisse sit amet ipsum finibus justo viverra blandit. Ut congue quis tortor eget sodales. Ut fermentum a magna ut eleifend. </a:t>
            </a:r>
          </a:p>
          <a:p>
            <a:pPr rtl="0"/>
            <a:endParaRPr lang="uk-UA" noProof="1" smtClean="0"/>
          </a:p>
          <a:p>
            <a:pPr rtl="0"/>
            <a:endParaRPr lang="uk-UA" noProof="1" smtClean="0"/>
          </a:p>
          <a:p>
            <a:pPr rtl="0"/>
            <a:endParaRPr lang="uk-UA" noProof="1"/>
          </a:p>
        </p:txBody>
      </p:sp>
      <p:sp>
        <p:nvSpPr>
          <p:cNvPr id="9" name="Місце для тексту 8">
            <a:extLst>
              <a:ext uri="{FF2B5EF4-FFF2-40B4-BE49-F238E27FC236}">
                <a16:creationId xmlns:a16="http://schemas.microsoft.com/office/drawing/2014/main" id="{E72C3324-F98A-478E-B405-51D623D560D0}"/>
              </a:ext>
            </a:extLst>
          </p:cNvPr>
          <p:cNvSpPr>
            <a:spLocks noGrp="1"/>
          </p:cNvSpPr>
          <p:nvPr>
            <p:ph type="body" sz="quarter" idx="30"/>
          </p:nvPr>
        </p:nvSpPr>
        <p:spPr/>
        <p:txBody>
          <a:bodyPr rtlCol="0"/>
          <a:lstStyle/>
          <a:p>
            <a:pPr rtl="0"/>
            <a:r>
              <a:rPr lang="uk-UA" noProof="1" smtClean="0"/>
              <a:t>Lorem ipsum dolor sit amet, consectetur adipiscing elit. Etiam aliquet eu mi quis lacinia. </a:t>
            </a:r>
          </a:p>
          <a:p>
            <a:pPr rtl="0"/>
            <a:r>
              <a:rPr lang="uk-UA" noProof="1" smtClean="0"/>
              <a:t>Ut fermentum a magna ut eleifend. Integer convallis suscipit ante eu varius. </a:t>
            </a:r>
          </a:p>
          <a:p>
            <a:pPr rtl="0"/>
            <a:r>
              <a:rPr lang="uk-UA" noProof="1" smtClean="0"/>
              <a:t>Morbi a purus dolor. Suspendisse sit amet ipsum finibus justo viverra blandit. </a:t>
            </a:r>
          </a:p>
          <a:p>
            <a:pPr rtl="0"/>
            <a:r>
              <a:rPr lang="uk-UA" noProof="1" smtClean="0"/>
              <a:t>Ut congue quis tortor eget sodales. Morbi a purus dolor. </a:t>
            </a:r>
          </a:p>
          <a:p>
            <a:pPr rtl="0"/>
            <a:r>
              <a:rPr lang="uk-UA" noProof="1" smtClean="0"/>
              <a:t>Suspendisse sit amet ipsum finibus justo viverra blandit. Ut congue quis tortor eget sodales. Ut fermentum a magna ut eleifend. </a:t>
            </a:r>
          </a:p>
          <a:p>
            <a:pPr rtl="0"/>
            <a:endParaRPr lang="uk-UA" noProof="1" smtClean="0"/>
          </a:p>
          <a:p>
            <a:pPr rtl="0"/>
            <a:endParaRPr lang="uk-UA" noProof="1"/>
          </a:p>
        </p:txBody>
      </p:sp>
      <p:cxnSp>
        <p:nvCxnSpPr>
          <p:cNvPr id="12" name="Пряма сполучна лінія 11">
            <a:extLst>
              <a:ext uri="{FF2B5EF4-FFF2-40B4-BE49-F238E27FC236}">
                <a16:creationId xmlns:a16="http://schemas.microsoft.com/office/drawing/2014/main" id="{2C0B0955-7366-47E5-8E47-BBFD0E3BB7A5}"/>
              </a:ext>
              <a:ext uri="{C183D7F6-B498-43B3-948B-1728B52AA6E4}">
                <adec:decorative xmlns:adec="http://schemas.microsoft.com/office/drawing/2017/decorative" xmlns="" val="1"/>
              </a:ext>
            </a:extLst>
          </p:cNvPr>
          <p:cNvCxnSpPr>
            <a:cxnSpLocks/>
          </p:cNvCxnSpPr>
          <p:nvPr/>
        </p:nvCxnSpPr>
        <p:spPr>
          <a:xfrm>
            <a:off x="2334172" y="4716780"/>
            <a:ext cx="0" cy="143463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 сполучна лінія 13">
            <a:extLst>
              <a:ext uri="{FF2B5EF4-FFF2-40B4-BE49-F238E27FC236}">
                <a16:creationId xmlns:a16="http://schemas.microsoft.com/office/drawing/2014/main" id="{838D5C28-D2ED-4957-A3AD-53C9E91C8256}"/>
              </a:ext>
              <a:ext uri="{C183D7F6-B498-43B3-948B-1728B52AA6E4}">
                <adec:decorative xmlns:adec="http://schemas.microsoft.com/office/drawing/2017/decorative" xmlns="" val="1"/>
              </a:ext>
            </a:extLst>
          </p:cNvPr>
          <p:cNvCxnSpPr>
            <a:cxnSpLocks/>
          </p:cNvCxnSpPr>
          <p:nvPr/>
        </p:nvCxnSpPr>
        <p:spPr>
          <a:xfrm>
            <a:off x="6648765" y="3520440"/>
            <a:ext cx="0" cy="263097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Місце для номера слайда 5">
            <a:extLst>
              <a:ext uri="{FF2B5EF4-FFF2-40B4-BE49-F238E27FC236}">
                <a16:creationId xmlns:a16="http://schemas.microsoft.com/office/drawing/2014/main" id="{AE8AB7F9-69BF-4E69-BF89-54FFAD589991}"/>
              </a:ext>
            </a:extLst>
          </p:cNvPr>
          <p:cNvSpPr txBox="1">
            <a:spLocks/>
          </p:cNvSpPr>
          <p:nvPr/>
        </p:nvSpPr>
        <p:spPr>
          <a:xfrm>
            <a:off x="8640862" y="6336638"/>
            <a:ext cx="217800" cy="217800"/>
          </a:xfrm>
          <a:prstGeom prst="ellipse">
            <a:avLst/>
          </a:prstGeom>
          <a:ln w="3175">
            <a:solidFill>
              <a:schemeClr val="accent1"/>
            </a:solidFill>
          </a:ln>
        </p:spPr>
        <p:txBody>
          <a:bodyPr vert="horz" wrap="square" lIns="0" tIns="0" rIns="0" bIns="0" rtlCol="0" anchor="ctr"/>
          <a:lstStyle>
            <a:defPPr>
              <a:defRPr lang="en-US"/>
            </a:defPPr>
            <a:lvl1pPr marL="0" algn="ctr" defTabSz="457200" rtl="0" eaLnBrk="1" latinLnBrk="0" hangingPunct="1">
              <a:defRPr sz="9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fld id="{532FC13F-1B83-4403-B958-B22DAB31BBA7}" type="slidenum">
              <a:rPr lang="uk-UA" noProof="1" dirty="0" smtClean="0"/>
              <a:pPr/>
              <a:t>8</a:t>
            </a:fld>
            <a:endParaRPr lang="uk-UA" noProof="1"/>
          </a:p>
        </p:txBody>
      </p:sp>
    </p:spTree>
    <p:extLst>
      <p:ext uri="{BB962C8B-B14F-4D97-AF65-F5344CB8AC3E}">
        <p14:creationId xmlns:p14="http://schemas.microsoft.com/office/powerpoint/2010/main" val="3561488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Полілінія: фігура 94">
            <a:extLst>
              <a:ext uri="{FF2B5EF4-FFF2-40B4-BE49-F238E27FC236}">
                <a16:creationId xmlns:a16="http://schemas.microsoft.com/office/drawing/2014/main" id="{34DBAE8F-A540-0841-B272-FA0510DAB015}"/>
              </a:ext>
              <a:ext uri="{C183D7F6-B498-43B3-948B-1728B52AA6E4}">
                <adec:decorative xmlns:adec="http://schemas.microsoft.com/office/drawing/2017/decorative" xmlns="" val="1"/>
              </a:ext>
            </a:extLst>
          </p:cNvPr>
          <p:cNvSpPr/>
          <p:nvPr/>
        </p:nvSpPr>
        <p:spPr>
          <a:xfrm>
            <a:off x="4883058" y="1044241"/>
            <a:ext cx="3830574" cy="1294798"/>
          </a:xfrm>
          <a:custGeom>
            <a:avLst/>
            <a:gdLst>
              <a:gd name="connsiteX0" fmla="*/ 0 w 3482340"/>
              <a:gd name="connsiteY0" fmla="*/ 0 h 1402080"/>
              <a:gd name="connsiteX1" fmla="*/ 68580 w 3482340"/>
              <a:gd name="connsiteY1" fmla="*/ 1234440 h 1402080"/>
              <a:gd name="connsiteX2" fmla="*/ 3147060 w 3482340"/>
              <a:gd name="connsiteY2" fmla="*/ 1402080 h 1402080"/>
              <a:gd name="connsiteX3" fmla="*/ 3482340 w 3482340"/>
              <a:gd name="connsiteY3" fmla="*/ 152400 h 1402080"/>
              <a:gd name="connsiteX4" fmla="*/ 0 w 3482340"/>
              <a:gd name="connsiteY4" fmla="*/ 0 h 1402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2340" h="1402080">
                <a:moveTo>
                  <a:pt x="0" y="0"/>
                </a:moveTo>
                <a:lnTo>
                  <a:pt x="68580" y="1234440"/>
                </a:lnTo>
                <a:lnTo>
                  <a:pt x="3147060" y="1402080"/>
                </a:lnTo>
                <a:lnTo>
                  <a:pt x="3482340" y="15240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46" name="Місце для тексту 4">
            <a:extLst>
              <a:ext uri="{FF2B5EF4-FFF2-40B4-BE49-F238E27FC236}">
                <a16:creationId xmlns:a16="http://schemas.microsoft.com/office/drawing/2014/main" id="{5B55D955-78C2-9949-BCCD-FDBFFA4DD3E8}"/>
              </a:ext>
            </a:extLst>
          </p:cNvPr>
          <p:cNvSpPr txBox="1">
            <a:spLocks/>
          </p:cNvSpPr>
          <p:nvPr/>
        </p:nvSpPr>
        <p:spPr>
          <a:xfrm>
            <a:off x="4958116" y="3823500"/>
            <a:ext cx="3558778" cy="685500"/>
          </a:xfrm>
          <a:prstGeom prst="rect">
            <a:avLst/>
          </a:prstGeom>
        </p:spPr>
        <p:txBody>
          <a:bodyPr vert="horz" lIns="0" tIns="0" rIns="0" bIns="0" rtlCol="0">
            <a:noAutofit/>
          </a:bodyPr>
          <a:lstStyle>
            <a:lvl1pPr marL="0"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1000" kern="1200">
                <a:solidFill>
                  <a:schemeClr val="tx1">
                    <a:lumMod val="85000"/>
                    <a:lumOff val="15000"/>
                  </a:schemeClr>
                </a:solidFill>
                <a:latin typeface="+mn-lt"/>
                <a:ea typeface="+mn-ea"/>
                <a:cs typeface="+mn-cs"/>
              </a:defRPr>
            </a:lvl1pPr>
            <a:lvl2pPr marL="179388"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2pPr>
            <a:lvl3pPr marL="360363"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3pPr>
            <a:lvl4pPr marL="538162"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4pPr>
            <a:lvl5pPr marL="717550"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uk-UA" sz="1400" noProof="1" smtClean="0"/>
              <a:t>Про цей заголовок</a:t>
            </a:r>
            <a:r>
              <a:rPr lang="uk-UA" noProof="1" smtClean="0"/>
              <a:t/>
            </a:r>
            <a:br>
              <a:rPr lang="uk-UA" noProof="1" smtClean="0"/>
            </a:br>
            <a:r>
              <a:rPr lang="uk-UA" noProof="1" smtClean="0"/>
              <a:t>Сміливіше! Дайте зрозуміти, що ви чудова людина. Це обкладинка вашого буклету, тому одержувач бачитиме її і спочатку, і наприкінці.</a:t>
            </a:r>
          </a:p>
          <a:p>
            <a:pPr rtl="0"/>
            <a:r>
              <a:rPr lang="uk-UA" noProof="1" smtClean="0"/>
              <a:t>Це місце відведено для вашої стислої презентації. Якими б словами ви описали свої продукти або послуги, якби у вас було лише кілька секунд?</a:t>
            </a:r>
          </a:p>
          <a:p>
            <a:pPr rtl="0"/>
            <a:endParaRPr lang="uk-UA" noProof="1"/>
          </a:p>
        </p:txBody>
      </p:sp>
      <p:sp>
        <p:nvSpPr>
          <p:cNvPr id="47" name="Місце для тексту 5">
            <a:extLst>
              <a:ext uri="{FF2B5EF4-FFF2-40B4-BE49-F238E27FC236}">
                <a16:creationId xmlns:a16="http://schemas.microsoft.com/office/drawing/2014/main" id="{11A1FC80-43DD-0044-916E-B5F40065BAE3}"/>
              </a:ext>
            </a:extLst>
          </p:cNvPr>
          <p:cNvSpPr txBox="1">
            <a:spLocks/>
          </p:cNvSpPr>
          <p:nvPr/>
        </p:nvSpPr>
        <p:spPr>
          <a:xfrm>
            <a:off x="4952895" y="648000"/>
            <a:ext cx="3564000" cy="2160000"/>
          </a:xfrm>
          <a:prstGeom prst="rect">
            <a:avLst/>
          </a:prstGeom>
        </p:spPr>
        <p:txBody>
          <a:bodyPr vert="horz" lIns="0" tIns="0" rIns="0" bIns="0" rtlCol="0" anchor="ctr">
            <a:noAutofit/>
          </a:bodyPr>
          <a:lstStyle>
            <a:lvl1pPr marL="0" indent="0" algn="ctr" defTabSz="914400" rtl="0" eaLnBrk="1" latinLnBrk="0" hangingPunct="1">
              <a:lnSpc>
                <a:spcPts val="1200"/>
              </a:lnSpc>
              <a:spcBef>
                <a:spcPts val="0"/>
              </a:spcBef>
              <a:spcAft>
                <a:spcPts val="1000"/>
              </a:spcAft>
              <a:buClr>
                <a:schemeClr val="accent1"/>
              </a:buClr>
              <a:buFont typeface="Arial" panose="020B0604020202020204" pitchFamily="34" charset="0"/>
              <a:buNone/>
              <a:defRPr sz="1600" kern="1200">
                <a:solidFill>
                  <a:schemeClr val="tx1">
                    <a:lumMod val="85000"/>
                    <a:lumOff val="15000"/>
                  </a:schemeClr>
                </a:solidFill>
                <a:latin typeface="+mn-lt"/>
                <a:ea typeface="+mn-ea"/>
                <a:cs typeface="+mn-cs"/>
              </a:defRPr>
            </a:lvl1pPr>
            <a:lvl2pPr marL="179388"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2pPr>
            <a:lvl3pPr marL="360363"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3pPr>
            <a:lvl4pPr marL="538162"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4pPr>
            <a:lvl5pPr marL="717550"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lnSpc>
                <a:spcPct val="100000"/>
              </a:lnSpc>
            </a:pPr>
            <a:r>
              <a:rPr lang="uk-UA" i="1" noProof="1" smtClean="0"/>
              <a:t>"Розкажіть нам думку ваших клієнтів, співробітників або колег".</a:t>
            </a:r>
          </a:p>
          <a:p>
            <a:pPr rtl="0">
              <a:lnSpc>
                <a:spcPct val="100000"/>
              </a:lnSpc>
            </a:pPr>
            <a:r>
              <a:rPr lang="uk-UA" sz="1000" noProof="1" smtClean="0">
                <a:latin typeface="+mj-lt"/>
              </a:rPr>
              <a:t>– Ім'я</a:t>
            </a:r>
            <a:endParaRPr lang="uk-UA" sz="1000" noProof="1">
              <a:latin typeface="+mj-lt"/>
            </a:endParaRPr>
          </a:p>
        </p:txBody>
      </p:sp>
      <p:sp>
        <p:nvSpPr>
          <p:cNvPr id="48" name="Місце для тексту 6">
            <a:extLst>
              <a:ext uri="{FF2B5EF4-FFF2-40B4-BE49-F238E27FC236}">
                <a16:creationId xmlns:a16="http://schemas.microsoft.com/office/drawing/2014/main" id="{0FA282D4-2A0C-0340-838B-453D20DD0305}"/>
              </a:ext>
            </a:extLst>
          </p:cNvPr>
          <p:cNvSpPr txBox="1">
            <a:spLocks/>
          </p:cNvSpPr>
          <p:nvPr/>
        </p:nvSpPr>
        <p:spPr>
          <a:xfrm>
            <a:off x="4952895" y="5562002"/>
            <a:ext cx="3564000" cy="684000"/>
          </a:xfrm>
          <a:prstGeom prst="rect">
            <a:avLst/>
          </a:prstGeom>
        </p:spPr>
        <p:txBody>
          <a:bodyPr vert="horz" lIns="0" tIns="0" rIns="0" bIns="0" rtlCol="0" anchor="b">
            <a:noAutofit/>
          </a:bodyPr>
          <a:lstStyle>
            <a:lvl1pPr marL="0"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700" kern="1200">
                <a:solidFill>
                  <a:schemeClr val="tx1">
                    <a:lumMod val="85000"/>
                    <a:lumOff val="15000"/>
                  </a:schemeClr>
                </a:solidFill>
                <a:latin typeface="+mn-lt"/>
                <a:ea typeface="+mn-ea"/>
                <a:cs typeface="+mn-cs"/>
              </a:defRPr>
            </a:lvl1pPr>
            <a:lvl2pPr marL="179388"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2pPr>
            <a:lvl3pPr marL="360363"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3pPr>
            <a:lvl4pPr marL="538162"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4pPr>
            <a:lvl5pPr marL="717550" indent="0" algn="l" defTabSz="914400" rtl="0" eaLnBrk="1" latinLnBrk="0" hangingPunct="1">
              <a:lnSpc>
                <a:spcPts val="1200"/>
              </a:lnSpc>
              <a:spcBef>
                <a:spcPts val="0"/>
              </a:spcBef>
              <a:spcAft>
                <a:spcPts val="1000"/>
              </a:spcAft>
              <a:buClr>
                <a:schemeClr val="accent1"/>
              </a:buClr>
              <a:buFont typeface="Arial" panose="020B0604020202020204" pitchFamily="34" charset="0"/>
              <a:buNone/>
              <a:defRPr sz="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uk-UA" noProof="1" smtClean="0"/>
              <a:t>© Авторське право, контактна та видавнича інформація тут</a:t>
            </a:r>
            <a:endParaRPr lang="uk-UA" noProof="1"/>
          </a:p>
        </p:txBody>
      </p:sp>
      <p:grpSp>
        <p:nvGrpSpPr>
          <p:cNvPr id="49" name="Група 48" descr="Лінія роздільника">
            <a:extLst>
              <a:ext uri="{FF2B5EF4-FFF2-40B4-BE49-F238E27FC236}">
                <a16:creationId xmlns:a16="http://schemas.microsoft.com/office/drawing/2014/main" id="{94FAEF8C-1095-504E-B89E-106865126FDB}"/>
              </a:ext>
            </a:extLst>
          </p:cNvPr>
          <p:cNvGrpSpPr/>
          <p:nvPr/>
        </p:nvGrpSpPr>
        <p:grpSpPr>
          <a:xfrm>
            <a:off x="4988894" y="5565540"/>
            <a:ext cx="3527999" cy="0"/>
            <a:chOff x="647999" y="3531394"/>
            <a:chExt cx="3527999" cy="0"/>
          </a:xfrm>
        </p:grpSpPr>
        <p:cxnSp>
          <p:nvCxnSpPr>
            <p:cNvPr id="51" name="Пряма сполучна лінія 50">
              <a:extLst>
                <a:ext uri="{FF2B5EF4-FFF2-40B4-BE49-F238E27FC236}">
                  <a16:creationId xmlns:a16="http://schemas.microsoft.com/office/drawing/2014/main" id="{2B7AD320-3406-0946-9B16-42E20D89B626}"/>
                </a:ext>
              </a:extLst>
            </p:cNvPr>
            <p:cNvCxnSpPr>
              <a:cxnSpLocks/>
            </p:cNvCxnSpPr>
            <p:nvPr/>
          </p:nvCxnSpPr>
          <p:spPr>
            <a:xfrm>
              <a:off x="647999" y="3531394"/>
              <a:ext cx="1630857"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Пряма сполучна лінія 51">
              <a:extLst>
                <a:ext uri="{FF2B5EF4-FFF2-40B4-BE49-F238E27FC236}">
                  <a16:creationId xmlns:a16="http://schemas.microsoft.com/office/drawing/2014/main" id="{5B1BE06C-EC67-AA4A-A3CD-C56B071B9261}"/>
                </a:ext>
              </a:extLst>
            </p:cNvPr>
            <p:cNvCxnSpPr>
              <a:cxnSpLocks/>
            </p:cNvCxnSpPr>
            <p:nvPr/>
          </p:nvCxnSpPr>
          <p:spPr>
            <a:xfrm>
              <a:off x="2359760" y="3531394"/>
              <a:ext cx="104476" cy="0"/>
            </a:xfrm>
            <a:prstGeom prst="line">
              <a:avLst/>
            </a:prstGeom>
            <a:ln w="22225"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cxnSp>
          <p:nvCxnSpPr>
            <p:cNvPr id="53" name="Пряма сполучна лінія 52">
              <a:extLst>
                <a:ext uri="{FF2B5EF4-FFF2-40B4-BE49-F238E27FC236}">
                  <a16:creationId xmlns:a16="http://schemas.microsoft.com/office/drawing/2014/main" id="{525E83FA-15B7-7344-A3CB-BD20A1908A02}"/>
                </a:ext>
              </a:extLst>
            </p:cNvPr>
            <p:cNvCxnSpPr>
              <a:cxnSpLocks/>
            </p:cNvCxnSpPr>
            <p:nvPr/>
          </p:nvCxnSpPr>
          <p:spPr>
            <a:xfrm>
              <a:off x="2545141" y="3531394"/>
              <a:ext cx="1630857"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Заголовок 1" hidden="1">
            <a:extLst>
              <a:ext uri="{FF2B5EF4-FFF2-40B4-BE49-F238E27FC236}">
                <a16:creationId xmlns:a16="http://schemas.microsoft.com/office/drawing/2014/main" id="{C79D886E-869A-4A1D-8C3D-B8172476F57D}"/>
              </a:ext>
            </a:extLst>
          </p:cNvPr>
          <p:cNvSpPr>
            <a:spLocks noGrp="1"/>
          </p:cNvSpPr>
          <p:nvPr>
            <p:ph type="title"/>
          </p:nvPr>
        </p:nvSpPr>
        <p:spPr/>
        <p:txBody>
          <a:bodyPr rtlCol="0"/>
          <a:lstStyle/>
          <a:p>
            <a:pPr rtl="0"/>
            <a:r>
              <a:rPr lang="uk-UA" noProof="1" smtClean="0"/>
              <a:t>Задня частина обкладинки</a:t>
            </a:r>
            <a:endParaRPr lang="uk-UA" noProof="1"/>
          </a:p>
        </p:txBody>
      </p:sp>
    </p:spTree>
    <p:extLst>
      <p:ext uri="{BB962C8B-B14F-4D97-AF65-F5344CB8AC3E}">
        <p14:creationId xmlns:p14="http://schemas.microsoft.com/office/powerpoint/2010/main" val="1412669115"/>
      </p:ext>
    </p:extLst>
  </p:cSld>
  <p:clrMapOvr>
    <a:masterClrMapping/>
  </p:clrMapOvr>
</p:sld>
</file>

<file path=ppt/theme/theme1.xml><?xml version="1.0" encoding="utf-8"?>
<a:theme xmlns:a="http://schemas.openxmlformats.org/drawingml/2006/main" name="Тема Office">
  <a:themeElements>
    <a:clrScheme name="Custom 205">
      <a:dk1>
        <a:sysClr val="windowText" lastClr="000000"/>
      </a:dk1>
      <a:lt1>
        <a:sysClr val="window" lastClr="FFFFFF"/>
      </a:lt1>
      <a:dk2>
        <a:srgbClr val="44546A"/>
      </a:dk2>
      <a:lt2>
        <a:srgbClr val="FAF6F5"/>
      </a:lt2>
      <a:accent1>
        <a:srgbClr val="72D5E3"/>
      </a:accent1>
      <a:accent2>
        <a:srgbClr val="EECCAC"/>
      </a:accent2>
      <a:accent3>
        <a:srgbClr val="EC7276"/>
      </a:accent3>
      <a:accent4>
        <a:srgbClr val="A0E373"/>
      </a:accent4>
      <a:accent5>
        <a:srgbClr val="EEE9AC"/>
      </a:accent5>
      <a:accent6>
        <a:srgbClr val="7C86E2"/>
      </a:accent6>
      <a:hlink>
        <a:srgbClr val="72D5E3"/>
      </a:hlink>
      <a:folHlink>
        <a:srgbClr val="72D5E3"/>
      </a:folHlink>
    </a:clrScheme>
    <a:fontScheme name="Custom 220">
      <a:majorFont>
        <a:latin typeface="Corbel"/>
        <a:ea typeface=""/>
        <a:cs typeface=""/>
      </a:majorFont>
      <a:minorFont>
        <a:latin typeface="Cambr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44721489_Lifestyle magazine layout_CLR_V2" id="{A2733C19-E88E-4608-8B8C-8234A3741818}" vid="{AE8B3B04-6555-4CA7-BFE1-3C67762C8100}"/>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7E859-F378-48F9-85CB-C39CBB86FC3A}">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F85BE4-D9B3-4416-8BED-70C59178B7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3FE73B-68E3-43CD-A44D-E56E66932F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1556</Words>
  <PresentationFormat>Аркуш Letter (8,5x11")</PresentationFormat>
  <Paragraphs>148</Paragraphs>
  <Slides>9</Slides>
  <Notes>9</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9</vt:i4>
      </vt:variant>
    </vt:vector>
  </HeadingPairs>
  <TitlesOfParts>
    <vt:vector size="14" baseType="lpstr">
      <vt:lpstr>Arial</vt:lpstr>
      <vt:lpstr>Calibri</vt:lpstr>
      <vt:lpstr>Cambria</vt:lpstr>
      <vt:lpstr>Corbel</vt:lpstr>
      <vt:lpstr>Тема Office</vt:lpstr>
      <vt:lpstr>Заголовок головної історії в журналі</vt:lpstr>
      <vt:lpstr>Наші працівники</vt:lpstr>
      <vt:lpstr>Зміст</vt:lpstr>
      <vt:lpstr>Заголовок історії</vt:lpstr>
      <vt:lpstr>Заголовок історії 3</vt:lpstr>
      <vt:lpstr>Заголовок історії 2</vt:lpstr>
      <vt:lpstr>Заголовок історії 4</vt:lpstr>
      <vt:lpstr>Заголовок історії 5</vt:lpstr>
      <vt:lpstr>Задня частина обкладинки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2020-03-02T06:34:44Z</dcterms:created>
  <dcterms:modified xsi:type="dcterms:W3CDTF">2020-05-29T07:15:22Z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