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89950" autoAdjust="0"/>
  </p:normalViewPr>
  <p:slideViewPr>
    <p:cSldViewPr snapToGrid="0">
      <p:cViewPr varScale="1">
        <p:scale>
          <a:sx n="90" d="100"/>
          <a:sy n="90" d="100"/>
        </p:scale>
        <p:origin x="120" y="252"/>
      </p:cViewPr>
      <p:guideLst>
        <p:guide orient="horz" pos="2160"/>
        <p:guide pos="3840"/>
        <p:guide pos="7296"/>
        <p:guide orient="horz"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07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26A454-9C65-4840-A293-FD47189139B4}" type="datetime1">
              <a:rPr lang="uk-UA" smtClean="0"/>
              <a:t>12.12.2019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D8D53C-1E3F-4603-A253-EA3A360E8096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882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1294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855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19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672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uk-UA"/>
              <a:t>Чому ця презентація буде корисна для аудиторії: дорослі учні виявляють більшу зацікавленість у темі, якщо знають, чому й наскільки вона для них важлива.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uk-UA"/>
              <a:t>Рівень обізнаності доповідача в цій темі: коротко вкажіть свої професійні досягнення в цій галузі або поясніть, чому учасникам буде цікаво вас послухати.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/>
              <a:t>Опис уроків має бути короткий.</a:t>
            </a:r>
          </a:p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b="1"/>
              <a:t>Приклади цілей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uk-UA"/>
              <a:t>Наприкінці цього уроку ви зможете: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uk-UA"/>
              <a:t>зберігати файли на веб-сервер групи;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uk-UA"/>
              <a:t>переміщати файли до іншого розташування на веб-сервері групи;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uk-UA"/>
              <a:t>надавати спільний доступ до файлів на веб-сервері групи.</a:t>
            </a:r>
          </a:p>
          <a:p>
            <a:pPr rtl="0"/>
            <a:endParaRPr lang="uk-UA"/>
          </a:p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688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4596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800B302-F4DC-4547-9C74-CF794137D166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319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19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3" name="Прямокут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10" name="Прямокут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 hasCustomPrompt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98B0AF1E-992B-4239-8DA8-2DE846C7EE2E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00AFF0-B213-4067-BE2E-845EB8FAD7AD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343DBB-CA89-4C69-B840-AD274943A980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C46784-36DA-4C9C-AD43-CE005FCDE634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EB6BF5-37CB-485D-8549-B5AFEB58E7C8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E424E-43D8-49A3-B697-55F6E5C89C07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 hasCustomPrompt="1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 hasCustomPrompt="1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1734D1-52AA-4E85-A699-4AE8A3A41DD6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ABEF4232-B03A-4052-9FF6-19CFC1CC0139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повнювач для нижнього колонтитула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0DA9B-1006-4965-AA9C-07D4A8B2EC04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 hasCustomPrompt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 hasCustomPrompt="1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B2534-5072-457F-A2F4-19052D650BD6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4EE63-CEB2-4DB0-9B89-73BF83BC03E9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0" name="Прямокут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sz="1800" noProof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3" name="Місце для тексту 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uk-UA" noProof="0"/>
              <a:t>Зразки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453E175B-255F-4750-8A40-2AE7980DD8E4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/>
              <a:t>Заголовок навчальної презентації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/>
              <a:t>Доповідач</a:t>
            </a:r>
          </a:p>
          <a:p>
            <a:pPr rtl="0"/>
            <a:r>
              <a:rPr lang="uk-UA"/>
              <a:t>Ваше ім’я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3. Цілі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Перерахуйте задумані результати на це заняття.</a:t>
            </a:r>
          </a:p>
          <a:p>
            <a:pPr rtl="0"/>
            <a:r>
              <a:rPr lang="uk-UA"/>
              <a:t>Кожна ціль має бути лаконічною, містити дієслово та мати вимірюваний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3. Вміст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/>
              <a:t>Додайте текст тут. </a:t>
            </a:r>
          </a:p>
          <a:p>
            <a:pPr rtl="0"/>
            <a:r>
              <a:rPr lang="uk-UA"/>
              <a:t>Щоб додати зображення, діаграму або інший об’єкт у правому стовпці, клацніть відповідну піктограму.</a:t>
            </a:r>
          </a:p>
          <a:p>
            <a:pPr rtl="0"/>
            <a:r>
              <a:rPr lang="uk-UA"/>
              <a:t>Щоб додати слайд, у меню "Вставлення" клацніть "Новий слайд" або натисніть клавіші Ctrl+M.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1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3. Підведення підсумків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Підсумуйте важливі моменти.</a:t>
            </a:r>
          </a:p>
          <a:p>
            <a:pPr rtl="0"/>
            <a:r>
              <a:rPr lang="uk-UA"/>
              <a:t>Виділіть час на запитання.</a:t>
            </a:r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Зведення навчального курсу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Перерахуйте важливі моменти з кожного уроку.</a:t>
            </a:r>
          </a:p>
          <a:p>
            <a:pPr rtl="0"/>
            <a:r>
              <a:rPr lang="uk-UA"/>
              <a:t>Укажіть ресурси, де можна отримати додаткову інформацію на цю тему.</a:t>
            </a:r>
          </a:p>
          <a:p>
            <a:pPr lvl="1" rtl="0"/>
            <a:r>
              <a:rPr lang="uk-UA"/>
              <a:t>Надайте список ресурсів на цьому слайді.</a:t>
            </a:r>
          </a:p>
          <a:p>
            <a:pPr lvl="1" rtl="0"/>
            <a:r>
              <a:rPr lang="uk-UA"/>
              <a:t>Роздайте супровідні матеріали з додатковими ресурсами.</a:t>
            </a:r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Перевірка й оцінювання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Підготуйте вікторину або контрольну роботу, щоб оцінити засвоєні учасниками знання.</a:t>
            </a:r>
          </a:p>
          <a:p>
            <a:pPr rtl="0"/>
            <a:r>
              <a:rPr lang="uk-UA"/>
              <a:t>Опитайте учасників, чи виявилося це навчання для них корисним.</a:t>
            </a:r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Вступ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Повідомте тему презентації.</a:t>
            </a:r>
          </a:p>
          <a:p>
            <a:pPr rtl="0"/>
            <a:r>
              <a:rPr lang="uk-UA"/>
              <a:t>Розкажіть, чому ця презентація буде корисна для аудиторії.</a:t>
            </a:r>
          </a:p>
          <a:p>
            <a:pPr rtl="0"/>
            <a:r>
              <a:rPr lang="uk-UA"/>
              <a:t>Зазначте рівень обізнаності доповідача в цій темі.</a:t>
            </a:r>
          </a:p>
          <a:p>
            <a:pPr rtl="0"/>
            <a:r>
              <a:rPr lang="uk-UA"/>
              <a:t>Підказка. Клацніть і прокрутіть в області "Нотатки" нижче, щоб переглянути додаткові інструкції або додати власні нотатки доповідача.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Навчальний план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Урок 1. Назва</a:t>
            </a:r>
          </a:p>
          <a:p>
            <a:pPr lvl="1" rtl="0"/>
            <a:r>
              <a:rPr lang="uk-UA"/>
              <a:t>За бажання надайте короткий опис.</a:t>
            </a:r>
          </a:p>
          <a:p>
            <a:pPr rtl="0"/>
            <a:r>
              <a:rPr lang="uk-UA"/>
              <a:t>Урок 2. Назва</a:t>
            </a:r>
          </a:p>
          <a:p>
            <a:pPr lvl="1" rtl="0"/>
            <a:r>
              <a:rPr lang="uk-UA"/>
              <a:t>За бажання надайте короткий опис.</a:t>
            </a:r>
          </a:p>
          <a:p>
            <a:pPr rtl="0"/>
            <a:r>
              <a:rPr lang="uk-UA"/>
              <a:t>Урок 3. Назва</a:t>
            </a:r>
          </a:p>
          <a:p>
            <a:pPr lvl="1" rtl="0"/>
            <a:r>
              <a:rPr lang="uk-UA"/>
              <a:t>За бажання надайте короткий опис.</a:t>
            </a:r>
          </a:p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1. Цілі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Перерахуйте задумані результати на це заняття.</a:t>
            </a:r>
          </a:p>
          <a:p>
            <a:pPr rtl="0"/>
            <a:r>
              <a:rPr lang="uk-UA"/>
              <a:t>Кожна ціль має бути лаконічною, містити дієслово та мати вимірюваний результат.</a:t>
            </a:r>
          </a:p>
          <a:p>
            <a:pPr rtl="0"/>
            <a:r>
              <a:rPr lang="uk-UA"/>
              <a:t>Підказка. Клацніть і прокрутіть в області "Нотатки" нижче, щоб переглянути приклади або додати власні нотатки доповідача.</a:t>
            </a:r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1. Вміст</a:t>
            </a:r>
          </a:p>
        </p:txBody>
      </p:sp>
      <p:sp>
        <p:nvSpPr>
          <p:cNvPr id="6" name="Місце для тексту 5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/>
              <a:t>Додайте текст тут. </a:t>
            </a:r>
          </a:p>
          <a:p>
            <a:pPr rtl="0"/>
            <a:r>
              <a:rPr lang="uk-UA"/>
              <a:t>Щоб додати зображення, діаграму або інший об’єкт у правому стовпці, клацніть відповідну піктограму.</a:t>
            </a:r>
          </a:p>
          <a:p>
            <a:pPr rtl="0"/>
            <a:r>
              <a:rPr lang="uk-UA"/>
              <a:t>Щоб додати слайд, у меню "Вставлення" клацніть "Новий слайд" або натисніть клавіші Ctrl+M.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1. Підведення підсумків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Підсумуйте важливі моменти.</a:t>
            </a:r>
          </a:p>
          <a:p>
            <a:pPr rtl="0"/>
            <a:r>
              <a:rPr lang="uk-UA"/>
              <a:t>Виділіть час на запитання.</a:t>
            </a: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2. Цілі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Перерахуйте задумані результати на це заняття.</a:t>
            </a:r>
          </a:p>
          <a:p>
            <a:pPr rtl="0"/>
            <a:r>
              <a:rPr lang="uk-UA"/>
              <a:t>Кожна ціль має бути лаконічною, містити дієслово та мати вимірюваний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2. Вміст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/>
              <a:t>Додайте текст тут. </a:t>
            </a:r>
          </a:p>
          <a:p>
            <a:pPr rtl="0"/>
            <a:r>
              <a:rPr lang="uk-UA"/>
              <a:t>Щоб додати зображення, діаграму або інший об’єкт у правому стовпці, клацніть відповідну піктограму.</a:t>
            </a:r>
          </a:p>
          <a:p>
            <a:pPr rtl="0"/>
            <a:r>
              <a:rPr lang="uk-UA"/>
              <a:t>Щоб додати слайд, у меню "Вставлення" клацніть "Новий слайд" або натисніть клавіші Ctrl+M.</a:t>
            </a:r>
          </a:p>
          <a:p>
            <a:pPr rtl="0"/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Урок 2. Підведення підсумків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Підсумуйте важливі моменти.</a:t>
            </a:r>
          </a:p>
          <a:p>
            <a:pPr rtl="0"/>
            <a:r>
              <a:rPr lang="uk-UA"/>
              <a:t>Виділіть час на запитання.</a:t>
            </a:r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вчальна презентація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20965-470A-4541-9EF0-948402BDF60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EBAF8B0-0F8A-43C1-BEEB-06CBACDF4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D8D599-2A14-4BEE-84AB-F709967062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TF03460604</Template>
  <TotalTime>0</TotalTime>
  <Words>519</Words>
  <PresentationFormat>Широкий екран</PresentationFormat>
  <Paragraphs>76</Paragraphs>
  <Slides>14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Wingdings 2</vt:lpstr>
      <vt:lpstr>Навчальна презентація</vt:lpstr>
      <vt:lpstr>Заголовок навчальної презентації</vt:lpstr>
      <vt:lpstr>Вступ</vt:lpstr>
      <vt:lpstr>Навчальний план</vt:lpstr>
      <vt:lpstr>Урок 1. Цілі</vt:lpstr>
      <vt:lpstr>Урок 1. Вміст</vt:lpstr>
      <vt:lpstr>Урок 1. Підведення підсумків</vt:lpstr>
      <vt:lpstr>Урок 2. Цілі</vt:lpstr>
      <vt:lpstr>Урок 2. Вміст</vt:lpstr>
      <vt:lpstr>Урок 2. Підведення підсумків</vt:lpstr>
      <vt:lpstr>Урок 3. Цілі</vt:lpstr>
      <vt:lpstr>Урок 3. Вміст</vt:lpstr>
      <vt:lpstr>Урок 3. Підведення підсумків</vt:lpstr>
      <vt:lpstr>Зведення навчального курсу</vt:lpstr>
      <vt:lpstr>Перевірка й оцінювання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2019-07-14T17:09:50Z</dcterms:created>
  <dcterms:modified xsi:type="dcterms:W3CDTF">2019-12-12T05:21:55Z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