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79" r:id="rId5"/>
    <p:sldId id="287" r:id="rId6"/>
    <p:sldId id="288" r:id="rId7"/>
    <p:sldId id="289" r:id="rId8"/>
    <p:sldId id="271" r:id="rId9"/>
    <p:sldId id="273" r:id="rId10"/>
    <p:sldId id="274" r:id="rId11"/>
    <p:sldId id="278" r:id="rId12"/>
    <p:sldId id="283" r:id="rId13"/>
    <p:sldId id="282" r:id="rId14"/>
    <p:sldId id="277" r:id="rId15"/>
  </p:sldIdLst>
  <p:sldSz cx="12188825" cy="6858000"/>
  <p:notesSz cx="6858000" cy="9144000"/>
  <p:defaultTextStyle>
    <a:defPPr rtl="0">
      <a:defRPr lang="uk-ua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293" autoAdjust="0"/>
  </p:normalViewPr>
  <p:slideViewPr>
    <p:cSldViewPr>
      <p:cViewPr varScale="1">
        <p:scale>
          <a:sx n="109" d="100"/>
          <a:sy n="109" d="100"/>
        </p:scale>
        <p:origin x="444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477D14C5-CED9-4CFC-B338-DFB0C8090B9F}">
      <dgm:prSet phldrT="[Text]"/>
      <dgm:spPr>
        <a:solidFill>
          <a:schemeClr val="accent2">
            <a:lumMod val="75000"/>
          </a:schemeClr>
        </a:solidFill>
        <a:ln>
          <a:noFill/>
        </a:ln>
      </dgm:spPr>
      <dgm:t>
        <a:bodyPr rtlCol="0"/>
        <a:lstStyle/>
        <a:p>
          <a:pPr rtl="0"/>
          <a:r>
            <a:rPr lang="uk-UA" noProof="0" dirty="0" smtClean="0"/>
            <a:t>Група А</a:t>
          </a:r>
          <a:endParaRPr lang="uk-UA" noProof="0" dirty="0"/>
        </a:p>
      </dgm:t>
    </dgm:pt>
    <dgm:pt modelId="{92DFCBC7-BC14-4697-8ECD-BF0D5B1EDA3B}" type="parTrans" cxnId="{7D461F02-AB37-447A-AC6B-D31C4D2EC6A9}">
      <dgm:prSet/>
      <dgm:spPr/>
      <dgm:t>
        <a:bodyPr rtlCol="0"/>
        <a:lstStyle/>
        <a:p>
          <a:pPr rtl="0"/>
          <a:endParaRPr lang="uk-UA" noProof="0" dirty="0"/>
        </a:p>
      </dgm:t>
    </dgm:pt>
    <dgm:pt modelId="{87E3C0DB-7BEE-424E-8E11-B838D238D595}" type="sibTrans" cxnId="{7D461F02-AB37-447A-AC6B-D31C4D2EC6A9}">
      <dgm:prSet/>
      <dgm:spPr/>
      <dgm:t>
        <a:bodyPr rtlCol="0"/>
        <a:lstStyle/>
        <a:p>
          <a:pPr rtl="0"/>
          <a:endParaRPr lang="uk-UA" noProof="0" dirty="0"/>
        </a:p>
      </dgm:t>
    </dgm:pt>
    <dgm:pt modelId="{C111C18A-FD96-4E63-821A-54D70D8DC65F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 1</a:t>
          </a:r>
          <a:endParaRPr lang="uk-UA" noProof="0" dirty="0"/>
        </a:p>
      </dgm:t>
    </dgm:pt>
    <dgm:pt modelId="{83BE74EF-FAB4-45A2-BBED-7CD5259AB210}" type="parTrans" cxnId="{FFD8B471-C98F-4DB5-8DE3-2AB7E896ADD5}">
      <dgm:prSet/>
      <dgm:spPr/>
      <dgm:t>
        <a:bodyPr rtlCol="0"/>
        <a:lstStyle/>
        <a:p>
          <a:pPr rtl="0"/>
          <a:endParaRPr lang="uk-UA" noProof="0" dirty="0"/>
        </a:p>
      </dgm:t>
    </dgm:pt>
    <dgm:pt modelId="{B4F34DE2-2DAE-4F88-8C78-BD8892EBF4FF}" type="sibTrans" cxnId="{FFD8B471-C98F-4DB5-8DE3-2AB7E896ADD5}">
      <dgm:prSet/>
      <dgm:spPr/>
      <dgm:t>
        <a:bodyPr rtlCol="0"/>
        <a:lstStyle/>
        <a:p>
          <a:pPr rtl="0"/>
          <a:endParaRPr lang="uk-UA" noProof="0" dirty="0"/>
        </a:p>
      </dgm:t>
    </dgm:pt>
    <dgm:pt modelId="{33EAD35F-38F2-4CB7-9A6D-B04FFD8A51FD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 2</a:t>
          </a:r>
          <a:endParaRPr lang="uk-UA" noProof="0" dirty="0"/>
        </a:p>
      </dgm:t>
    </dgm:pt>
    <dgm:pt modelId="{81FE7DB1-4BFC-4407-80A9-E5514E94C61D}" type="parTrans" cxnId="{FAC3D40F-8E66-452D-9CA4-C2871F2D10EF}">
      <dgm:prSet/>
      <dgm:spPr/>
      <dgm:t>
        <a:bodyPr rtlCol="0"/>
        <a:lstStyle/>
        <a:p>
          <a:pPr rtl="0"/>
          <a:endParaRPr lang="uk-UA" noProof="0" dirty="0"/>
        </a:p>
      </dgm:t>
    </dgm:pt>
    <dgm:pt modelId="{4B66B839-1910-459B-92B2-14846EBA7A70}" type="sibTrans" cxnId="{FAC3D40F-8E66-452D-9CA4-C2871F2D10EF}">
      <dgm:prSet/>
      <dgm:spPr/>
      <dgm:t>
        <a:bodyPr rtlCol="0"/>
        <a:lstStyle/>
        <a:p>
          <a:pPr rtl="0"/>
          <a:endParaRPr lang="uk-UA" noProof="0" dirty="0"/>
        </a:p>
      </dgm:t>
    </dgm:pt>
    <dgm:pt modelId="{3C67E77D-62FA-499D-B5E6-E79A091C5267}">
      <dgm:prSet phldrT="[Text]"/>
      <dgm:spPr>
        <a:ln>
          <a:noFill/>
        </a:ln>
      </dgm:spPr>
      <dgm:t>
        <a:bodyPr rtlCol="0"/>
        <a:lstStyle/>
        <a:p>
          <a:pPr rtl="0"/>
          <a:r>
            <a:rPr lang="uk-UA" noProof="0" dirty="0" smtClean="0"/>
            <a:t>Група Б</a:t>
          </a:r>
          <a:endParaRPr lang="uk-UA" noProof="0" dirty="0"/>
        </a:p>
      </dgm:t>
    </dgm:pt>
    <dgm:pt modelId="{5337D229-E330-4525-B0FA-14EC5A80604A}" type="parTrans" cxnId="{32AA6160-4426-4C4D-93AE-E2F474E37AD9}">
      <dgm:prSet/>
      <dgm:spPr/>
      <dgm:t>
        <a:bodyPr rtlCol="0"/>
        <a:lstStyle/>
        <a:p>
          <a:pPr rtl="0"/>
          <a:endParaRPr lang="uk-UA" noProof="0" dirty="0"/>
        </a:p>
      </dgm:t>
    </dgm:pt>
    <dgm:pt modelId="{C056AC5D-B04E-4376-A1CB-3EAB7BE5AF5B}" type="sibTrans" cxnId="{32AA6160-4426-4C4D-93AE-E2F474E37AD9}">
      <dgm:prSet/>
      <dgm:spPr/>
      <dgm:t>
        <a:bodyPr rtlCol="0"/>
        <a:lstStyle/>
        <a:p>
          <a:pPr rtl="0"/>
          <a:endParaRPr lang="uk-UA" noProof="0" dirty="0"/>
        </a:p>
      </dgm:t>
    </dgm:pt>
    <dgm:pt modelId="{D6510970-8F9C-4B45-A0F3-6ACB9AA76D40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 1</a:t>
          </a:r>
          <a:endParaRPr lang="uk-UA" noProof="0" dirty="0"/>
        </a:p>
      </dgm:t>
    </dgm:pt>
    <dgm:pt modelId="{7A9FC291-2B6A-4475-8B09-917F9F09E3AB}" type="parTrans" cxnId="{C6E7222A-5F84-456A-9806-D51868FAF8A9}">
      <dgm:prSet/>
      <dgm:spPr/>
      <dgm:t>
        <a:bodyPr rtlCol="0"/>
        <a:lstStyle/>
        <a:p>
          <a:pPr rtl="0"/>
          <a:endParaRPr lang="uk-UA" noProof="0" dirty="0"/>
        </a:p>
      </dgm:t>
    </dgm:pt>
    <dgm:pt modelId="{4B87F32C-3630-48F2-9114-4262C0BEEA9E}" type="sibTrans" cxnId="{C6E7222A-5F84-456A-9806-D51868FAF8A9}">
      <dgm:prSet/>
      <dgm:spPr/>
      <dgm:t>
        <a:bodyPr rtlCol="0"/>
        <a:lstStyle/>
        <a:p>
          <a:pPr rtl="0"/>
          <a:endParaRPr lang="uk-UA" noProof="0" dirty="0"/>
        </a:p>
      </dgm:t>
    </dgm:pt>
    <dgm:pt modelId="{709ED9DC-E391-4C6C-B788-93F1C2EFB6FD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 2</a:t>
          </a:r>
          <a:endParaRPr lang="uk-UA" noProof="0" dirty="0"/>
        </a:p>
      </dgm:t>
    </dgm:pt>
    <dgm:pt modelId="{B5FA6CF0-E0A0-46A0-93C9-B722B31A8A9C}" type="parTrans" cxnId="{78E3C3B3-FD19-41A6-A9CC-BB3375A6FF81}">
      <dgm:prSet/>
      <dgm:spPr/>
      <dgm:t>
        <a:bodyPr rtlCol="0"/>
        <a:lstStyle/>
        <a:p>
          <a:pPr rtl="0"/>
          <a:endParaRPr lang="uk-UA" noProof="0" dirty="0"/>
        </a:p>
      </dgm:t>
    </dgm:pt>
    <dgm:pt modelId="{F3C03C29-D7FF-4D61-8D75-8B75B2F589EC}" type="sibTrans" cxnId="{78E3C3B3-FD19-41A6-A9CC-BB3375A6FF81}">
      <dgm:prSet/>
      <dgm:spPr/>
      <dgm:t>
        <a:bodyPr rtlCol="0"/>
        <a:lstStyle/>
        <a:p>
          <a:pPr rtl="0"/>
          <a:endParaRPr lang="uk-UA" noProof="0" dirty="0"/>
        </a:p>
      </dgm:t>
    </dgm:pt>
    <dgm:pt modelId="{944DDEEE-85BF-40A7-8E7C-D9F7A88BCBF5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 3</a:t>
          </a:r>
          <a:endParaRPr lang="uk-UA" noProof="0" dirty="0"/>
        </a:p>
      </dgm:t>
    </dgm:pt>
    <dgm:pt modelId="{96E48E8C-6815-486B-913A-46E906683CA5}" type="parTrans" cxnId="{52554D45-D369-47D0-9A69-8D83F42E756F}">
      <dgm:prSet/>
      <dgm:spPr/>
      <dgm:t>
        <a:bodyPr rtlCol="0"/>
        <a:lstStyle/>
        <a:p>
          <a:pPr rtl="0"/>
          <a:endParaRPr lang="uk-UA" noProof="0" dirty="0"/>
        </a:p>
      </dgm:t>
    </dgm:pt>
    <dgm:pt modelId="{1900C70F-712D-42B9-9131-8AFF6E443C7B}" type="sibTrans" cxnId="{52554D45-D369-47D0-9A69-8D83F42E756F}">
      <dgm:prSet/>
      <dgm:spPr/>
      <dgm:t>
        <a:bodyPr rtlCol="0"/>
        <a:lstStyle/>
        <a:p>
          <a:pPr rtl="0"/>
          <a:endParaRPr lang="uk-UA" noProof="0" dirty="0"/>
        </a:p>
      </dgm:t>
    </dgm:pt>
    <dgm:pt modelId="{E1ECB3F7-5344-453E-AEA2-CAA73EB0DABA}" type="pres">
      <dgm:prSet presAssocID="{90119837-5B71-4D44-BB01-DB0B084933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FE87B32-31C8-4CDD-B08E-24E52DE4CE78}" type="pres">
      <dgm:prSet presAssocID="{477D14C5-CED9-4CFC-B338-DFB0C8090B9F}" presName="root" presStyleCnt="0"/>
      <dgm:spPr/>
    </dgm:pt>
    <dgm:pt modelId="{695DCA82-6066-40ED-A15A-6FDE682D723D}" type="pres">
      <dgm:prSet presAssocID="{477D14C5-CED9-4CFC-B338-DFB0C8090B9F}" presName="rootComposite" presStyleCnt="0"/>
      <dgm:spPr/>
    </dgm:pt>
    <dgm:pt modelId="{B9700976-E85B-495D-B103-872B61698E32}" type="pres">
      <dgm:prSet presAssocID="{477D14C5-CED9-4CFC-B338-DFB0C8090B9F}" presName="rootText" presStyleLbl="node1" presStyleIdx="0" presStyleCnt="2"/>
      <dgm:spPr/>
      <dgm:t>
        <a:bodyPr/>
        <a:lstStyle/>
        <a:p>
          <a:endParaRPr lang="uk-UA"/>
        </a:p>
      </dgm:t>
    </dgm:pt>
    <dgm:pt modelId="{B62D9734-DA9E-46AA-A75B-F6A8EBEB531F}" type="pres">
      <dgm:prSet presAssocID="{477D14C5-CED9-4CFC-B338-DFB0C8090B9F}" presName="rootConnector" presStyleLbl="node1" presStyleIdx="0" presStyleCnt="2"/>
      <dgm:spPr/>
      <dgm:t>
        <a:bodyPr/>
        <a:lstStyle/>
        <a:p>
          <a:endParaRPr lang="uk-UA"/>
        </a:p>
      </dgm:t>
    </dgm:pt>
    <dgm:pt modelId="{36838E61-FB53-46D8-BAE4-E8663A272959}" type="pres">
      <dgm:prSet presAssocID="{477D14C5-CED9-4CFC-B338-DFB0C8090B9F}" presName="childShape" presStyleCnt="0"/>
      <dgm:spPr/>
    </dgm:pt>
    <dgm:pt modelId="{01B46424-51BE-46E7-8507-830F5370350D}" type="pres">
      <dgm:prSet presAssocID="{83BE74EF-FAB4-45A2-BBED-7CD5259AB210}" presName="Name13" presStyleLbl="parChTrans1D2" presStyleIdx="0" presStyleCnt="5"/>
      <dgm:spPr/>
      <dgm:t>
        <a:bodyPr/>
        <a:lstStyle/>
        <a:p>
          <a:endParaRPr lang="uk-UA"/>
        </a:p>
      </dgm:t>
    </dgm:pt>
    <dgm:pt modelId="{AB7F83CD-CC33-41D3-A8B3-A64B9D8F17C5}" type="pres">
      <dgm:prSet presAssocID="{C111C18A-FD96-4E63-821A-54D70D8DC65F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3D2311-7E4F-467B-B75E-03829038DDB3}" type="pres">
      <dgm:prSet presAssocID="{81FE7DB1-4BFC-4407-80A9-E5514E94C61D}" presName="Name13" presStyleLbl="parChTrans1D2" presStyleIdx="1" presStyleCnt="5"/>
      <dgm:spPr/>
      <dgm:t>
        <a:bodyPr/>
        <a:lstStyle/>
        <a:p>
          <a:endParaRPr lang="uk-UA"/>
        </a:p>
      </dgm:t>
    </dgm:pt>
    <dgm:pt modelId="{8794BCF4-37F3-44F5-BD23-174D99D50D66}" type="pres">
      <dgm:prSet presAssocID="{33EAD35F-38F2-4CB7-9A6D-B04FFD8A51FD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392C3E-5634-4F0B-84FD-38AC8E2176CC}" type="pres">
      <dgm:prSet presAssocID="{3C67E77D-62FA-499D-B5E6-E79A091C5267}" presName="root" presStyleCnt="0"/>
      <dgm:spPr/>
    </dgm:pt>
    <dgm:pt modelId="{C2840127-AC1F-4D2F-9F6B-E3BB001D4AF1}" type="pres">
      <dgm:prSet presAssocID="{3C67E77D-62FA-499D-B5E6-E79A091C5267}" presName="rootComposite" presStyleCnt="0"/>
      <dgm:spPr/>
    </dgm:pt>
    <dgm:pt modelId="{B53087BD-B014-4C09-8359-ABD9D1B2C2A7}" type="pres">
      <dgm:prSet presAssocID="{3C67E77D-62FA-499D-B5E6-E79A091C5267}" presName="rootText" presStyleLbl="node1" presStyleIdx="1" presStyleCnt="2"/>
      <dgm:spPr/>
      <dgm:t>
        <a:bodyPr/>
        <a:lstStyle/>
        <a:p>
          <a:endParaRPr lang="uk-UA"/>
        </a:p>
      </dgm:t>
    </dgm:pt>
    <dgm:pt modelId="{711A2D00-C5A0-4F13-B629-FD1B6B280C44}" type="pres">
      <dgm:prSet presAssocID="{3C67E77D-62FA-499D-B5E6-E79A091C5267}" presName="rootConnector" presStyleLbl="node1" presStyleIdx="1" presStyleCnt="2"/>
      <dgm:spPr/>
      <dgm:t>
        <a:bodyPr/>
        <a:lstStyle/>
        <a:p>
          <a:endParaRPr lang="uk-UA"/>
        </a:p>
      </dgm:t>
    </dgm:pt>
    <dgm:pt modelId="{AD0152DF-B099-4C31-9F29-68B51FE64AD1}" type="pres">
      <dgm:prSet presAssocID="{3C67E77D-62FA-499D-B5E6-E79A091C5267}" presName="childShape" presStyleCnt="0"/>
      <dgm:spPr/>
    </dgm:pt>
    <dgm:pt modelId="{369F92C9-0DAE-4800-AB3A-DD84D3F53EA0}" type="pres">
      <dgm:prSet presAssocID="{7A9FC291-2B6A-4475-8B09-917F9F09E3AB}" presName="Name13" presStyleLbl="parChTrans1D2" presStyleIdx="2" presStyleCnt="5"/>
      <dgm:spPr/>
      <dgm:t>
        <a:bodyPr/>
        <a:lstStyle/>
        <a:p>
          <a:endParaRPr lang="uk-UA"/>
        </a:p>
      </dgm:t>
    </dgm:pt>
    <dgm:pt modelId="{163E0E09-3766-4BC9-A140-3A06FBBD769A}" type="pres">
      <dgm:prSet presAssocID="{D6510970-8F9C-4B45-A0F3-6ACB9AA76D40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757C65-B623-457B-BD42-01209E6139BD}" type="pres">
      <dgm:prSet presAssocID="{B5FA6CF0-E0A0-46A0-93C9-B722B31A8A9C}" presName="Name13" presStyleLbl="parChTrans1D2" presStyleIdx="3" presStyleCnt="5"/>
      <dgm:spPr/>
      <dgm:t>
        <a:bodyPr/>
        <a:lstStyle/>
        <a:p>
          <a:endParaRPr lang="uk-UA"/>
        </a:p>
      </dgm:t>
    </dgm:pt>
    <dgm:pt modelId="{EE053E75-C9AA-4CFB-9260-9576E0676FAB}" type="pres">
      <dgm:prSet presAssocID="{709ED9DC-E391-4C6C-B788-93F1C2EFB6F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5A5B3D-5CEF-46E0-9827-67186F8112C2}" type="pres">
      <dgm:prSet presAssocID="{96E48E8C-6815-486B-913A-46E906683CA5}" presName="Name13" presStyleLbl="parChTrans1D2" presStyleIdx="4" presStyleCnt="5"/>
      <dgm:spPr/>
      <dgm:t>
        <a:bodyPr/>
        <a:lstStyle/>
        <a:p>
          <a:endParaRPr lang="uk-UA"/>
        </a:p>
      </dgm:t>
    </dgm:pt>
    <dgm:pt modelId="{262B9C36-207C-4843-8D1F-3D8BDFBA0BFC}" type="pres">
      <dgm:prSet presAssocID="{944DDEEE-85BF-40A7-8E7C-D9F7A88BCBF5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E17FD91-DC93-43BC-86A8-42B552B3DDBB}" type="presOf" srcId="{96E48E8C-6815-486B-913A-46E906683CA5}" destId="{8D5A5B3D-5CEF-46E0-9827-67186F8112C2}" srcOrd="0" destOrd="0" presId="urn:microsoft.com/office/officeart/2005/8/layout/hierarchy3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52554D45-D369-47D0-9A69-8D83F42E756F}" srcId="{3C67E77D-62FA-499D-B5E6-E79A091C5267}" destId="{944DDEEE-85BF-40A7-8E7C-D9F7A88BCBF5}" srcOrd="2" destOrd="0" parTransId="{96E48E8C-6815-486B-913A-46E906683CA5}" sibTransId="{1900C70F-712D-42B9-9131-8AFF6E443C7B}"/>
    <dgm:cxn modelId="{1A0E4B9C-CBB3-43B3-ADA2-D807C76AC857}" type="presOf" srcId="{3C67E77D-62FA-499D-B5E6-E79A091C5267}" destId="{711A2D00-C5A0-4F13-B629-FD1B6B280C44}" srcOrd="1" destOrd="0" presId="urn:microsoft.com/office/officeart/2005/8/layout/hierarchy3"/>
    <dgm:cxn modelId="{D7A90ADF-CD0C-4FDC-A0EC-BD4109DD291A}" type="presOf" srcId="{83BE74EF-FAB4-45A2-BBED-7CD5259AB210}" destId="{01B46424-51BE-46E7-8507-830F5370350D}" srcOrd="0" destOrd="0" presId="urn:microsoft.com/office/officeart/2005/8/layout/hierarchy3"/>
    <dgm:cxn modelId="{1890D886-8739-475E-8F5E-6A91F6CCE7CB}" type="presOf" srcId="{477D14C5-CED9-4CFC-B338-DFB0C8090B9F}" destId="{B9700976-E85B-495D-B103-872B61698E32}" srcOrd="0" destOrd="0" presId="urn:microsoft.com/office/officeart/2005/8/layout/hierarchy3"/>
    <dgm:cxn modelId="{A78E7DA6-A34A-41BC-8629-6A7B56249F44}" type="presOf" srcId="{7A9FC291-2B6A-4475-8B09-917F9F09E3AB}" destId="{369F92C9-0DAE-4800-AB3A-DD84D3F53EA0}" srcOrd="0" destOrd="0" presId="urn:microsoft.com/office/officeart/2005/8/layout/hierarchy3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85964C1D-A15A-48B1-84B7-EC65FB9D2672}" type="presOf" srcId="{B5FA6CF0-E0A0-46A0-93C9-B722B31A8A9C}" destId="{80757C65-B623-457B-BD42-01209E6139BD}" srcOrd="0" destOrd="0" presId="urn:microsoft.com/office/officeart/2005/8/layout/hierarchy3"/>
    <dgm:cxn modelId="{27B842DB-205E-4BF1-8142-CBDA5BF10ACC}" type="presOf" srcId="{944DDEEE-85BF-40A7-8E7C-D9F7A88BCBF5}" destId="{262B9C36-207C-4843-8D1F-3D8BDFBA0BFC}" srcOrd="0" destOrd="0" presId="urn:microsoft.com/office/officeart/2005/8/layout/hierarchy3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ACDE11C6-DB04-4AE9-A422-032F328B535B}" type="presOf" srcId="{D6510970-8F9C-4B45-A0F3-6ACB9AA76D40}" destId="{163E0E09-3766-4BC9-A140-3A06FBBD769A}" srcOrd="0" destOrd="0" presId="urn:microsoft.com/office/officeart/2005/8/layout/hierarchy3"/>
    <dgm:cxn modelId="{AB1CCF63-878E-4765-8B9B-2CF1D0440105}" type="presOf" srcId="{477D14C5-CED9-4CFC-B338-DFB0C8090B9F}" destId="{B62D9734-DA9E-46AA-A75B-F6A8EBEB531F}" srcOrd="1" destOrd="0" presId="urn:microsoft.com/office/officeart/2005/8/layout/hierarchy3"/>
    <dgm:cxn modelId="{92DB744C-B5D5-4A0D-85AB-63CEB3C581BE}" type="presOf" srcId="{3C67E77D-62FA-499D-B5E6-E79A091C5267}" destId="{B53087BD-B014-4C09-8359-ABD9D1B2C2A7}" srcOrd="0" destOrd="0" presId="urn:microsoft.com/office/officeart/2005/8/layout/hierarchy3"/>
    <dgm:cxn modelId="{26093A72-5CF5-476C-9DAD-EA6AD427D751}" type="presOf" srcId="{33EAD35F-38F2-4CB7-9A6D-B04FFD8A51FD}" destId="{8794BCF4-37F3-44F5-BD23-174D99D50D66}" srcOrd="0" destOrd="0" presId="urn:microsoft.com/office/officeart/2005/8/layout/hierarchy3"/>
    <dgm:cxn modelId="{B6F3AF30-591A-45A3-AECA-7C0314427A00}" type="presOf" srcId="{C111C18A-FD96-4E63-821A-54D70D8DC65F}" destId="{AB7F83CD-CC33-41D3-A8B3-A64B9D8F17C5}" srcOrd="0" destOrd="0" presId="urn:microsoft.com/office/officeart/2005/8/layout/hierarchy3"/>
    <dgm:cxn modelId="{8212ADA3-2A1D-41D3-BE8F-FF680CC92FD8}" type="presOf" srcId="{90119837-5B71-4D44-BB01-DB0B084933C8}" destId="{E1ECB3F7-5344-453E-AEA2-CAA73EB0DABA}" srcOrd="0" destOrd="0" presId="urn:microsoft.com/office/officeart/2005/8/layout/hierarchy3"/>
    <dgm:cxn modelId="{274F2999-1756-4183-A620-63BBE785DC57}" type="presOf" srcId="{709ED9DC-E391-4C6C-B788-93F1C2EFB6FD}" destId="{EE053E75-C9AA-4CFB-9260-9576E0676FAB}" srcOrd="0" destOrd="0" presId="urn:microsoft.com/office/officeart/2005/8/layout/hierarchy3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BE191657-CD09-4BEE-B7FD-43F9E605C71D}" type="presOf" srcId="{81FE7DB1-4BFC-4407-80A9-E5514E94C61D}" destId="{A13D2311-7E4F-467B-B75E-03829038DDB3}" srcOrd="0" destOrd="0" presId="urn:microsoft.com/office/officeart/2005/8/layout/hierarchy3"/>
    <dgm:cxn modelId="{B7D4B8EE-2F41-4503-ACC4-3D893D6F968F}" type="presParOf" srcId="{E1ECB3F7-5344-453E-AEA2-CAA73EB0DABA}" destId="{9FE87B32-31C8-4CDD-B08E-24E52DE4CE78}" srcOrd="0" destOrd="0" presId="urn:microsoft.com/office/officeart/2005/8/layout/hierarchy3"/>
    <dgm:cxn modelId="{8AFABB73-0F8F-46E7-807B-43A99E8736FD}" type="presParOf" srcId="{9FE87B32-31C8-4CDD-B08E-24E52DE4CE78}" destId="{695DCA82-6066-40ED-A15A-6FDE682D723D}" srcOrd="0" destOrd="0" presId="urn:microsoft.com/office/officeart/2005/8/layout/hierarchy3"/>
    <dgm:cxn modelId="{DDEA8AD7-B2DF-4F7F-9E40-641400E57E2F}" type="presParOf" srcId="{695DCA82-6066-40ED-A15A-6FDE682D723D}" destId="{B9700976-E85B-495D-B103-872B61698E32}" srcOrd="0" destOrd="0" presId="urn:microsoft.com/office/officeart/2005/8/layout/hierarchy3"/>
    <dgm:cxn modelId="{0F068A46-40BA-4986-BD7A-D94E3555D3FB}" type="presParOf" srcId="{695DCA82-6066-40ED-A15A-6FDE682D723D}" destId="{B62D9734-DA9E-46AA-A75B-F6A8EBEB531F}" srcOrd="1" destOrd="0" presId="urn:microsoft.com/office/officeart/2005/8/layout/hierarchy3"/>
    <dgm:cxn modelId="{C8E7ED7E-1B70-40D5-BD85-BD75A5E11505}" type="presParOf" srcId="{9FE87B32-31C8-4CDD-B08E-24E52DE4CE78}" destId="{36838E61-FB53-46D8-BAE4-E8663A272959}" srcOrd="1" destOrd="0" presId="urn:microsoft.com/office/officeart/2005/8/layout/hierarchy3"/>
    <dgm:cxn modelId="{9AFB2A67-65B6-44D1-B727-2F3592A620B5}" type="presParOf" srcId="{36838E61-FB53-46D8-BAE4-E8663A272959}" destId="{01B46424-51BE-46E7-8507-830F5370350D}" srcOrd="0" destOrd="0" presId="urn:microsoft.com/office/officeart/2005/8/layout/hierarchy3"/>
    <dgm:cxn modelId="{218607AE-AC50-4004-8089-D3ADA7D38554}" type="presParOf" srcId="{36838E61-FB53-46D8-BAE4-E8663A272959}" destId="{AB7F83CD-CC33-41D3-A8B3-A64B9D8F17C5}" srcOrd="1" destOrd="0" presId="urn:microsoft.com/office/officeart/2005/8/layout/hierarchy3"/>
    <dgm:cxn modelId="{3D94DF2F-DD99-4E00-A35B-C192A75A3268}" type="presParOf" srcId="{36838E61-FB53-46D8-BAE4-E8663A272959}" destId="{A13D2311-7E4F-467B-B75E-03829038DDB3}" srcOrd="2" destOrd="0" presId="urn:microsoft.com/office/officeart/2005/8/layout/hierarchy3"/>
    <dgm:cxn modelId="{C41F9840-3544-456F-878F-AF1E9B24F4DC}" type="presParOf" srcId="{36838E61-FB53-46D8-BAE4-E8663A272959}" destId="{8794BCF4-37F3-44F5-BD23-174D99D50D66}" srcOrd="3" destOrd="0" presId="urn:microsoft.com/office/officeart/2005/8/layout/hierarchy3"/>
    <dgm:cxn modelId="{DAD031A2-E762-4383-88F9-74D539EE823A}" type="presParOf" srcId="{E1ECB3F7-5344-453E-AEA2-CAA73EB0DABA}" destId="{35392C3E-5634-4F0B-84FD-38AC8E2176CC}" srcOrd="1" destOrd="0" presId="urn:microsoft.com/office/officeart/2005/8/layout/hierarchy3"/>
    <dgm:cxn modelId="{6ED26A32-CFFA-4FF9-9BDE-2BE8BD7DB4FE}" type="presParOf" srcId="{35392C3E-5634-4F0B-84FD-38AC8E2176CC}" destId="{C2840127-AC1F-4D2F-9F6B-E3BB001D4AF1}" srcOrd="0" destOrd="0" presId="urn:microsoft.com/office/officeart/2005/8/layout/hierarchy3"/>
    <dgm:cxn modelId="{132F75FF-8287-407E-8E56-09DC05B9E73D}" type="presParOf" srcId="{C2840127-AC1F-4D2F-9F6B-E3BB001D4AF1}" destId="{B53087BD-B014-4C09-8359-ABD9D1B2C2A7}" srcOrd="0" destOrd="0" presId="urn:microsoft.com/office/officeart/2005/8/layout/hierarchy3"/>
    <dgm:cxn modelId="{4586B863-BD38-47F4-B267-9753F7056CC0}" type="presParOf" srcId="{C2840127-AC1F-4D2F-9F6B-E3BB001D4AF1}" destId="{711A2D00-C5A0-4F13-B629-FD1B6B280C44}" srcOrd="1" destOrd="0" presId="urn:microsoft.com/office/officeart/2005/8/layout/hierarchy3"/>
    <dgm:cxn modelId="{28B89170-C5EF-409C-80C2-DF816FC26632}" type="presParOf" srcId="{35392C3E-5634-4F0B-84FD-38AC8E2176CC}" destId="{AD0152DF-B099-4C31-9F29-68B51FE64AD1}" srcOrd="1" destOrd="0" presId="urn:microsoft.com/office/officeart/2005/8/layout/hierarchy3"/>
    <dgm:cxn modelId="{0F71A2E1-1CB7-48F1-9C1A-A5110E6E9EC2}" type="presParOf" srcId="{AD0152DF-B099-4C31-9F29-68B51FE64AD1}" destId="{369F92C9-0DAE-4800-AB3A-DD84D3F53EA0}" srcOrd="0" destOrd="0" presId="urn:microsoft.com/office/officeart/2005/8/layout/hierarchy3"/>
    <dgm:cxn modelId="{E15B30B8-DB09-4CDE-976B-4763AD7F75E6}" type="presParOf" srcId="{AD0152DF-B099-4C31-9F29-68B51FE64AD1}" destId="{163E0E09-3766-4BC9-A140-3A06FBBD769A}" srcOrd="1" destOrd="0" presId="urn:microsoft.com/office/officeart/2005/8/layout/hierarchy3"/>
    <dgm:cxn modelId="{5D7E5AE7-497F-421C-9FB7-15F479531B6C}" type="presParOf" srcId="{AD0152DF-B099-4C31-9F29-68B51FE64AD1}" destId="{80757C65-B623-457B-BD42-01209E6139BD}" srcOrd="2" destOrd="0" presId="urn:microsoft.com/office/officeart/2005/8/layout/hierarchy3"/>
    <dgm:cxn modelId="{BED15003-C89B-419A-AC67-6A241E8B83AC}" type="presParOf" srcId="{AD0152DF-B099-4C31-9F29-68B51FE64AD1}" destId="{EE053E75-C9AA-4CFB-9260-9576E0676FAB}" srcOrd="3" destOrd="0" presId="urn:microsoft.com/office/officeart/2005/8/layout/hierarchy3"/>
    <dgm:cxn modelId="{65CF61DF-DBC0-4473-A310-1085ACE259CF}" type="presParOf" srcId="{AD0152DF-B099-4C31-9F29-68B51FE64AD1}" destId="{8D5A5B3D-5CEF-46E0-9827-67186F8112C2}" srcOrd="4" destOrd="0" presId="urn:microsoft.com/office/officeart/2005/8/layout/hierarchy3"/>
    <dgm:cxn modelId="{4AE519EC-4BC0-4C7E-B785-933DAA2A178D}" type="presParOf" srcId="{AD0152DF-B099-4C31-9F29-68B51FE64AD1}" destId="{262B9C36-207C-4843-8D1F-3D8BDFBA0BFC}" srcOrd="5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00976-E85B-495D-B103-872B61698E32}">
      <dsp:nvSpPr>
        <dsp:cNvPr id="0" name=""/>
        <dsp:cNvSpPr/>
      </dsp:nvSpPr>
      <dsp:spPr>
        <a:xfrm>
          <a:off x="189904" y="1488"/>
          <a:ext cx="1795462" cy="89773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noProof="0" dirty="0" smtClean="0"/>
            <a:t>Група А</a:t>
          </a:r>
          <a:endParaRPr lang="uk-UA" sz="3600" kern="1200" noProof="0" dirty="0"/>
        </a:p>
      </dsp:txBody>
      <dsp:txXfrm>
        <a:off x="216198" y="27782"/>
        <a:ext cx="1742874" cy="845143"/>
      </dsp:txXfrm>
    </dsp:sp>
    <dsp:sp modelId="{01B46424-51BE-46E7-8507-830F5370350D}">
      <dsp:nvSpPr>
        <dsp:cNvPr id="0" name=""/>
        <dsp:cNvSpPr/>
      </dsp:nvSpPr>
      <dsp:spPr>
        <a:xfrm>
          <a:off x="369450" y="899219"/>
          <a:ext cx="179546" cy="67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98"/>
              </a:lnTo>
              <a:lnTo>
                <a:pt x="179546" y="67329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83CD-CC33-41D3-A8B3-A64B9D8F17C5}">
      <dsp:nvSpPr>
        <dsp:cNvPr id="0" name=""/>
        <dsp:cNvSpPr/>
      </dsp:nvSpPr>
      <dsp:spPr>
        <a:xfrm>
          <a:off x="548997" y="1123652"/>
          <a:ext cx="1436370" cy="89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Завдання 1</a:t>
          </a:r>
          <a:endParaRPr lang="uk-UA" sz="2000" kern="1200" noProof="0" dirty="0"/>
        </a:p>
      </dsp:txBody>
      <dsp:txXfrm>
        <a:off x="575291" y="1149946"/>
        <a:ext cx="1383782" cy="845143"/>
      </dsp:txXfrm>
    </dsp:sp>
    <dsp:sp modelId="{A13D2311-7E4F-467B-B75E-03829038DDB3}">
      <dsp:nvSpPr>
        <dsp:cNvPr id="0" name=""/>
        <dsp:cNvSpPr/>
      </dsp:nvSpPr>
      <dsp:spPr>
        <a:xfrm>
          <a:off x="369450" y="899219"/>
          <a:ext cx="179546" cy="179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462"/>
              </a:lnTo>
              <a:lnTo>
                <a:pt x="179546" y="17954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4BCF4-37F3-44F5-BD23-174D99D50D66}">
      <dsp:nvSpPr>
        <dsp:cNvPr id="0" name=""/>
        <dsp:cNvSpPr/>
      </dsp:nvSpPr>
      <dsp:spPr>
        <a:xfrm>
          <a:off x="548997" y="2245816"/>
          <a:ext cx="1436370" cy="89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Завдання 2</a:t>
          </a:r>
          <a:endParaRPr lang="uk-UA" sz="2000" kern="1200" noProof="0" dirty="0"/>
        </a:p>
      </dsp:txBody>
      <dsp:txXfrm>
        <a:off x="575291" y="2272110"/>
        <a:ext cx="1383782" cy="845143"/>
      </dsp:txXfrm>
    </dsp:sp>
    <dsp:sp modelId="{B53087BD-B014-4C09-8359-ABD9D1B2C2A7}">
      <dsp:nvSpPr>
        <dsp:cNvPr id="0" name=""/>
        <dsp:cNvSpPr/>
      </dsp:nvSpPr>
      <dsp:spPr>
        <a:xfrm>
          <a:off x="2434232" y="1488"/>
          <a:ext cx="1795462" cy="8977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noProof="0" dirty="0" smtClean="0"/>
            <a:t>Група Б</a:t>
          </a:r>
          <a:endParaRPr lang="uk-UA" sz="3600" kern="1200" noProof="0" dirty="0"/>
        </a:p>
      </dsp:txBody>
      <dsp:txXfrm>
        <a:off x="2460526" y="27782"/>
        <a:ext cx="1742874" cy="845143"/>
      </dsp:txXfrm>
    </dsp:sp>
    <dsp:sp modelId="{369F92C9-0DAE-4800-AB3A-DD84D3F53EA0}">
      <dsp:nvSpPr>
        <dsp:cNvPr id="0" name=""/>
        <dsp:cNvSpPr/>
      </dsp:nvSpPr>
      <dsp:spPr>
        <a:xfrm>
          <a:off x="2613779" y="899219"/>
          <a:ext cx="179546" cy="673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98"/>
              </a:lnTo>
              <a:lnTo>
                <a:pt x="179546" y="67329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E0E09-3766-4BC9-A140-3A06FBBD769A}">
      <dsp:nvSpPr>
        <dsp:cNvPr id="0" name=""/>
        <dsp:cNvSpPr/>
      </dsp:nvSpPr>
      <dsp:spPr>
        <a:xfrm>
          <a:off x="2793325" y="1123652"/>
          <a:ext cx="1436370" cy="89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Завдання 1</a:t>
          </a:r>
          <a:endParaRPr lang="uk-UA" sz="2000" kern="1200" noProof="0" dirty="0"/>
        </a:p>
      </dsp:txBody>
      <dsp:txXfrm>
        <a:off x="2819619" y="1149946"/>
        <a:ext cx="1383782" cy="845143"/>
      </dsp:txXfrm>
    </dsp:sp>
    <dsp:sp modelId="{80757C65-B623-457B-BD42-01209E6139BD}">
      <dsp:nvSpPr>
        <dsp:cNvPr id="0" name=""/>
        <dsp:cNvSpPr/>
      </dsp:nvSpPr>
      <dsp:spPr>
        <a:xfrm>
          <a:off x="2613779" y="899219"/>
          <a:ext cx="179546" cy="179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462"/>
              </a:lnTo>
              <a:lnTo>
                <a:pt x="179546" y="17954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53E75-C9AA-4CFB-9260-9576E0676FAB}">
      <dsp:nvSpPr>
        <dsp:cNvPr id="0" name=""/>
        <dsp:cNvSpPr/>
      </dsp:nvSpPr>
      <dsp:spPr>
        <a:xfrm>
          <a:off x="2793325" y="2245816"/>
          <a:ext cx="1436370" cy="89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Завдання 2</a:t>
          </a:r>
          <a:endParaRPr lang="uk-UA" sz="2000" kern="1200" noProof="0" dirty="0"/>
        </a:p>
      </dsp:txBody>
      <dsp:txXfrm>
        <a:off x="2819619" y="2272110"/>
        <a:ext cx="1383782" cy="845143"/>
      </dsp:txXfrm>
    </dsp:sp>
    <dsp:sp modelId="{8D5A5B3D-5CEF-46E0-9827-67186F8112C2}">
      <dsp:nvSpPr>
        <dsp:cNvPr id="0" name=""/>
        <dsp:cNvSpPr/>
      </dsp:nvSpPr>
      <dsp:spPr>
        <a:xfrm>
          <a:off x="2613779" y="899219"/>
          <a:ext cx="179546" cy="2917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7626"/>
              </a:lnTo>
              <a:lnTo>
                <a:pt x="179546" y="291762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9C36-207C-4843-8D1F-3D8BDFBA0BFC}">
      <dsp:nvSpPr>
        <dsp:cNvPr id="0" name=""/>
        <dsp:cNvSpPr/>
      </dsp:nvSpPr>
      <dsp:spPr>
        <a:xfrm>
          <a:off x="2793325" y="3367980"/>
          <a:ext cx="1436370" cy="89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Завдання 3</a:t>
          </a:r>
          <a:endParaRPr lang="uk-UA" sz="2000" kern="1200" noProof="0" dirty="0"/>
        </a:p>
      </dsp:txBody>
      <dsp:txXfrm>
        <a:off x="2819619" y="3394274"/>
        <a:ext cx="1383782" cy="845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6FBF32-3265-4BA9-8063-2788F77D040D}" type="datetime1">
              <a:rPr lang="uk-UA" smtClean="0"/>
              <a:t>23.12.2019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A52D9BF-D574-4807-B36C-9E2A025BE82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DECC247-14D5-4496-B3C1-0BC778AA43D2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E11EC53-F507-411E-9ADC-FBCFECE09D3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7913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3996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744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766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350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39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1104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2526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7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184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E11EC53-F507-411E-9ADC-FBCFECE09D3D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931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івнобедрений трикутник 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62" name="Прямокутник 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>
              <a:lnSpc>
                <a:spcPct val="90000"/>
              </a:lnSpc>
            </a:pPr>
            <a:endParaRPr lang="uk-UA" sz="3200" noProof="0" dirty="0">
              <a:solidFill>
                <a:schemeClr val="tx2"/>
              </a:solidFill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rtlCol="0" anchor="ctr">
            <a:normAutofit/>
          </a:bodyPr>
          <a:lstStyle>
            <a:lvl1pPr algn="ctr">
              <a:defRPr sz="4400" cap="all" normalizeH="0" baseline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 noProof="0" dirty="0" smtClean="0"/>
              <a:t>Клацніть, щоб змінити стиль зразка підзаголовка</a:t>
            </a:r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Альтернативне 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9" name="Прямокутник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3" name="Місце для зображення 2" descr="Пустий покажчик місця заповнення для зображення. Клацніть покажчик місця заповнення та виберіть зображення, яке потрібно додати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188BE0-34A6-4919-9B20-E477AE1BFC35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139B1B-0F64-41CD-B182-057C1DA7DF84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643473-269C-4A02-B18F-1CD8436045E7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989ED2-0B3C-4B19-B6D4-867E95AF2FE4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івнобедрений трикутник 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rtlCol="0" anchor="b" anchorCtr="0">
            <a:noAutofit/>
          </a:bodyPr>
          <a:lstStyle>
            <a:lvl1pPr algn="ctr">
              <a:defRPr sz="4400" b="0" cap="all" baseline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28839-862B-477A-A9EB-71BD571C2F46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07C0EB-BC78-4DAA-B28F-5F70AC648E84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2BE56C-E179-46C3-9A12-12814030ECC3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1162" y="482600"/>
            <a:ext cx="4140649" cy="1422400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івнобедрений трикутник 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9" name="Прямокутник 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uk-UA" noProof="0" dirty="0"/>
          </a:p>
        </p:txBody>
      </p:sp>
      <p:sp>
        <p:nvSpPr>
          <p:cNvPr id="3" name="Місце для зображення 2" descr="Пустий покажчик місця заповнення для зображення. Клацніть покажчик місця заповнення та виберіть зображення, яке потрібно додати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B3756B4-54D7-4CCB-8C1F-36FFCFCA6860}" type="datetime1">
              <a:rPr lang="uk-UA" noProof="0" smtClean="0"/>
              <a:t>23.12.2019</a:t>
            </a:fld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</a:t>
            </a:r>
            <a:endParaRPr lang="uk-UA" dirty="0"/>
          </a:p>
        </p:txBody>
      </p:sp>
      <p:sp>
        <p:nvSpPr>
          <p:cNvPr id="2" name="Підзаголовок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Підзаголовок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 – 5</a:t>
            </a:r>
            <a:endParaRPr lang="uk-UA" dirty="0"/>
          </a:p>
        </p:txBody>
      </p:sp>
      <p:sp>
        <p:nvSpPr>
          <p:cNvPr id="6" name="Місце для зображення 5">
            <a:extLst>
              <a:ext uri="{FF2B5EF4-FFF2-40B4-BE49-F238E27FC236}">
                <a16:creationId xmlns:a16="http://schemas.microsoft.com/office/drawing/2014/main" id="{583E3870-695E-4216-AE38-0C43594605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1AB48333-FA29-4E39-81FA-24E8F4498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 – 6</a:t>
            </a:r>
            <a:endParaRPr lang="uk-UA" dirty="0"/>
          </a:p>
        </p:txBody>
      </p:sp>
      <p:sp>
        <p:nvSpPr>
          <p:cNvPr id="6" name="Місце для зображення 5">
            <a:extLst>
              <a:ext uri="{FF2B5EF4-FFF2-40B4-BE49-F238E27FC236}">
                <a16:creationId xmlns:a16="http://schemas.microsoft.com/office/drawing/2014/main" id="{C70C8142-3524-4C1B-925F-202758FC1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04CE4933-9AC4-4538-8AB1-85E6258F5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60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 та вмісту зі списком</a:t>
            </a:r>
            <a:endParaRPr lang="uk-UA" dirty="0"/>
          </a:p>
        </p:txBody>
      </p:sp>
      <p:sp>
        <p:nvSpPr>
          <p:cNvPr id="14" name="Місце для вмісту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перший пункт тут</a:t>
            </a:r>
          </a:p>
          <a:p>
            <a:pPr rtl="0"/>
            <a:r>
              <a:rPr lang="uk-UA" dirty="0" smtClean="0"/>
              <a:t>Додайте другий пункт тут</a:t>
            </a:r>
          </a:p>
          <a:p>
            <a:pPr rtl="0"/>
            <a:r>
              <a:rPr lang="uk-UA" dirty="0" smtClean="0"/>
              <a:t>Додайте третій пункт тут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для двох елементів вмісту з таблицею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Перший пункт тут</a:t>
            </a:r>
          </a:p>
          <a:p>
            <a:pPr rtl="0"/>
            <a:r>
              <a:rPr lang="uk-UA" dirty="0" smtClean="0"/>
              <a:t>Другий пункт тут</a:t>
            </a:r>
          </a:p>
          <a:p>
            <a:pPr rtl="0"/>
            <a:r>
              <a:rPr lang="uk-UA" dirty="0" smtClean="0"/>
              <a:t>Третій пункт тут</a:t>
            </a:r>
            <a:endParaRPr lang="uk-UA" dirty="0"/>
          </a:p>
        </p:txBody>
      </p:sp>
      <p:graphicFrame>
        <p:nvGraphicFramePr>
          <p:cNvPr id="12" name="Місце для вмісту 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1091292"/>
              </p:ext>
            </p:extLst>
          </p:nvPr>
        </p:nvGraphicFramePr>
        <p:xfrm>
          <a:off x="6297613" y="1803400"/>
          <a:ext cx="4976811" cy="2540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65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 А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 Б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1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95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76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88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3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84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90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для двох елементів вмісту з рисунком </a:t>
            </a:r>
            <a:r>
              <a:rPr lang="uk-UA" dirty="0" err="1" smtClean="0"/>
              <a:t>SmartArt</a:t>
            </a:r>
            <a:endParaRPr lang="uk-UA" dirty="0"/>
          </a:p>
        </p:txBody>
      </p:sp>
      <p:graphicFrame>
        <p:nvGraphicFramePr>
          <p:cNvPr id="4" name="Місце для вмісту 3" descr="Ієрархічний список. Використовується, щоб відображати ієрархічні відносини в групах. Також можна використовувати для групування або переліку інформації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590859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Місце для вмісту 5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Перший пункт тут</a:t>
            </a:r>
          </a:p>
          <a:p>
            <a:pPr rtl="0"/>
            <a:r>
              <a:rPr lang="uk-UA" dirty="0" smtClean="0"/>
              <a:t>Другий пункт тут</a:t>
            </a:r>
          </a:p>
          <a:p>
            <a:pPr rtl="0"/>
            <a:r>
              <a:rPr lang="uk-UA" dirty="0" smtClean="0"/>
              <a:t>Третій пункт тут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14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 – 1</a:t>
            </a:r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DA2FAF3-F4BF-45C8-99E2-A40144D8E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 – 2</a:t>
            </a:r>
            <a:endParaRPr lang="uk-UA" dirty="0"/>
          </a:p>
        </p:txBody>
      </p:sp>
      <p:sp>
        <p:nvSpPr>
          <p:cNvPr id="8" name="Місце для тексту 7">
            <a:extLst>
              <a:ext uri="{FF2B5EF4-FFF2-40B4-BE49-F238E27FC236}">
                <a16:creationId xmlns:a16="http://schemas.microsoft.com/office/drawing/2014/main" id="{32843F5F-DCFF-424E-B628-F3245DECE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вмісту 8">
            <a:extLst>
              <a:ext uri="{FF2B5EF4-FFF2-40B4-BE49-F238E27FC236}">
                <a16:creationId xmlns:a16="http://schemas.microsoft.com/office/drawing/2014/main" id="{6352042A-708B-4608-97E6-186D20BAD1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 9">
            <a:extLst>
              <a:ext uri="{FF2B5EF4-FFF2-40B4-BE49-F238E27FC236}">
                <a16:creationId xmlns:a16="http://schemas.microsoft.com/office/drawing/2014/main" id="{201D2D32-39F4-4884-9F92-0164ADCCE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вмісту 10">
            <a:extLst>
              <a:ext uri="{FF2B5EF4-FFF2-40B4-BE49-F238E27FC236}">
                <a16:creationId xmlns:a16="http://schemas.microsoft.com/office/drawing/2014/main" id="{B582D053-D303-4A04-A9DF-95BAEDA3A8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 –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заголовок слайда – 4</a:t>
            </a:r>
            <a:endParaRPr lang="uk-UA" dirty="0"/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7020D7C6-A2F8-4D27-BC99-04C548E59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68EC3D26-131F-4CDE-8F0C-28864F5AA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Червона з променями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Тема Offic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9392E6-1779-4FAF-B392-DC69E0050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2CD35-1BF7-4AC4-8ED6-20AE2FB94F9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066AE98-A380-4493-906D-DC84612016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TF02804895</Template>
  <TotalTime>0</TotalTime>
  <Words>115</Words>
  <PresentationFormat>Довільний</PresentationFormat>
  <Paragraphs>50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Cambria</vt:lpstr>
      <vt:lpstr>Червона з променями 16x9</vt:lpstr>
      <vt:lpstr>Макет заголовка</vt:lpstr>
      <vt:lpstr>Макет заголовка та вмісту зі списком</vt:lpstr>
      <vt:lpstr>Макет для двох елементів вмісту з таблицею</vt:lpstr>
      <vt:lpstr>Макет для двох елементів вмісту з рисунком SmartArt</vt:lpstr>
      <vt:lpstr>Додайте заголовок слайда – 1</vt:lpstr>
      <vt:lpstr>Додайте заголовок слайда – 2</vt:lpstr>
      <vt:lpstr>Додайте заголовок слайда – 3</vt:lpstr>
      <vt:lpstr>Презентація PowerPoint</vt:lpstr>
      <vt:lpstr>Додайте заголовок слайда – 4</vt:lpstr>
      <vt:lpstr>Додайте заголовок слайда – 5</vt:lpstr>
      <vt:lpstr>Додайте заголовок слайда –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2019-07-14T18:02:17Z</dcterms:created>
  <dcterms:modified xsi:type="dcterms:W3CDTF">2019-12-23T05:20:40Z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