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4" r:id="rId4"/>
  </p:sldMasterIdLst>
  <p:notesMasterIdLst>
    <p:notesMasterId r:id="rId6"/>
  </p:notesMasterIdLst>
  <p:handoutMasterIdLst>
    <p:handoutMasterId r:id="rId7"/>
  </p:handoutMasterIdLst>
  <p:sldIdLst>
    <p:sldId id="257" r:id="rId5"/>
  </p:sldIdLst>
  <p:sldSz cx="7772400" cy="10058400"/>
  <p:notesSz cx="6858000" cy="9144000"/>
  <p:defaultTextStyle>
    <a:defPPr rtl="0">
      <a:defRPr lang="uk-ua"/>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19" autoAdjust="0"/>
  </p:normalViewPr>
  <p:slideViewPr>
    <p:cSldViewPr snapToGrid="0">
      <p:cViewPr varScale="1">
        <p:scale>
          <a:sx n="86" d="100"/>
          <a:sy n="86" d="100"/>
        </p:scale>
        <p:origin x="2682" y="84"/>
      </p:cViewPr>
      <p:guideLst/>
    </p:cSldViewPr>
  </p:slideViewPr>
  <p:notesTextViewPr>
    <p:cViewPr>
      <p:scale>
        <a:sx n="1" d="1"/>
        <a:sy n="1" d="1"/>
      </p:scale>
      <p:origin x="0" y="0"/>
    </p:cViewPr>
  </p:notesTextViewPr>
  <p:notesViewPr>
    <p:cSldViewPr snapToGrid="0">
      <p:cViewPr varScale="1">
        <p:scale>
          <a:sx n="100" d="100"/>
          <a:sy n="100" d="100"/>
        </p:scale>
        <p:origin x="280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_Microsoft_Excel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Продажі</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1-9988-47BD-A95E-710486870DA5}"/>
              </c:ext>
            </c:extLst>
          </c:dPt>
          <c:dPt>
            <c:idx val="1"/>
            <c:bubble3D val="0"/>
            <c:spPr>
              <a:solidFill>
                <a:schemeClr val="accent1"/>
              </a:solidFill>
              <a:ln w="19050">
                <a:noFill/>
              </a:ln>
              <a:effectLst/>
            </c:spPr>
            <c:extLst>
              <c:ext xmlns:c16="http://schemas.microsoft.com/office/drawing/2014/chart" uri="{C3380CC4-5D6E-409C-BE32-E72D297353CC}">
                <c16:uniqueId val="{00000003-9988-47BD-A95E-710486870DA5}"/>
              </c:ext>
            </c:extLst>
          </c:dPt>
          <c:dPt>
            <c:idx val="2"/>
            <c:bubble3D val="0"/>
            <c:spPr>
              <a:solidFill>
                <a:schemeClr val="bg1"/>
              </a:solidFill>
              <a:ln w="12700">
                <a:noFill/>
              </a:ln>
              <a:effectLst/>
            </c:spPr>
            <c:extLst>
              <c:ext xmlns:c16="http://schemas.microsoft.com/office/drawing/2014/chart" uri="{C3380CC4-5D6E-409C-BE32-E72D297353CC}">
                <c16:uniqueId val="{00000005-9988-47BD-A95E-710486870DA5}"/>
              </c:ext>
            </c:extLst>
          </c:dPt>
          <c:dPt>
            <c:idx val="3"/>
            <c:bubble3D val="0"/>
            <c:spPr>
              <a:solidFill>
                <a:schemeClr val="accent3"/>
              </a:solidFill>
              <a:ln w="19050">
                <a:noFill/>
              </a:ln>
              <a:effectLst/>
            </c:spPr>
            <c:extLst>
              <c:ext xmlns:c16="http://schemas.microsoft.com/office/drawing/2014/chart" uri="{C3380CC4-5D6E-409C-BE32-E72D297353CC}">
                <c16:uniqueId val="{00000007-9988-47BD-A95E-710486870DA5}"/>
              </c:ext>
            </c:extLst>
          </c:dPt>
          <c:dLbls>
            <c:dLbl>
              <c:idx val="0"/>
              <c:layout>
                <c:manualLayout>
                  <c:x val="0.11246556396207245"/>
                  <c:y val="9.0905976735636815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9988-47BD-A95E-710486870DA5}"/>
                </c:ext>
              </c:extLst>
            </c:dLbl>
            <c:dLbl>
              <c:idx val="1"/>
              <c:layout>
                <c:manualLayout>
                  <c:x val="-0.11757763505125757"/>
                  <c:y val="8.4412692683091442E-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9988-47BD-A95E-710486870DA5}"/>
                </c:ext>
              </c:extLst>
            </c:dLbl>
            <c:dLbl>
              <c:idx val="2"/>
              <c:layout>
                <c:manualLayout>
                  <c:x val="-0.12268970614044271"/>
                  <c:y val="-0.10389254484072792"/>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9988-47BD-A95E-710486870DA5}"/>
                </c:ext>
              </c:extLst>
            </c:dLbl>
            <c:dLbl>
              <c:idx val="3"/>
              <c:layout>
                <c:manualLayout>
                  <c:x val="-8.6905208516146942E-2"/>
                  <c:y val="-0.12337239699836443"/>
                </c:manualLayout>
              </c:layou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9988-47BD-A95E-710486870DA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uk-UA"/>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I кв.</c:v>
                </c:pt>
                <c:pt idx="1">
                  <c:v>II кв.</c:v>
                </c:pt>
                <c:pt idx="2">
                  <c:v>III кв.</c:v>
                </c:pt>
                <c:pt idx="3">
                  <c:v>IV кв.</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9988-47BD-A95E-710486870DA5}"/>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uk-U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Програмне забезпечення</c:v>
                </c:pt>
              </c:strCache>
            </c:strRef>
          </c:tx>
          <c:spPr>
            <a:solidFill>
              <a:schemeClr val="accent3"/>
            </a:solidFill>
            <a:ln>
              <a:noFill/>
            </a:ln>
            <a:effectLst/>
          </c:spPr>
          <c:invertIfNegative val="0"/>
          <c:cat>
            <c:strRef>
              <c:f>Sheet1!$A$2:$A$3</c:f>
              <c:strCache>
                <c:ptCount val="2"/>
                <c:pt idx="0">
                  <c:v>Окрема людина</c:v>
                </c:pt>
                <c:pt idx="1">
                  <c:v>Аналітика</c:v>
                </c:pt>
              </c:strCache>
            </c:strRef>
          </c:cat>
          <c:val>
            <c:numRef>
              <c:f>Sheet1!$B$2:$B$3</c:f>
              <c:numCache>
                <c:formatCode>General</c:formatCode>
                <c:ptCount val="2"/>
                <c:pt idx="0">
                  <c:v>4.3</c:v>
                </c:pt>
                <c:pt idx="1">
                  <c:v>2.5</c:v>
                </c:pt>
              </c:numCache>
            </c:numRef>
          </c:val>
          <c:extLst>
            <c:ext xmlns:c16="http://schemas.microsoft.com/office/drawing/2014/chart" uri="{C3380CC4-5D6E-409C-BE32-E72D297353CC}">
              <c16:uniqueId val="{00000000-6AF5-4C19-AA0C-CCCD9170125E}"/>
            </c:ext>
          </c:extLst>
        </c:ser>
        <c:ser>
          <c:idx val="1"/>
          <c:order val="1"/>
          <c:tx>
            <c:strRef>
              <c:f>Sheet1!$C$1</c:f>
              <c:strCache>
                <c:ptCount val="1"/>
                <c:pt idx="0">
                  <c:v>Обладнання</c:v>
                </c:pt>
              </c:strCache>
            </c:strRef>
          </c:tx>
          <c:spPr>
            <a:solidFill>
              <a:schemeClr val="accent2"/>
            </a:solidFill>
            <a:ln>
              <a:noFill/>
            </a:ln>
            <a:effectLst/>
          </c:spPr>
          <c:invertIfNegative val="0"/>
          <c:cat>
            <c:strRef>
              <c:f>Sheet1!$A$2:$A$3</c:f>
              <c:strCache>
                <c:ptCount val="2"/>
                <c:pt idx="0">
                  <c:v>Окрема людина</c:v>
                </c:pt>
                <c:pt idx="1">
                  <c:v>Аналітика</c:v>
                </c:pt>
              </c:strCache>
            </c:strRef>
          </c:cat>
          <c:val>
            <c:numRef>
              <c:f>Sheet1!$C$2:$C$3</c:f>
              <c:numCache>
                <c:formatCode>General</c:formatCode>
                <c:ptCount val="2"/>
                <c:pt idx="0">
                  <c:v>2.4</c:v>
                </c:pt>
                <c:pt idx="1">
                  <c:v>4.4000000000000004</c:v>
                </c:pt>
              </c:numCache>
            </c:numRef>
          </c:val>
          <c:extLst>
            <c:ext xmlns:c16="http://schemas.microsoft.com/office/drawing/2014/chart" uri="{C3380CC4-5D6E-409C-BE32-E72D297353CC}">
              <c16:uniqueId val="{00000001-6AF5-4C19-AA0C-CCCD9170125E}"/>
            </c:ext>
          </c:extLst>
        </c:ser>
        <c:ser>
          <c:idx val="2"/>
          <c:order val="2"/>
          <c:tx>
            <c:strRef>
              <c:f>Sheet1!$D$1</c:f>
              <c:strCache>
                <c:ptCount val="1"/>
                <c:pt idx="0">
                  <c:v>Адміністратор</c:v>
                </c:pt>
              </c:strCache>
            </c:strRef>
          </c:tx>
          <c:spPr>
            <a:solidFill>
              <a:schemeClr val="bg1"/>
            </a:solidFill>
            <a:ln>
              <a:noFill/>
            </a:ln>
            <a:effectLst/>
          </c:spPr>
          <c:invertIfNegative val="0"/>
          <c:cat>
            <c:strRef>
              <c:f>Sheet1!$A$2:$A$3</c:f>
              <c:strCache>
                <c:ptCount val="2"/>
                <c:pt idx="0">
                  <c:v>Окрема людина</c:v>
                </c:pt>
                <c:pt idx="1">
                  <c:v>Аналітика</c:v>
                </c:pt>
              </c:strCache>
            </c:strRef>
          </c:cat>
          <c:val>
            <c:numRef>
              <c:f>Sheet1!$D$2:$D$3</c:f>
              <c:numCache>
                <c:formatCode>General</c:formatCode>
                <c:ptCount val="2"/>
                <c:pt idx="0">
                  <c:v>2</c:v>
                </c:pt>
                <c:pt idx="1">
                  <c:v>2</c:v>
                </c:pt>
              </c:numCache>
            </c:numRef>
          </c:val>
          <c:extLst>
            <c:ext xmlns:c16="http://schemas.microsoft.com/office/drawing/2014/chart" uri="{C3380CC4-5D6E-409C-BE32-E72D297353CC}">
              <c16:uniqueId val="{00000002-6AF5-4C19-AA0C-CCCD9170125E}"/>
            </c:ext>
          </c:extLst>
        </c:ser>
        <c:dLbls>
          <c:showLegendKey val="0"/>
          <c:showVal val="0"/>
          <c:showCatName val="0"/>
          <c:showSerName val="0"/>
          <c:showPercent val="0"/>
          <c:showBubbleSize val="0"/>
        </c:dLbls>
        <c:gapWidth val="150"/>
        <c:overlap val="-50"/>
        <c:axId val="655381144"/>
        <c:axId val="581616336"/>
      </c:barChart>
      <c:catAx>
        <c:axId val="65538114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uk-UA"/>
          </a:p>
        </c:txPr>
        <c:crossAx val="581616336"/>
        <c:crosses val="autoZero"/>
        <c:auto val="1"/>
        <c:lblAlgn val="ctr"/>
        <c:lblOffset val="100"/>
        <c:noMultiLvlLbl val="0"/>
      </c:catAx>
      <c:valAx>
        <c:axId val="5816163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uk-UA"/>
          </a:p>
        </c:txPr>
        <c:crossAx val="65538114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000">
          <a:solidFill>
            <a:schemeClr val="bg1"/>
          </a:solidFill>
        </a:defRPr>
      </a:pPr>
      <a:endParaRPr lang="uk-U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Ряд 1</c:v>
                </c:pt>
              </c:strCache>
            </c:strRef>
          </c:tx>
          <c:spPr>
            <a:ln w="28575" cap="rnd">
              <a:solidFill>
                <a:schemeClr val="bg1"/>
              </a:solidFill>
              <a:round/>
            </a:ln>
            <a:effectLst/>
          </c:spPr>
          <c:marker>
            <c:symbol val="circle"/>
            <c:size val="5"/>
            <c:spPr>
              <a:solidFill>
                <a:schemeClr val="bg1"/>
              </a:solidFill>
              <a:ln w="9525">
                <a:solidFill>
                  <a:schemeClr val="bg1"/>
                </a:solidFill>
              </a:ln>
              <a:effectLst/>
            </c:spPr>
          </c:marker>
          <c:cat>
            <c:strRef>
              <c:f>Sheet1!$A$2:$A$5</c:f>
              <c:strCache>
                <c:ptCount val="4"/>
                <c:pt idx="0">
                  <c:v>Word</c:v>
                </c:pt>
                <c:pt idx="1">
                  <c:v>Excel</c:v>
                </c:pt>
                <c:pt idx="2">
                  <c:v>PowerPoint</c:v>
                </c:pt>
                <c:pt idx="3">
                  <c:v>Visual Studio</c:v>
                </c:pt>
              </c:strCache>
            </c:strRef>
          </c:cat>
          <c:val>
            <c:numRef>
              <c:f>Sheet1!$B$2:$B$5</c:f>
              <c:numCache>
                <c:formatCode>General</c:formatCode>
                <c:ptCount val="4"/>
                <c:pt idx="0">
                  <c:v>4.3</c:v>
                </c:pt>
                <c:pt idx="1">
                  <c:v>2.5</c:v>
                </c:pt>
                <c:pt idx="2">
                  <c:v>3.5</c:v>
                </c:pt>
                <c:pt idx="3">
                  <c:v>4.5</c:v>
                </c:pt>
              </c:numCache>
            </c:numRef>
          </c:val>
          <c:smooth val="1"/>
          <c:extLst>
            <c:ext xmlns:c16="http://schemas.microsoft.com/office/drawing/2014/chart" uri="{C3380CC4-5D6E-409C-BE32-E72D297353CC}">
              <c16:uniqueId val="{00000000-13B3-4D39-8C9D-681AC32D59C3}"/>
            </c:ext>
          </c:extLst>
        </c:ser>
        <c:ser>
          <c:idx val="1"/>
          <c:order val="1"/>
          <c:tx>
            <c:strRef>
              <c:f>Sheet1!$C$1</c:f>
              <c:strCache>
                <c:ptCount val="1"/>
                <c:pt idx="0">
                  <c:v>Ряд 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Sheet1!$A$2:$A$5</c:f>
              <c:strCache>
                <c:ptCount val="4"/>
                <c:pt idx="0">
                  <c:v>Word</c:v>
                </c:pt>
                <c:pt idx="1">
                  <c:v>Excel</c:v>
                </c:pt>
                <c:pt idx="2">
                  <c:v>PowerPoint</c:v>
                </c:pt>
                <c:pt idx="3">
                  <c:v>Visual Studio</c:v>
                </c:pt>
              </c:strCache>
            </c:strRef>
          </c:cat>
          <c:val>
            <c:numRef>
              <c:f>Sheet1!$C$2:$C$5</c:f>
              <c:numCache>
                <c:formatCode>General</c:formatCode>
                <c:ptCount val="4"/>
                <c:pt idx="0">
                  <c:v>2.4</c:v>
                </c:pt>
                <c:pt idx="1">
                  <c:v>4.4000000000000004</c:v>
                </c:pt>
                <c:pt idx="2">
                  <c:v>1.8</c:v>
                </c:pt>
                <c:pt idx="3">
                  <c:v>2.8</c:v>
                </c:pt>
              </c:numCache>
            </c:numRef>
          </c:val>
          <c:smooth val="1"/>
          <c:extLst>
            <c:ext xmlns:c16="http://schemas.microsoft.com/office/drawing/2014/chart" uri="{C3380CC4-5D6E-409C-BE32-E72D297353CC}">
              <c16:uniqueId val="{00000001-13B3-4D39-8C9D-681AC32D59C3}"/>
            </c:ext>
          </c:extLst>
        </c:ser>
        <c:ser>
          <c:idx val="2"/>
          <c:order val="2"/>
          <c:tx>
            <c:strRef>
              <c:f>Sheet1!$D$1</c:f>
              <c:strCache>
                <c:ptCount val="1"/>
                <c:pt idx="0">
                  <c:v>Ряд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Word</c:v>
                </c:pt>
                <c:pt idx="1">
                  <c:v>Excel</c:v>
                </c:pt>
                <c:pt idx="2">
                  <c:v>PowerPoint</c:v>
                </c:pt>
                <c:pt idx="3">
                  <c:v>Visual Studio</c:v>
                </c:pt>
              </c:strCache>
            </c:strRef>
          </c:cat>
          <c:val>
            <c:numRef>
              <c:f>Sheet1!$D$2:$D$5</c:f>
              <c:numCache>
                <c:formatCode>General</c:formatCode>
                <c:ptCount val="4"/>
                <c:pt idx="0">
                  <c:v>2</c:v>
                </c:pt>
                <c:pt idx="1">
                  <c:v>2</c:v>
                </c:pt>
                <c:pt idx="2">
                  <c:v>3</c:v>
                </c:pt>
                <c:pt idx="3">
                  <c:v>5</c:v>
                </c:pt>
              </c:numCache>
            </c:numRef>
          </c:val>
          <c:smooth val="1"/>
          <c:extLst>
            <c:ext xmlns:c16="http://schemas.microsoft.com/office/drawing/2014/chart" uri="{C3380CC4-5D6E-409C-BE32-E72D297353CC}">
              <c16:uniqueId val="{00000002-13B3-4D39-8C9D-681AC32D59C3}"/>
            </c:ext>
          </c:extLst>
        </c:ser>
        <c:dLbls>
          <c:showLegendKey val="0"/>
          <c:showVal val="0"/>
          <c:showCatName val="0"/>
          <c:showSerName val="0"/>
          <c:showPercent val="0"/>
          <c:showBubbleSize val="0"/>
        </c:dLbls>
        <c:marker val="1"/>
        <c:smooth val="0"/>
        <c:axId val="657488600"/>
        <c:axId val="657489256"/>
      </c:lineChart>
      <c:catAx>
        <c:axId val="65748860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uk-UA"/>
          </a:p>
        </c:txPr>
        <c:crossAx val="657489256"/>
        <c:crosses val="autoZero"/>
        <c:auto val="1"/>
        <c:lblAlgn val="ctr"/>
        <c:lblOffset val="100"/>
        <c:noMultiLvlLbl val="0"/>
      </c:catAx>
      <c:valAx>
        <c:axId val="657489256"/>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bg1"/>
                    </a:solidFill>
                    <a:latin typeface="+mn-lt"/>
                    <a:ea typeface="+mn-ea"/>
                    <a:cs typeface="+mn-cs"/>
                  </a:defRPr>
                </a:pPr>
                <a:r>
                  <a:rPr lang="en-US" dirty="0">
                    <a:solidFill>
                      <a:schemeClr val="bg1"/>
                    </a:solidFill>
                  </a:rPr>
                  <a:t>Понаднормово</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uk-UA"/>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uk-UA"/>
          </a:p>
        </c:txPr>
        <c:crossAx val="65748860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000"/>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a:extLst>
              <a:ext uri="{FF2B5EF4-FFF2-40B4-BE49-F238E27FC236}">
                <a16:creationId xmlns:a16="http://schemas.microsoft.com/office/drawing/2014/main" id="{4E104ED7-C171-4668-AEE7-B3AEBA5DB69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uk-UA" noProof="1"/>
          </a:p>
        </p:txBody>
      </p:sp>
      <p:sp>
        <p:nvSpPr>
          <p:cNvPr id="3" name="Місце для дати 2">
            <a:extLst>
              <a:ext uri="{FF2B5EF4-FFF2-40B4-BE49-F238E27FC236}">
                <a16:creationId xmlns:a16="http://schemas.microsoft.com/office/drawing/2014/main" id="{77635E4C-2379-4E45-B9B2-E43EC61316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37E45D6-89AC-40E3-A4EA-2ECC952A2C47}" type="datetime1">
              <a:rPr lang="uk-UA" noProof="1" dirty="0" smtClean="0"/>
              <a:t>29.05.2020</a:t>
            </a:fld>
            <a:endParaRPr lang="uk-UA" noProof="1"/>
          </a:p>
        </p:txBody>
      </p:sp>
      <p:sp>
        <p:nvSpPr>
          <p:cNvPr id="4" name="Місце для нижнього колонтитула 3">
            <a:extLst>
              <a:ext uri="{FF2B5EF4-FFF2-40B4-BE49-F238E27FC236}">
                <a16:creationId xmlns:a16="http://schemas.microsoft.com/office/drawing/2014/main" id="{21FA3918-8F7A-4B64-907B-42E48B5ECB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uk-UA" noProof="1"/>
          </a:p>
        </p:txBody>
      </p:sp>
      <p:sp>
        <p:nvSpPr>
          <p:cNvPr id="5" name="Місце для номера слайда 4">
            <a:extLst>
              <a:ext uri="{FF2B5EF4-FFF2-40B4-BE49-F238E27FC236}">
                <a16:creationId xmlns:a16="http://schemas.microsoft.com/office/drawing/2014/main" id="{7B08035E-8EB8-4C2B-9094-10B4CFAE37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7D0AA0A-5135-415D-A092-FA0C46B8AC3C}" type="slidenum">
              <a:rPr lang="uk-UA" noProof="1" dirty="0" smtClean="0"/>
              <a:t>‹№›</a:t>
            </a:fld>
            <a:endParaRPr lang="uk-UA" noProof="1"/>
          </a:p>
        </p:txBody>
      </p:sp>
    </p:spTree>
    <p:extLst>
      <p:ext uri="{BB962C8B-B14F-4D97-AF65-F5344CB8AC3E}">
        <p14:creationId xmlns:p14="http://schemas.microsoft.com/office/powerpoint/2010/main" val="14758146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uk-UA" noProof="1"/>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9F9C780-1D7D-4CA2-863F-8ABDBDD9EDBB}" type="datetime1">
              <a:rPr lang="uk-UA" noProof="1" dirty="0" smtClean="0"/>
              <a:t>29.05.2020</a:t>
            </a:fld>
            <a:endParaRPr lang="uk-UA" noProof="1"/>
          </a:p>
        </p:txBody>
      </p:sp>
      <p:sp>
        <p:nvSpPr>
          <p:cNvPr id="4" name="Місце для зображення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uk-UA" noProof="1"/>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uk-UA" noProof="1" smtClean="0"/>
              <a:t>Зразки заголовків</a:t>
            </a:r>
          </a:p>
          <a:p>
            <a:pPr lvl="1" rtl="0"/>
            <a:r>
              <a:rPr lang="uk-UA" noProof="1" smtClean="0"/>
              <a:t>Другий рівень</a:t>
            </a:r>
          </a:p>
          <a:p>
            <a:pPr lvl="2" rtl="0"/>
            <a:r>
              <a:rPr lang="uk-UA" noProof="1" smtClean="0"/>
              <a:t>Третій рівень</a:t>
            </a:r>
          </a:p>
          <a:p>
            <a:pPr lvl="3" rtl="0"/>
            <a:r>
              <a:rPr lang="uk-UA" noProof="1" smtClean="0"/>
              <a:t>Четвертий рівень</a:t>
            </a:r>
          </a:p>
          <a:p>
            <a:pPr lvl="4" rtl="0"/>
            <a:r>
              <a:rPr lang="uk-UA" noProof="1" smtClean="0"/>
              <a:t>П’ятий рівень</a:t>
            </a:r>
            <a:endParaRPr lang="uk-UA" noProof="1"/>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uk-UA" noProof="1"/>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B81861C-5139-457C-970B-278F1608A4E9}" type="slidenum">
              <a:rPr lang="uk-UA" noProof="1" dirty="0" smtClean="0"/>
              <a:t>‹№›</a:t>
            </a:fld>
            <a:endParaRPr lang="uk-UA" noProof="1"/>
          </a:p>
        </p:txBody>
      </p:sp>
    </p:spTree>
    <p:extLst>
      <p:ext uri="{BB962C8B-B14F-4D97-AF65-F5344CB8AC3E}">
        <p14:creationId xmlns:p14="http://schemas.microsoft.com/office/powerpoint/2010/main" val="11278659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rtlCol="0"/>
          <a:lstStyle/>
          <a:p>
            <a:pPr rtl="0"/>
            <a:endParaRPr lang="uk-UA" noProof="1"/>
          </a:p>
        </p:txBody>
      </p:sp>
      <p:sp>
        <p:nvSpPr>
          <p:cNvPr id="4" name="Місце для номера слайда 3"/>
          <p:cNvSpPr>
            <a:spLocks noGrp="1"/>
          </p:cNvSpPr>
          <p:nvPr>
            <p:ph type="sldNum" sz="quarter" idx="5"/>
          </p:nvPr>
        </p:nvSpPr>
        <p:spPr/>
        <p:txBody>
          <a:bodyPr rtlCol="0"/>
          <a:lstStyle/>
          <a:p>
            <a:pPr rtl="0"/>
            <a:fld id="{EB81861C-5139-457C-970B-278F1608A4E9}" type="slidenum">
              <a:rPr lang="uk-UA" noProof="1" dirty="0" smtClean="0"/>
              <a:t>1</a:t>
            </a:fld>
            <a:endParaRPr lang="uk-UA" noProof="1"/>
          </a:p>
        </p:txBody>
      </p:sp>
    </p:spTree>
    <p:extLst>
      <p:ext uri="{BB962C8B-B14F-4D97-AF65-F5344CB8AC3E}">
        <p14:creationId xmlns:p14="http://schemas.microsoft.com/office/powerpoint/2010/main" val="1468276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Пусто">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a:xfrm>
            <a:off x="534353" y="9322650"/>
            <a:ext cx="1748790" cy="535516"/>
          </a:xfrm>
          <a:prstGeom prst="rect">
            <a:avLst/>
          </a:prstGeom>
        </p:spPr>
        <p:txBody>
          <a:bodyPr rtlCol="0"/>
          <a:lstStyle/>
          <a:p>
            <a:pPr rtl="0"/>
            <a:fld id="{ECFD338E-55D0-4FCF-B80F-95326151ECAC}" type="datetime1">
              <a:rPr lang="uk-UA" noProof="1" dirty="0" smtClean="0"/>
              <a:t>29.05.2020</a:t>
            </a:fld>
            <a:endParaRPr lang="uk-UA" noProof="1"/>
          </a:p>
        </p:txBody>
      </p:sp>
      <p:sp>
        <p:nvSpPr>
          <p:cNvPr id="3" name="Місце для нижнього колонтитула 2"/>
          <p:cNvSpPr>
            <a:spLocks noGrp="1"/>
          </p:cNvSpPr>
          <p:nvPr>
            <p:ph type="ftr" sz="quarter" idx="11"/>
          </p:nvPr>
        </p:nvSpPr>
        <p:spPr>
          <a:xfrm>
            <a:off x="2574609" y="9322650"/>
            <a:ext cx="2623185" cy="535516"/>
          </a:xfrm>
          <a:prstGeom prst="rect">
            <a:avLst/>
          </a:prstGeom>
        </p:spPr>
        <p:txBody>
          <a:bodyPr rtlCol="0"/>
          <a:lstStyle/>
          <a:p>
            <a:pPr rtl="0"/>
            <a:endParaRPr lang="uk-UA" noProof="1"/>
          </a:p>
        </p:txBody>
      </p:sp>
      <p:sp>
        <p:nvSpPr>
          <p:cNvPr id="4" name="Місце для номера слайда 3"/>
          <p:cNvSpPr>
            <a:spLocks noGrp="1"/>
          </p:cNvSpPr>
          <p:nvPr>
            <p:ph type="sldNum" sz="quarter" idx="12"/>
          </p:nvPr>
        </p:nvSpPr>
        <p:spPr/>
        <p:txBody>
          <a:bodyPr rtlCol="0"/>
          <a:lstStyle/>
          <a:p>
            <a:pPr rtl="0"/>
            <a:fld id="{D518928D-FFF6-43DC-9917-6D83E7075E8A}" type="slidenum">
              <a:rPr lang="uk-UA" noProof="1" dirty="0" smtClean="0"/>
              <a:t>‹№›</a:t>
            </a:fld>
            <a:endParaRPr lang="uk-UA" noProof="1"/>
          </a:p>
        </p:txBody>
      </p:sp>
      <p:sp>
        <p:nvSpPr>
          <p:cNvPr id="5" name="Заголовок 4">
            <a:extLst>
              <a:ext uri="{FF2B5EF4-FFF2-40B4-BE49-F238E27FC236}">
                <a16:creationId xmlns:a16="http://schemas.microsoft.com/office/drawing/2014/main" id="{11310CCD-5E5B-4F7B-B7B1-EE3E23F3DCF9}"/>
              </a:ext>
            </a:extLst>
          </p:cNvPr>
          <p:cNvSpPr>
            <a:spLocks noGrp="1"/>
          </p:cNvSpPr>
          <p:nvPr>
            <p:ph type="title"/>
          </p:nvPr>
        </p:nvSpPr>
        <p:spPr/>
        <p:txBody>
          <a:bodyPr rtlCol="0"/>
          <a:lstStyle/>
          <a:p>
            <a:pPr rtl="0"/>
            <a:r>
              <a:rPr lang="uk-UA" noProof="1" smtClean="0"/>
              <a:t>Зразок заголовка</a:t>
            </a:r>
            <a:endParaRPr lang="uk-UA" noProof="1"/>
          </a:p>
        </p:txBody>
      </p:sp>
    </p:spTree>
    <p:extLst>
      <p:ext uri="{BB962C8B-B14F-4D97-AF65-F5344CB8AC3E}">
        <p14:creationId xmlns:p14="http://schemas.microsoft.com/office/powerpoint/2010/main" val="130246839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93CBEDFA-5BC0-4184-8A10-AED13FD3EA6E}"/>
              </a:ext>
            </a:extLst>
          </p:cNvPr>
          <p:cNvSpPr/>
          <p:nvPr userDrawn="1"/>
        </p:nvSpPr>
        <p:spPr>
          <a:xfrm>
            <a:off x="241200" y="241200"/>
            <a:ext cx="7290000" cy="9576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2" name="Місце для заголовка 1"/>
          <p:cNvSpPr>
            <a:spLocks noGrp="1"/>
          </p:cNvSpPr>
          <p:nvPr>
            <p:ph type="title"/>
          </p:nvPr>
        </p:nvSpPr>
        <p:spPr>
          <a:xfrm>
            <a:off x="534354" y="535521"/>
            <a:ext cx="6703695" cy="973240"/>
          </a:xfrm>
          <a:prstGeom prst="rect">
            <a:avLst/>
          </a:prstGeom>
        </p:spPr>
        <p:txBody>
          <a:bodyPr vert="horz" lIns="0" tIns="0" rIns="0" bIns="0" rtlCol="0" anchor="t">
            <a:noAutofit/>
          </a:bodyPr>
          <a:lstStyle/>
          <a:p>
            <a:pPr rtl="0"/>
            <a:r>
              <a:rPr lang="uk-UA" noProof="1" smtClean="0"/>
              <a:t>Клацніть, щоб змінити стиль зразка заголовка</a:t>
            </a:r>
            <a:endParaRPr lang="uk-UA" noProof="1"/>
          </a:p>
        </p:txBody>
      </p:sp>
      <p:sp>
        <p:nvSpPr>
          <p:cNvPr id="3" name="Місце для тексту 2"/>
          <p:cNvSpPr>
            <a:spLocks noGrp="1"/>
          </p:cNvSpPr>
          <p:nvPr>
            <p:ph type="body" idx="1"/>
          </p:nvPr>
        </p:nvSpPr>
        <p:spPr>
          <a:xfrm>
            <a:off x="534354" y="1785366"/>
            <a:ext cx="6703695" cy="7537284"/>
          </a:xfrm>
          <a:prstGeom prst="rect">
            <a:avLst/>
          </a:prstGeom>
        </p:spPr>
        <p:txBody>
          <a:bodyPr vert="horz" lIns="0" tIns="0" rIns="0" bIns="0" rtlCol="0">
            <a:noAutofit/>
          </a:bodyPr>
          <a:lstStyle/>
          <a:p>
            <a:pPr lvl="0" rtl="0"/>
            <a:r>
              <a:rPr lang="uk-UA" noProof="1" smtClean="0"/>
              <a:t>Зразки заголовків</a:t>
            </a:r>
          </a:p>
          <a:p>
            <a:pPr lvl="1" rtl="0"/>
            <a:r>
              <a:rPr lang="uk-UA" noProof="1" smtClean="0"/>
              <a:t>Другий рівень</a:t>
            </a:r>
          </a:p>
          <a:p>
            <a:pPr lvl="2" rtl="0"/>
            <a:r>
              <a:rPr lang="uk-UA" noProof="1" smtClean="0"/>
              <a:t>Третій рівень</a:t>
            </a:r>
          </a:p>
          <a:p>
            <a:pPr lvl="3" rtl="0"/>
            <a:r>
              <a:rPr lang="uk-UA" noProof="1" smtClean="0"/>
              <a:t>Четвертий рівень</a:t>
            </a:r>
          </a:p>
          <a:p>
            <a:pPr lvl="4" rtl="0"/>
            <a:r>
              <a:rPr lang="uk-UA" noProof="1" smtClean="0"/>
              <a:t>П’ятий рівень</a:t>
            </a:r>
            <a:endParaRPr lang="uk-UA" noProof="1"/>
          </a:p>
        </p:txBody>
      </p:sp>
      <p:sp>
        <p:nvSpPr>
          <p:cNvPr id="6" name="Місце для номера слайда 5"/>
          <p:cNvSpPr>
            <a:spLocks noGrp="1"/>
          </p:cNvSpPr>
          <p:nvPr>
            <p:ph type="sldNum" sz="quarter" idx="4"/>
          </p:nvPr>
        </p:nvSpPr>
        <p:spPr>
          <a:xfrm>
            <a:off x="7238048" y="9599255"/>
            <a:ext cx="272034" cy="258911"/>
          </a:xfrm>
          <a:prstGeom prst="rect">
            <a:avLst/>
          </a:prstGeom>
        </p:spPr>
        <p:txBody>
          <a:bodyPr vert="horz" lIns="0" tIns="0" rIns="0" bIns="0" rtlCol="0" anchor="ctr"/>
          <a:lstStyle>
            <a:lvl1pPr algn="ctr">
              <a:defRPr sz="990">
                <a:solidFill>
                  <a:schemeClr val="bg1"/>
                </a:solidFill>
              </a:defRPr>
            </a:lvl1pPr>
          </a:lstStyle>
          <a:p>
            <a:pPr rtl="0"/>
            <a:fld id="{D518928D-FFF6-43DC-9917-6D83E7075E8A}" type="slidenum">
              <a:rPr lang="uk-UA" noProof="1" dirty="0" smtClean="0"/>
              <a:t>‹№›</a:t>
            </a:fld>
            <a:endParaRPr lang="uk-UA" noProof="1"/>
          </a:p>
        </p:txBody>
      </p:sp>
    </p:spTree>
    <p:extLst>
      <p:ext uri="{BB962C8B-B14F-4D97-AF65-F5344CB8AC3E}">
        <p14:creationId xmlns:p14="http://schemas.microsoft.com/office/powerpoint/2010/main" val="1630691542"/>
      </p:ext>
    </p:extLst>
  </p:cSld>
  <p:clrMap bg1="lt1" tx1="dk1" bg2="lt2" tx2="dk2" accent1="accent1" accent2="accent2" accent3="accent3" accent4="accent4" accent5="accent5" accent6="accent6" hlink="hlink" folHlink="folHlink"/>
  <p:sldLayoutIdLst>
    <p:sldLayoutId id="2147483691" r:id="rId1"/>
  </p:sldLayoutIdLst>
  <p:hf sldNum="0" hdr="0" ftr="0" dt="0"/>
  <p:txStyles>
    <p:titleStyle>
      <a:lvl1pPr algn="l" defTabSz="754380" rtl="0" eaLnBrk="1" latinLnBrk="0" hangingPunct="1">
        <a:lnSpc>
          <a:spcPct val="90000"/>
        </a:lnSpc>
        <a:spcBef>
          <a:spcPct val="0"/>
        </a:spcBef>
        <a:buNone/>
        <a:defRPr sz="3630" b="1" kern="1200" spc="-150">
          <a:solidFill>
            <a:schemeClr val="accent2"/>
          </a:solidFill>
          <a:latin typeface="Times New Roman" panose="02020603050405020304" pitchFamily="18" charset="0"/>
          <a:ea typeface="+mj-ea"/>
          <a:cs typeface="+mj-cs"/>
        </a:defRPr>
      </a:lvl1pPr>
    </p:titleStyle>
    <p:bodyStyle>
      <a:lvl1pPr marL="188595" indent="-188595" algn="l" defTabSz="754380" rtl="0" eaLnBrk="1" latinLnBrk="0" hangingPunct="1">
        <a:lnSpc>
          <a:spcPct val="90000"/>
        </a:lnSpc>
        <a:spcBef>
          <a:spcPts val="825"/>
        </a:spcBef>
        <a:buClr>
          <a:schemeClr val="accent3"/>
        </a:buClr>
        <a:buFont typeface="Arial" panose="020B0604020202020204" pitchFamily="34" charset="0"/>
        <a:buChar char="•"/>
        <a:defRPr sz="2310" kern="1200">
          <a:solidFill>
            <a:schemeClr val="accent2"/>
          </a:solidFill>
          <a:latin typeface="+mn-lt"/>
          <a:ea typeface="+mn-ea"/>
          <a:cs typeface="+mn-cs"/>
        </a:defRPr>
      </a:lvl1pPr>
      <a:lvl2pPr marL="565785" indent="-188595" algn="l" defTabSz="754380" rtl="0" eaLnBrk="1" latinLnBrk="0" hangingPunct="1">
        <a:lnSpc>
          <a:spcPct val="90000"/>
        </a:lnSpc>
        <a:spcBef>
          <a:spcPts val="413"/>
        </a:spcBef>
        <a:buClr>
          <a:schemeClr val="accent3"/>
        </a:buClr>
        <a:buFont typeface="Arial" panose="020B0604020202020204" pitchFamily="34" charset="0"/>
        <a:buChar char="•"/>
        <a:defRPr sz="1980" kern="1200">
          <a:solidFill>
            <a:schemeClr val="accent2"/>
          </a:solidFill>
          <a:latin typeface="+mn-lt"/>
          <a:ea typeface="+mn-ea"/>
          <a:cs typeface="+mn-cs"/>
        </a:defRPr>
      </a:lvl2pPr>
      <a:lvl3pPr marL="942975" indent="-188595" algn="l" defTabSz="754380" rtl="0" eaLnBrk="1" latinLnBrk="0" hangingPunct="1">
        <a:lnSpc>
          <a:spcPct val="90000"/>
        </a:lnSpc>
        <a:spcBef>
          <a:spcPts val="413"/>
        </a:spcBef>
        <a:buClr>
          <a:schemeClr val="accent3"/>
        </a:buClr>
        <a:buFont typeface="Arial" panose="020B0604020202020204" pitchFamily="34" charset="0"/>
        <a:buChar char="•"/>
        <a:defRPr sz="1650" kern="1200">
          <a:solidFill>
            <a:schemeClr val="accent2"/>
          </a:solidFill>
          <a:latin typeface="+mn-lt"/>
          <a:ea typeface="+mn-ea"/>
          <a:cs typeface="+mn-cs"/>
        </a:defRPr>
      </a:lvl3pPr>
      <a:lvl4pPr marL="1320165" indent="-188595" algn="l" defTabSz="754380" rtl="0" eaLnBrk="1" latinLnBrk="0" hangingPunct="1">
        <a:lnSpc>
          <a:spcPct val="90000"/>
        </a:lnSpc>
        <a:spcBef>
          <a:spcPts val="413"/>
        </a:spcBef>
        <a:buClr>
          <a:schemeClr val="accent3"/>
        </a:buClr>
        <a:buFont typeface="Arial" panose="020B0604020202020204" pitchFamily="34" charset="0"/>
        <a:buChar char="•"/>
        <a:defRPr sz="1485" kern="1200">
          <a:solidFill>
            <a:schemeClr val="accent2"/>
          </a:solidFill>
          <a:latin typeface="+mn-lt"/>
          <a:ea typeface="+mn-ea"/>
          <a:cs typeface="+mn-cs"/>
        </a:defRPr>
      </a:lvl4pPr>
      <a:lvl5pPr marL="1697355" indent="-188595" algn="l" defTabSz="754380" rtl="0" eaLnBrk="1" latinLnBrk="0" hangingPunct="1">
        <a:lnSpc>
          <a:spcPct val="90000"/>
        </a:lnSpc>
        <a:spcBef>
          <a:spcPts val="413"/>
        </a:spcBef>
        <a:buClr>
          <a:schemeClr val="accent3"/>
        </a:buClr>
        <a:buFont typeface="Arial" panose="020B0604020202020204" pitchFamily="34" charset="0"/>
        <a:buChar char="•"/>
        <a:defRPr sz="1485" kern="1200">
          <a:solidFill>
            <a:schemeClr val="accent2"/>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8.svg"/><Relationship Id="rId18" Type="http://schemas.openxmlformats.org/officeDocument/2006/relationships/image" Target="../media/image7.png"/><Relationship Id="rId3" Type="http://schemas.openxmlformats.org/officeDocument/2006/relationships/chart" Target="../charts/chart1.xml"/><Relationship Id="rId21" Type="http://schemas.openxmlformats.org/officeDocument/2006/relationships/image" Target="../media/image9.png"/><Relationship Id="rId7" Type="http://schemas.openxmlformats.org/officeDocument/2006/relationships/image" Target="../media/image2.svg"/><Relationship Id="rId12" Type="http://schemas.openxmlformats.org/officeDocument/2006/relationships/image" Target="../media/image4.png"/><Relationship Id="rId17" Type="http://schemas.openxmlformats.org/officeDocument/2006/relationships/image" Target="../media/image11.svg"/><Relationship Id="rId25" Type="http://schemas.openxmlformats.org/officeDocument/2006/relationships/image" Target="../media/image11.png"/><Relationship Id="rId2" Type="http://schemas.openxmlformats.org/officeDocument/2006/relationships/notesSlide" Target="../notesSlides/notesSlide1.xml"/><Relationship Id="rId20" Type="http://schemas.openxmlformats.org/officeDocument/2006/relationships/image" Target="../media/image14.svg"/><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image" Target="../media/image6.svg"/><Relationship Id="rId24" Type="http://schemas.openxmlformats.org/officeDocument/2006/relationships/image" Target="../media/image18.svg"/><Relationship Id="rId5" Type="http://schemas.openxmlformats.org/officeDocument/2006/relationships/chart" Target="../charts/chart3.xml"/><Relationship Id="rId15" Type="http://schemas.openxmlformats.org/officeDocument/2006/relationships/image" Target="../media/image6.png"/><Relationship Id="rId23" Type="http://schemas.openxmlformats.org/officeDocument/2006/relationships/image" Target="../media/image10.png"/><Relationship Id="rId10" Type="http://schemas.openxmlformats.org/officeDocument/2006/relationships/image" Target="../media/image3.png"/><Relationship Id="rId19" Type="http://schemas.openxmlformats.org/officeDocument/2006/relationships/image" Target="../media/image8.png"/><Relationship Id="rId4" Type="http://schemas.openxmlformats.org/officeDocument/2006/relationships/chart" Target="../charts/chart2.xml"/><Relationship Id="rId9" Type="http://schemas.openxmlformats.org/officeDocument/2006/relationships/image" Target="../media/image4.svg"/><Relationship Id="rId14" Type="http://schemas.openxmlformats.org/officeDocument/2006/relationships/image" Target="../media/image5.png"/><Relationship Id="rId22"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Прямокутник 123">
            <a:extLst>
              <a:ext uri="{FF2B5EF4-FFF2-40B4-BE49-F238E27FC236}">
                <a16:creationId xmlns:a16="http://schemas.microsoft.com/office/drawing/2014/main" id="{94A25818-BC25-4496-A7AB-EC9EFDD13A07}"/>
              </a:ext>
              <a:ext uri="{C183D7F6-B498-43B3-948B-1728B52AA6E4}">
                <adec:decorative xmlns="" xmlns:adec="http://schemas.microsoft.com/office/drawing/2017/decorative" val="1"/>
              </a:ext>
            </a:extLst>
          </p:cNvPr>
          <p:cNvSpPr/>
          <p:nvPr/>
        </p:nvSpPr>
        <p:spPr>
          <a:xfrm>
            <a:off x="3672134" y="7500627"/>
            <a:ext cx="3859066" cy="231657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95" name="Прямокутник 94">
            <a:extLst>
              <a:ext uri="{FF2B5EF4-FFF2-40B4-BE49-F238E27FC236}">
                <a16:creationId xmlns:a16="http://schemas.microsoft.com/office/drawing/2014/main" id="{FC29EE08-B8E4-494B-B3F1-550FEDEEA6D5}"/>
              </a:ext>
              <a:ext uri="{C183D7F6-B498-43B3-948B-1728B52AA6E4}">
                <adec:decorative xmlns="" xmlns:adec="http://schemas.microsoft.com/office/drawing/2017/decorative" val="1"/>
              </a:ext>
            </a:extLst>
          </p:cNvPr>
          <p:cNvSpPr/>
          <p:nvPr/>
        </p:nvSpPr>
        <p:spPr>
          <a:xfrm>
            <a:off x="1797137" y="1240056"/>
            <a:ext cx="1827307" cy="381989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30" name="Прямокутник 29">
            <a:extLst>
              <a:ext uri="{FF2B5EF4-FFF2-40B4-BE49-F238E27FC236}">
                <a16:creationId xmlns:a16="http://schemas.microsoft.com/office/drawing/2014/main" id="{7C2DFB1E-1730-4766-8E71-D5FC85C8376D}"/>
              </a:ext>
              <a:ext uri="{C183D7F6-B498-43B3-948B-1728B52AA6E4}">
                <adec:decorative xmlns="" xmlns:adec="http://schemas.microsoft.com/office/drawing/2017/decorative" val="1"/>
              </a:ext>
            </a:extLst>
          </p:cNvPr>
          <p:cNvSpPr/>
          <p:nvPr/>
        </p:nvSpPr>
        <p:spPr>
          <a:xfrm>
            <a:off x="3672134" y="5105745"/>
            <a:ext cx="3859066" cy="23490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29" name="Прямокутник 28">
            <a:extLst>
              <a:ext uri="{FF2B5EF4-FFF2-40B4-BE49-F238E27FC236}">
                <a16:creationId xmlns:a16="http://schemas.microsoft.com/office/drawing/2014/main" id="{CABA89D9-904A-44AB-80FD-E6C54B159C4C}"/>
              </a:ext>
              <a:ext uri="{C183D7F6-B498-43B3-948B-1728B52AA6E4}">
                <adec:decorative xmlns="" xmlns:adec="http://schemas.microsoft.com/office/drawing/2017/decorative" val="1"/>
              </a:ext>
            </a:extLst>
          </p:cNvPr>
          <p:cNvSpPr/>
          <p:nvPr/>
        </p:nvSpPr>
        <p:spPr>
          <a:xfrm>
            <a:off x="3672134" y="1247167"/>
            <a:ext cx="3859066" cy="38127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12" name="Прямокутник 11">
            <a:extLst>
              <a:ext uri="{FF2B5EF4-FFF2-40B4-BE49-F238E27FC236}">
                <a16:creationId xmlns:a16="http://schemas.microsoft.com/office/drawing/2014/main" id="{0928C549-367E-47B2-8B68-E461B27C93EF}"/>
              </a:ext>
              <a:ext uri="{C183D7F6-B498-43B3-948B-1728B52AA6E4}">
                <adec:decorative xmlns="" xmlns:adec="http://schemas.microsoft.com/office/drawing/2017/decorative" val="1"/>
              </a:ext>
            </a:extLst>
          </p:cNvPr>
          <p:cNvSpPr/>
          <p:nvPr/>
        </p:nvSpPr>
        <p:spPr>
          <a:xfrm>
            <a:off x="241200" y="241200"/>
            <a:ext cx="7290000" cy="9629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graphicFrame>
        <p:nvGraphicFramePr>
          <p:cNvPr id="5" name="Діаграма 4" descr="кільцева діаграма навиків">
            <a:extLst>
              <a:ext uri="{FF2B5EF4-FFF2-40B4-BE49-F238E27FC236}">
                <a16:creationId xmlns:a16="http://schemas.microsoft.com/office/drawing/2014/main" id="{B7C7FAF0-90D5-46FB-B46E-7F2997157D07}"/>
              </a:ext>
              <a:ext uri="{C183D7F6-B498-43B3-948B-1728B52AA6E4}">
                <adec:decorative xmlns="" xmlns:adec="http://schemas.microsoft.com/office/drawing/2017/decorative" val="0"/>
              </a:ext>
            </a:extLst>
          </p:cNvPr>
          <p:cNvGraphicFramePr/>
          <p:nvPr>
            <p:extLst>
              <p:ext uri="{D42A27DB-BD31-4B8C-83A1-F6EECF244321}">
                <p14:modId xmlns:p14="http://schemas.microsoft.com/office/powerpoint/2010/main" val="1685963152"/>
              </p:ext>
            </p:extLst>
          </p:nvPr>
        </p:nvGraphicFramePr>
        <p:xfrm>
          <a:off x="4300222" y="5340455"/>
          <a:ext cx="2484316" cy="195586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іаграма 5" descr="гістограма професійних компетенцій">
            <a:extLst>
              <a:ext uri="{FF2B5EF4-FFF2-40B4-BE49-F238E27FC236}">
                <a16:creationId xmlns:a16="http://schemas.microsoft.com/office/drawing/2014/main" id="{B5532CBB-C245-433D-9DCA-6BAFDD934930}"/>
              </a:ext>
              <a:ext uri="{C183D7F6-B498-43B3-948B-1728B52AA6E4}">
                <adec:decorative xmlns="" xmlns:adec="http://schemas.microsoft.com/office/drawing/2017/decorative" val="0"/>
              </a:ext>
            </a:extLst>
          </p:cNvPr>
          <p:cNvGraphicFramePr/>
          <p:nvPr>
            <p:extLst>
              <p:ext uri="{D42A27DB-BD31-4B8C-83A1-F6EECF244321}">
                <p14:modId xmlns:p14="http://schemas.microsoft.com/office/powerpoint/2010/main" val="4290423931"/>
              </p:ext>
            </p:extLst>
          </p:nvPr>
        </p:nvGraphicFramePr>
        <p:xfrm>
          <a:off x="3774625" y="1603523"/>
          <a:ext cx="3623310" cy="1658908"/>
        </p:xfrm>
        <a:graphic>
          <a:graphicData uri="http://schemas.openxmlformats.org/drawingml/2006/chart">
            <c:chart xmlns:c="http://schemas.openxmlformats.org/drawingml/2006/chart" xmlns:r="http://schemas.openxmlformats.org/officeDocument/2006/relationships" r:id="rId4"/>
          </a:graphicData>
        </a:graphic>
      </p:graphicFrame>
      <p:sp>
        <p:nvSpPr>
          <p:cNvPr id="8" name="Текстове поле 7">
            <a:extLst>
              <a:ext uri="{FF2B5EF4-FFF2-40B4-BE49-F238E27FC236}">
                <a16:creationId xmlns:a16="http://schemas.microsoft.com/office/drawing/2014/main" id="{A1196966-5C2E-478E-8624-ABDD09B3FB30}"/>
              </a:ext>
            </a:extLst>
          </p:cNvPr>
          <p:cNvSpPr txBox="1"/>
          <p:nvPr/>
        </p:nvSpPr>
        <p:spPr>
          <a:xfrm>
            <a:off x="1833880" y="423351"/>
            <a:ext cx="3977640" cy="461665"/>
          </a:xfrm>
          <a:prstGeom prst="rect">
            <a:avLst/>
          </a:prstGeom>
          <a:noFill/>
        </p:spPr>
        <p:txBody>
          <a:bodyPr wrap="square" lIns="0" tIns="0" rIns="0" bIns="0" rtlCol="0">
            <a:spAutoFit/>
          </a:bodyPr>
          <a:lstStyle/>
          <a:p>
            <a:pPr rtl="0"/>
            <a:r>
              <a:rPr lang="uk-UA" sz="3000" b="1" spc="-150" noProof="1" smtClean="0">
                <a:solidFill>
                  <a:schemeClr val="accent1"/>
                </a:solidFill>
                <a:latin typeface="Times New Roman" panose="02020603050405020304" pitchFamily="18" charset="0"/>
              </a:rPr>
              <a:t>Міра Ганссон</a:t>
            </a:r>
            <a:endParaRPr lang="uk-UA" sz="3000" b="1" spc="-150" noProof="1">
              <a:solidFill>
                <a:schemeClr val="accent1"/>
              </a:solidFill>
              <a:latin typeface="Times New Roman" panose="02020603050405020304" pitchFamily="18" charset="0"/>
            </a:endParaRPr>
          </a:p>
        </p:txBody>
      </p:sp>
      <p:sp>
        <p:nvSpPr>
          <p:cNvPr id="10" name="Текстове поле 9">
            <a:extLst>
              <a:ext uri="{FF2B5EF4-FFF2-40B4-BE49-F238E27FC236}">
                <a16:creationId xmlns:a16="http://schemas.microsoft.com/office/drawing/2014/main" id="{750231B0-CD8C-4D6D-A41F-A5F1F1414FC9}"/>
              </a:ext>
            </a:extLst>
          </p:cNvPr>
          <p:cNvSpPr txBox="1"/>
          <p:nvPr/>
        </p:nvSpPr>
        <p:spPr>
          <a:xfrm>
            <a:off x="1833879" y="857261"/>
            <a:ext cx="4258393" cy="276999"/>
          </a:xfrm>
          <a:prstGeom prst="rect">
            <a:avLst/>
          </a:prstGeom>
          <a:noFill/>
        </p:spPr>
        <p:txBody>
          <a:bodyPr wrap="square" lIns="0" tIns="0" rIns="0" bIns="0" rtlCol="0">
            <a:spAutoFit/>
          </a:bodyPr>
          <a:lstStyle/>
          <a:p>
            <a:pPr rtl="0"/>
            <a:r>
              <a:rPr lang="uk-UA" noProof="1" smtClean="0">
                <a:solidFill>
                  <a:schemeClr val="accent1"/>
                </a:solidFill>
              </a:rPr>
              <a:t>Розробник клієнтської і серверної частини</a:t>
            </a:r>
            <a:endParaRPr lang="uk-UA" noProof="1">
              <a:solidFill>
                <a:schemeClr val="accent1"/>
              </a:solidFill>
            </a:endParaRPr>
          </a:p>
        </p:txBody>
      </p:sp>
      <p:sp>
        <p:nvSpPr>
          <p:cNvPr id="13" name="Текстове поле 12">
            <a:extLst>
              <a:ext uri="{FF2B5EF4-FFF2-40B4-BE49-F238E27FC236}">
                <a16:creationId xmlns:a16="http://schemas.microsoft.com/office/drawing/2014/main" id="{CEAF40BF-6CAB-4F00-BD96-FA6E64E38665}"/>
              </a:ext>
            </a:extLst>
          </p:cNvPr>
          <p:cNvSpPr txBox="1"/>
          <p:nvPr/>
        </p:nvSpPr>
        <p:spPr>
          <a:xfrm>
            <a:off x="3733711" y="1283952"/>
            <a:ext cx="3162590" cy="292388"/>
          </a:xfrm>
          <a:prstGeom prst="rect">
            <a:avLst/>
          </a:prstGeom>
          <a:noFill/>
        </p:spPr>
        <p:txBody>
          <a:bodyPr wrap="square" rtlCol="0">
            <a:spAutoFit/>
          </a:bodyPr>
          <a:lstStyle/>
          <a:p>
            <a:pPr rtl="0"/>
            <a:r>
              <a:rPr lang="uk-UA" sz="1300" spc="-20" noProof="1" smtClean="0">
                <a:solidFill>
                  <a:schemeClr val="bg1"/>
                </a:solidFill>
                <a:latin typeface="Times New Roman" panose="02020603050405020304" pitchFamily="18" charset="0"/>
              </a:rPr>
              <a:t>ПРОФЕСІЙНА КОМПЕТЕНЦІЯ</a:t>
            </a:r>
            <a:endParaRPr lang="uk-UA" sz="1300" spc="-20" noProof="1">
              <a:solidFill>
                <a:schemeClr val="bg1"/>
              </a:solidFill>
              <a:latin typeface="Times New Roman" panose="02020603050405020304" pitchFamily="18" charset="0"/>
            </a:endParaRPr>
          </a:p>
        </p:txBody>
      </p:sp>
      <p:grpSp>
        <p:nvGrpSpPr>
          <p:cNvPr id="35" name="Група 34" descr="Легенда діаграми навиків">
            <a:extLst>
              <a:ext uri="{FF2B5EF4-FFF2-40B4-BE49-F238E27FC236}">
                <a16:creationId xmlns:a16="http://schemas.microsoft.com/office/drawing/2014/main" id="{00A73CB1-2B11-46E2-8F53-8963C4C82477}"/>
              </a:ext>
              <a:ext uri="{C183D7F6-B498-43B3-948B-1728B52AA6E4}">
                <adec:decorative xmlns="" xmlns:adec="http://schemas.microsoft.com/office/drawing/2017/decorative" val="0"/>
              </a:ext>
            </a:extLst>
          </p:cNvPr>
          <p:cNvGrpSpPr/>
          <p:nvPr/>
        </p:nvGrpSpPr>
        <p:grpSpPr>
          <a:xfrm>
            <a:off x="6180006" y="840379"/>
            <a:ext cx="1217929" cy="742747"/>
            <a:chOff x="6180006" y="1394558"/>
            <a:chExt cx="1217929" cy="742747"/>
          </a:xfrm>
        </p:grpSpPr>
        <p:sp>
          <p:nvSpPr>
            <p:cNvPr id="36" name="Прямокутник 35">
              <a:extLst>
                <a:ext uri="{FF2B5EF4-FFF2-40B4-BE49-F238E27FC236}">
                  <a16:creationId xmlns:a16="http://schemas.microsoft.com/office/drawing/2014/main" id="{36208DBD-4F02-443E-9719-B293D344A876}"/>
                </a:ext>
              </a:extLst>
            </p:cNvPr>
            <p:cNvSpPr/>
            <p:nvPr/>
          </p:nvSpPr>
          <p:spPr>
            <a:xfrm>
              <a:off x="6180006" y="1394558"/>
              <a:ext cx="1217929" cy="74274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37" name="Прямокутник 36">
              <a:extLst>
                <a:ext uri="{FF2B5EF4-FFF2-40B4-BE49-F238E27FC236}">
                  <a16:creationId xmlns:a16="http://schemas.microsoft.com/office/drawing/2014/main" id="{AAF409AC-0408-48C0-93CB-8058D9BDC316}"/>
                </a:ext>
              </a:extLst>
            </p:cNvPr>
            <p:cNvSpPr/>
            <p:nvPr/>
          </p:nvSpPr>
          <p:spPr>
            <a:xfrm>
              <a:off x="6292845" y="1519664"/>
              <a:ext cx="118575" cy="118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38" name="Текстове поле 37">
              <a:extLst>
                <a:ext uri="{FF2B5EF4-FFF2-40B4-BE49-F238E27FC236}">
                  <a16:creationId xmlns:a16="http://schemas.microsoft.com/office/drawing/2014/main" id="{DC07213E-D259-48ED-A5C1-20D89626CD0E}"/>
                </a:ext>
              </a:extLst>
            </p:cNvPr>
            <p:cNvSpPr txBox="1"/>
            <p:nvPr/>
          </p:nvSpPr>
          <p:spPr>
            <a:xfrm>
              <a:off x="6460759" y="1502508"/>
              <a:ext cx="937176" cy="153888"/>
            </a:xfrm>
            <a:prstGeom prst="rect">
              <a:avLst/>
            </a:prstGeom>
            <a:noFill/>
          </p:spPr>
          <p:txBody>
            <a:bodyPr wrap="square" lIns="0" tIns="0" rIns="0" bIns="0" rtlCol="0">
              <a:noAutofit/>
            </a:bodyPr>
            <a:lstStyle/>
            <a:p>
              <a:pPr rtl="0"/>
              <a:r>
                <a:rPr lang="uk-UA" sz="850" noProof="1" smtClean="0">
                  <a:solidFill>
                    <a:schemeClr val="bg1"/>
                  </a:solidFill>
                </a:rPr>
                <a:t>База даних</a:t>
              </a:r>
              <a:endParaRPr lang="uk-UA" sz="850" noProof="1">
                <a:solidFill>
                  <a:schemeClr val="bg1"/>
                </a:solidFill>
              </a:endParaRPr>
            </a:p>
          </p:txBody>
        </p:sp>
        <p:sp>
          <p:nvSpPr>
            <p:cNvPr id="39" name="Прямокутник 38">
              <a:extLst>
                <a:ext uri="{FF2B5EF4-FFF2-40B4-BE49-F238E27FC236}">
                  <a16:creationId xmlns:a16="http://schemas.microsoft.com/office/drawing/2014/main" id="{7A344225-6E75-40C0-B0B4-54E4FC08E75A}"/>
                </a:ext>
              </a:extLst>
            </p:cNvPr>
            <p:cNvSpPr/>
            <p:nvPr/>
          </p:nvSpPr>
          <p:spPr>
            <a:xfrm>
              <a:off x="6292845" y="1716274"/>
              <a:ext cx="118575" cy="118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40" name="Текстове поле 39">
              <a:extLst>
                <a:ext uri="{FF2B5EF4-FFF2-40B4-BE49-F238E27FC236}">
                  <a16:creationId xmlns:a16="http://schemas.microsoft.com/office/drawing/2014/main" id="{ACB11C26-FF86-40BF-AC58-5D6ABB6F1081}"/>
                </a:ext>
              </a:extLst>
            </p:cNvPr>
            <p:cNvSpPr txBox="1"/>
            <p:nvPr/>
          </p:nvSpPr>
          <p:spPr>
            <a:xfrm>
              <a:off x="6460759" y="1699118"/>
              <a:ext cx="937176" cy="153888"/>
            </a:xfrm>
            <a:prstGeom prst="rect">
              <a:avLst/>
            </a:prstGeom>
            <a:noFill/>
          </p:spPr>
          <p:txBody>
            <a:bodyPr wrap="square" lIns="0" tIns="0" rIns="0" bIns="0" rtlCol="0">
              <a:noAutofit/>
            </a:bodyPr>
            <a:lstStyle/>
            <a:p>
              <a:pPr rtl="0"/>
              <a:r>
                <a:rPr lang="uk-UA" sz="850" spc="-20" noProof="1" smtClean="0">
                  <a:solidFill>
                    <a:schemeClr val="bg1"/>
                  </a:solidFill>
                </a:rPr>
                <a:t>Клієнтська частина</a:t>
              </a:r>
              <a:endParaRPr lang="uk-UA" sz="850" spc="-20" noProof="1">
                <a:solidFill>
                  <a:schemeClr val="bg1"/>
                </a:solidFill>
              </a:endParaRPr>
            </a:p>
          </p:txBody>
        </p:sp>
        <p:sp>
          <p:nvSpPr>
            <p:cNvPr id="41" name="Прямокутник 40">
              <a:extLst>
                <a:ext uri="{FF2B5EF4-FFF2-40B4-BE49-F238E27FC236}">
                  <a16:creationId xmlns:a16="http://schemas.microsoft.com/office/drawing/2014/main" id="{6F5C7A34-CF88-4C8C-ADD5-1273A4CF2B5E}"/>
                </a:ext>
              </a:extLst>
            </p:cNvPr>
            <p:cNvSpPr/>
            <p:nvPr/>
          </p:nvSpPr>
          <p:spPr>
            <a:xfrm>
              <a:off x="6292845" y="1912884"/>
              <a:ext cx="118575" cy="1185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42" name="Текстове поле 41">
              <a:extLst>
                <a:ext uri="{FF2B5EF4-FFF2-40B4-BE49-F238E27FC236}">
                  <a16:creationId xmlns:a16="http://schemas.microsoft.com/office/drawing/2014/main" id="{337B2C28-DF61-4CF0-A603-54EB24785B38}"/>
                </a:ext>
              </a:extLst>
            </p:cNvPr>
            <p:cNvSpPr txBox="1"/>
            <p:nvPr/>
          </p:nvSpPr>
          <p:spPr>
            <a:xfrm>
              <a:off x="6460759" y="1895728"/>
              <a:ext cx="937176" cy="153888"/>
            </a:xfrm>
            <a:prstGeom prst="rect">
              <a:avLst/>
            </a:prstGeom>
            <a:noFill/>
          </p:spPr>
          <p:txBody>
            <a:bodyPr wrap="square" lIns="0" tIns="0" rIns="0" bIns="0" rtlCol="0">
              <a:noAutofit/>
            </a:bodyPr>
            <a:lstStyle/>
            <a:p>
              <a:pPr rtl="0"/>
              <a:r>
                <a:rPr lang="uk-UA" sz="850" noProof="1" smtClean="0">
                  <a:solidFill>
                    <a:schemeClr val="bg1"/>
                  </a:solidFill>
                </a:rPr>
                <a:t>Серверна частина</a:t>
              </a:r>
              <a:endParaRPr lang="uk-UA" sz="850" noProof="1">
                <a:solidFill>
                  <a:schemeClr val="bg1"/>
                </a:solidFill>
              </a:endParaRPr>
            </a:p>
          </p:txBody>
        </p:sp>
      </p:grpSp>
      <p:graphicFrame>
        <p:nvGraphicFramePr>
          <p:cNvPr id="43" name="Діаграма 42" descr="Лінійчата діаграма професійної компетенції">
            <a:extLst>
              <a:ext uri="{FF2B5EF4-FFF2-40B4-BE49-F238E27FC236}">
                <a16:creationId xmlns:a16="http://schemas.microsoft.com/office/drawing/2014/main" id="{3A556FBB-7EF3-4938-AF15-E21B892746AD}"/>
              </a:ext>
              <a:ext uri="{C183D7F6-B498-43B3-948B-1728B52AA6E4}">
                <adec:decorative xmlns="" xmlns:adec="http://schemas.microsoft.com/office/drawing/2017/decorative" val="0"/>
              </a:ext>
            </a:extLst>
          </p:cNvPr>
          <p:cNvGraphicFramePr/>
          <p:nvPr>
            <p:extLst>
              <p:ext uri="{D42A27DB-BD31-4B8C-83A1-F6EECF244321}">
                <p14:modId xmlns:p14="http://schemas.microsoft.com/office/powerpoint/2010/main" val="1862291617"/>
              </p:ext>
            </p:extLst>
          </p:nvPr>
        </p:nvGraphicFramePr>
        <p:xfrm>
          <a:off x="4089400" y="3276303"/>
          <a:ext cx="3308535" cy="1783645"/>
        </p:xfrm>
        <a:graphic>
          <a:graphicData uri="http://schemas.openxmlformats.org/drawingml/2006/chart">
            <c:chart xmlns:c="http://schemas.openxmlformats.org/drawingml/2006/chart" xmlns:r="http://schemas.openxmlformats.org/officeDocument/2006/relationships" r:id="rId5"/>
          </a:graphicData>
        </a:graphic>
      </p:graphicFrame>
      <p:sp>
        <p:nvSpPr>
          <p:cNvPr id="44" name="Текстове поле 43">
            <a:extLst>
              <a:ext uri="{FF2B5EF4-FFF2-40B4-BE49-F238E27FC236}">
                <a16:creationId xmlns:a16="http://schemas.microsoft.com/office/drawing/2014/main" id="{CCCC5E7E-38DF-4597-9D6B-6061E22EFA2E}"/>
              </a:ext>
            </a:extLst>
          </p:cNvPr>
          <p:cNvSpPr txBox="1"/>
          <p:nvPr/>
        </p:nvSpPr>
        <p:spPr>
          <a:xfrm>
            <a:off x="3733711" y="5105745"/>
            <a:ext cx="3162590" cy="292388"/>
          </a:xfrm>
          <a:prstGeom prst="rect">
            <a:avLst/>
          </a:prstGeom>
          <a:noFill/>
        </p:spPr>
        <p:txBody>
          <a:bodyPr wrap="square" rtlCol="0">
            <a:spAutoFit/>
          </a:bodyPr>
          <a:lstStyle/>
          <a:p>
            <a:pPr rtl="0"/>
            <a:r>
              <a:rPr lang="uk-UA" sz="1300" noProof="1" smtClean="0">
                <a:solidFill>
                  <a:schemeClr val="bg1"/>
                </a:solidFill>
                <a:latin typeface="Times New Roman" panose="02020603050405020304" pitchFamily="18" charset="0"/>
              </a:rPr>
              <a:t>Програмне забезпечення</a:t>
            </a:r>
            <a:endParaRPr lang="uk-UA" sz="1300" noProof="1">
              <a:solidFill>
                <a:schemeClr val="bg1"/>
              </a:solidFill>
              <a:latin typeface="Times New Roman" panose="02020603050405020304" pitchFamily="18" charset="0"/>
            </a:endParaRPr>
          </a:p>
        </p:txBody>
      </p:sp>
      <p:sp>
        <p:nvSpPr>
          <p:cNvPr id="53" name="Текстове поле 52">
            <a:extLst>
              <a:ext uri="{FF2B5EF4-FFF2-40B4-BE49-F238E27FC236}">
                <a16:creationId xmlns:a16="http://schemas.microsoft.com/office/drawing/2014/main" id="{BA3BB887-BD93-4A25-9945-247AB4EC739D}"/>
              </a:ext>
            </a:extLst>
          </p:cNvPr>
          <p:cNvSpPr txBox="1"/>
          <p:nvPr/>
        </p:nvSpPr>
        <p:spPr>
          <a:xfrm>
            <a:off x="3733711" y="7500627"/>
            <a:ext cx="3162590" cy="292388"/>
          </a:xfrm>
          <a:prstGeom prst="rect">
            <a:avLst/>
          </a:prstGeom>
          <a:noFill/>
        </p:spPr>
        <p:txBody>
          <a:bodyPr wrap="square" rtlCol="0">
            <a:spAutoFit/>
          </a:bodyPr>
          <a:lstStyle/>
          <a:p>
            <a:pPr rtl="0"/>
            <a:r>
              <a:rPr lang="uk-UA" sz="1300" noProof="1" smtClean="0">
                <a:solidFill>
                  <a:schemeClr val="bg1"/>
                </a:solidFill>
                <a:latin typeface="Times New Roman" panose="02020603050405020304" pitchFamily="18" charset="0"/>
              </a:rPr>
              <a:t>Віддалені проекти</a:t>
            </a:r>
            <a:endParaRPr lang="uk-UA" sz="1300" noProof="1">
              <a:solidFill>
                <a:schemeClr val="bg1"/>
              </a:solidFill>
              <a:latin typeface="Times New Roman" panose="02020603050405020304" pitchFamily="18" charset="0"/>
            </a:endParaRPr>
          </a:p>
        </p:txBody>
      </p:sp>
      <p:sp>
        <p:nvSpPr>
          <p:cNvPr id="45" name="Текстове поле 44">
            <a:extLst>
              <a:ext uri="{FF2B5EF4-FFF2-40B4-BE49-F238E27FC236}">
                <a16:creationId xmlns:a16="http://schemas.microsoft.com/office/drawing/2014/main" id="{47AEA1FB-634B-4EFB-B66A-9321DDB72DE1}"/>
              </a:ext>
            </a:extLst>
          </p:cNvPr>
          <p:cNvSpPr txBox="1"/>
          <p:nvPr/>
        </p:nvSpPr>
        <p:spPr>
          <a:xfrm>
            <a:off x="2130118" y="1340152"/>
            <a:ext cx="1454072" cy="2184870"/>
          </a:xfrm>
          <a:prstGeom prst="rect">
            <a:avLst/>
          </a:prstGeom>
          <a:noFill/>
        </p:spPr>
        <p:txBody>
          <a:bodyPr wrap="square" lIns="0" tIns="0" rIns="0" bIns="0" rtlCol="0">
            <a:noAutofit/>
          </a:bodyPr>
          <a:lstStyle/>
          <a:p>
            <a:pPr rtl="0"/>
            <a:r>
              <a:rPr lang="uk-UA" sz="1000" b="1" noProof="1" smtClean="0">
                <a:solidFill>
                  <a:schemeClr val="accent2"/>
                </a:solidFill>
              </a:rPr>
              <a:t>Електронна пошта: </a:t>
            </a:r>
          </a:p>
          <a:p>
            <a:pPr rtl="0"/>
            <a:r>
              <a:rPr lang="uk-UA" sz="900" noProof="1" smtClean="0">
                <a:solidFill>
                  <a:schemeClr val="bg1"/>
                </a:solidFill>
              </a:rPr>
              <a:t>mira@contoso.com</a:t>
            </a:r>
          </a:p>
          <a:p>
            <a:pPr rtl="0"/>
            <a:endParaRPr lang="uk-UA" sz="1000" noProof="1" smtClean="0">
              <a:solidFill>
                <a:schemeClr val="accent2"/>
              </a:solidFill>
            </a:endParaRPr>
          </a:p>
          <a:p>
            <a:pPr rtl="0"/>
            <a:r>
              <a:rPr lang="uk-UA" sz="1000" b="1" noProof="1" smtClean="0">
                <a:solidFill>
                  <a:schemeClr val="accent2"/>
                </a:solidFill>
              </a:rPr>
              <a:t>Skype</a:t>
            </a:r>
          </a:p>
          <a:p>
            <a:pPr rtl="0"/>
            <a:r>
              <a:rPr lang="uk-UA" sz="900" noProof="1" smtClean="0">
                <a:solidFill>
                  <a:schemeClr val="bg1"/>
                </a:solidFill>
              </a:rPr>
              <a:t>mira.hansson</a:t>
            </a:r>
            <a:r>
              <a:rPr lang="uk-UA" sz="1000" noProof="1" smtClean="0">
                <a:solidFill>
                  <a:schemeClr val="accent2"/>
                </a:solidFill>
              </a:rPr>
              <a:t/>
            </a:r>
            <a:br>
              <a:rPr lang="uk-UA" sz="1000" noProof="1" smtClean="0">
                <a:solidFill>
                  <a:schemeClr val="accent2"/>
                </a:solidFill>
              </a:rPr>
            </a:br>
            <a:endParaRPr lang="uk-UA" sz="1000" noProof="1" smtClean="0">
              <a:solidFill>
                <a:schemeClr val="accent2"/>
              </a:solidFill>
            </a:endParaRPr>
          </a:p>
          <a:p>
            <a:pPr rtl="0"/>
            <a:r>
              <a:rPr lang="uk-UA" sz="1000" b="1" noProof="1" smtClean="0">
                <a:solidFill>
                  <a:schemeClr val="accent2"/>
                </a:solidFill>
              </a:rPr>
              <a:t>Веб-сайт</a:t>
            </a:r>
          </a:p>
          <a:p>
            <a:pPr rtl="0"/>
            <a:r>
              <a:rPr lang="uk-UA" sz="900" noProof="1" smtClean="0">
                <a:solidFill>
                  <a:schemeClr val="bg1"/>
                </a:solidFill>
              </a:rPr>
              <a:t>mirahansson.com</a:t>
            </a:r>
          </a:p>
          <a:p>
            <a:pPr rtl="0"/>
            <a:endParaRPr lang="uk-UA" sz="1000" noProof="1" smtClean="0">
              <a:solidFill>
                <a:schemeClr val="accent2"/>
              </a:solidFill>
            </a:endParaRPr>
          </a:p>
          <a:p>
            <a:pPr rtl="0"/>
            <a:r>
              <a:rPr lang="uk-UA" sz="1000" b="1" noProof="1" smtClean="0">
                <a:solidFill>
                  <a:schemeClr val="accent2"/>
                </a:solidFill>
              </a:rPr>
              <a:t>Номер телефону</a:t>
            </a:r>
          </a:p>
          <a:p>
            <a:pPr rtl="0"/>
            <a:r>
              <a:rPr lang="uk-UA" sz="900" noProof="1" smtClean="0">
                <a:solidFill>
                  <a:schemeClr val="bg1"/>
                </a:solidFill>
              </a:rPr>
              <a:t>555-0100</a:t>
            </a:r>
          </a:p>
          <a:p>
            <a:pPr rtl="0"/>
            <a:endParaRPr lang="uk-UA" sz="1000" noProof="1" smtClean="0">
              <a:solidFill>
                <a:schemeClr val="accent2"/>
              </a:solidFill>
            </a:endParaRPr>
          </a:p>
          <a:p>
            <a:pPr rtl="0"/>
            <a:r>
              <a:rPr lang="uk-UA" sz="1000" b="1" noProof="1" smtClean="0">
                <a:solidFill>
                  <a:schemeClr val="accent2"/>
                </a:solidFill>
              </a:rPr>
              <a:t>LinkedIn</a:t>
            </a:r>
          </a:p>
          <a:p>
            <a:pPr rtl="0"/>
            <a:r>
              <a:rPr lang="uk-UA" sz="900" noProof="1" smtClean="0">
                <a:solidFill>
                  <a:schemeClr val="bg1"/>
                </a:solidFill>
              </a:rPr>
              <a:t>linkedin.com/in/mirahansson</a:t>
            </a:r>
            <a:endParaRPr lang="uk-UA" sz="900" noProof="1">
              <a:solidFill>
                <a:schemeClr val="bg1"/>
              </a:solidFill>
            </a:endParaRPr>
          </a:p>
        </p:txBody>
      </p:sp>
      <p:pic>
        <p:nvPicPr>
          <p:cNvPr id="98" name="Графіка 97" descr="Піктограма хмаринки з текстом">
            <a:extLst>
              <a:ext uri="{FF2B5EF4-FFF2-40B4-BE49-F238E27FC236}">
                <a16:creationId xmlns:a16="http://schemas.microsoft.com/office/drawing/2014/main" id="{4DAB4DB4-5351-47E5-AC8F-C7F0EE7AE5F2}"/>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 xmlns:asvg="http://schemas.microsoft.com/office/drawing/2016/SVG/main" r:embed="rId7"/>
              </a:ext>
            </a:extLst>
          </a:blip>
          <a:stretch>
            <a:fillRect/>
          </a:stretch>
        </p:blipFill>
        <p:spPr>
          <a:xfrm>
            <a:off x="1931248" y="1780223"/>
            <a:ext cx="148760" cy="148760"/>
          </a:xfrm>
          <a:prstGeom prst="rect">
            <a:avLst/>
          </a:prstGeom>
        </p:spPr>
      </p:pic>
      <p:pic>
        <p:nvPicPr>
          <p:cNvPr id="100" name="Графіка 99" descr="Піктограма конверта">
            <a:extLst>
              <a:ext uri="{FF2B5EF4-FFF2-40B4-BE49-F238E27FC236}">
                <a16:creationId xmlns:a16="http://schemas.microsoft.com/office/drawing/2014/main" id="{F9C78C03-8918-4594-A828-6501682DD739}"/>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 xmlns:asvg="http://schemas.microsoft.com/office/drawing/2016/SVG/main" r:embed="rId9"/>
              </a:ext>
            </a:extLst>
          </a:blip>
          <a:stretch>
            <a:fillRect/>
          </a:stretch>
        </p:blipFill>
        <p:spPr>
          <a:xfrm>
            <a:off x="1931248" y="1342659"/>
            <a:ext cx="148760" cy="148760"/>
          </a:xfrm>
          <a:prstGeom prst="rect">
            <a:avLst/>
          </a:prstGeom>
        </p:spPr>
      </p:pic>
      <p:pic>
        <p:nvPicPr>
          <p:cNvPr id="102" name="Графіка 101" descr="піктограма телефонної слухавки">
            <a:extLst>
              <a:ext uri="{FF2B5EF4-FFF2-40B4-BE49-F238E27FC236}">
                <a16:creationId xmlns:a16="http://schemas.microsoft.com/office/drawing/2014/main" id="{E5C35D4F-CB13-4B4D-9536-20BBEA2F5A85}"/>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 xmlns:asvg="http://schemas.microsoft.com/office/drawing/2016/SVG/main" r:embed="rId11"/>
              </a:ext>
            </a:extLst>
          </a:blip>
          <a:stretch>
            <a:fillRect/>
          </a:stretch>
        </p:blipFill>
        <p:spPr>
          <a:xfrm>
            <a:off x="1931248" y="2660819"/>
            <a:ext cx="148760" cy="148760"/>
          </a:xfrm>
          <a:prstGeom prst="rect">
            <a:avLst/>
          </a:prstGeom>
        </p:spPr>
      </p:pic>
      <p:pic>
        <p:nvPicPr>
          <p:cNvPr id="104" name="Графіка 103" descr="Піктограма посилання">
            <a:extLst>
              <a:ext uri="{FF2B5EF4-FFF2-40B4-BE49-F238E27FC236}">
                <a16:creationId xmlns:a16="http://schemas.microsoft.com/office/drawing/2014/main" id="{35637568-F847-4AC0-8D34-F98101113295}"/>
              </a:ext>
            </a:extLst>
          </p:cNvPr>
          <p:cNvPicPr>
            <a:picLocks noChangeAspect="1"/>
          </p:cNvPicPr>
          <p:nvPr/>
        </p:nvPicPr>
        <p:blipFill>
          <a:blip r:embed="rId12" cstate="screen">
            <a:extLst>
              <a:ext uri="{28A0092B-C50C-407E-A947-70E740481C1C}">
                <a14:useLocalDpi xmlns:a14="http://schemas.microsoft.com/office/drawing/2010/main"/>
              </a:ext>
              <a:ext uri="{96DAC541-7B7A-43D3-8B79-37D633B846F1}">
                <asvg:svgBlip xmlns="" xmlns:asvg="http://schemas.microsoft.com/office/drawing/2016/SVG/main" r:embed="rId13"/>
              </a:ext>
            </a:extLst>
          </a:blip>
          <a:stretch>
            <a:fillRect/>
          </a:stretch>
        </p:blipFill>
        <p:spPr>
          <a:xfrm>
            <a:off x="1931248" y="2221364"/>
            <a:ext cx="148760" cy="148760"/>
          </a:xfrm>
          <a:prstGeom prst="rect">
            <a:avLst/>
          </a:prstGeom>
        </p:spPr>
      </p:pic>
      <p:sp>
        <p:nvSpPr>
          <p:cNvPr id="107" name="Графіка 105" descr="Піктограма LinkedIn">
            <a:extLst>
              <a:ext uri="{FF2B5EF4-FFF2-40B4-BE49-F238E27FC236}">
                <a16:creationId xmlns:a16="http://schemas.microsoft.com/office/drawing/2014/main" id="{692F5C37-BBC8-4DAE-A34D-DA2CBAEEB39F}"/>
              </a:ext>
            </a:extLst>
          </p:cNvPr>
          <p:cNvSpPr/>
          <p:nvPr/>
        </p:nvSpPr>
        <p:spPr>
          <a:xfrm>
            <a:off x="1928240" y="3128055"/>
            <a:ext cx="137134" cy="135398"/>
          </a:xfrm>
          <a:custGeom>
            <a:avLst/>
            <a:gdLst>
              <a:gd name="connsiteX0" fmla="*/ 270400 w 270400"/>
              <a:gd name="connsiteY0" fmla="*/ 41256 h 266977"/>
              <a:gd name="connsiteX1" fmla="*/ 227638 w 270400"/>
              <a:gd name="connsiteY1" fmla="*/ 0 h 266977"/>
              <a:gd name="connsiteX2" fmla="*/ 40503 w 270400"/>
              <a:gd name="connsiteY2" fmla="*/ 0 h 266977"/>
              <a:gd name="connsiteX3" fmla="*/ 0 w 270400"/>
              <a:gd name="connsiteY3" fmla="*/ 40480 h 266977"/>
              <a:gd name="connsiteX4" fmla="*/ 0 w 270400"/>
              <a:gd name="connsiteY4" fmla="*/ 40503 h 266977"/>
              <a:gd name="connsiteX5" fmla="*/ 0 w 270400"/>
              <a:gd name="connsiteY5" fmla="*/ 227615 h 266977"/>
              <a:gd name="connsiteX6" fmla="*/ 40469 w 270400"/>
              <a:gd name="connsiteY6" fmla="*/ 268107 h 266977"/>
              <a:gd name="connsiteX7" fmla="*/ 40503 w 270400"/>
              <a:gd name="connsiteY7" fmla="*/ 268107 h 266977"/>
              <a:gd name="connsiteX8" fmla="*/ 227615 w 270400"/>
              <a:gd name="connsiteY8" fmla="*/ 268107 h 266977"/>
              <a:gd name="connsiteX9" fmla="*/ 270389 w 270400"/>
              <a:gd name="connsiteY9" fmla="*/ 228379 h 266977"/>
              <a:gd name="connsiteX10" fmla="*/ 81576 w 270400"/>
              <a:gd name="connsiteY10" fmla="*/ 232521 h 266977"/>
              <a:gd name="connsiteX11" fmla="*/ 39294 w 270400"/>
              <a:gd name="connsiteY11" fmla="*/ 232521 h 266977"/>
              <a:gd name="connsiteX12" fmla="*/ 39294 w 270400"/>
              <a:gd name="connsiteY12" fmla="*/ 96682 h 266977"/>
              <a:gd name="connsiteX13" fmla="*/ 81576 w 270400"/>
              <a:gd name="connsiteY13" fmla="*/ 96682 h 266977"/>
              <a:gd name="connsiteX14" fmla="*/ 60458 w 270400"/>
              <a:gd name="connsiteY14" fmla="*/ 78154 h 266977"/>
              <a:gd name="connsiteX15" fmla="*/ 60173 w 270400"/>
              <a:gd name="connsiteY15" fmla="*/ 78154 h 266977"/>
              <a:gd name="connsiteX16" fmla="*/ 36784 w 270400"/>
              <a:gd name="connsiteY16" fmla="*/ 54685 h 266977"/>
              <a:gd name="connsiteX17" fmla="*/ 60743 w 270400"/>
              <a:gd name="connsiteY17" fmla="*/ 31216 h 266977"/>
              <a:gd name="connsiteX18" fmla="*/ 84406 w 270400"/>
              <a:gd name="connsiteY18" fmla="*/ 54685 h 266977"/>
              <a:gd name="connsiteX19" fmla="*/ 60458 w 270400"/>
              <a:gd name="connsiteY19" fmla="*/ 78154 h 266977"/>
              <a:gd name="connsiteX20" fmla="*/ 234187 w 270400"/>
              <a:gd name="connsiteY20" fmla="*/ 232521 h 266977"/>
              <a:gd name="connsiteX21" fmla="*/ 191870 w 270400"/>
              <a:gd name="connsiteY21" fmla="*/ 232521 h 266977"/>
              <a:gd name="connsiteX22" fmla="*/ 191870 w 270400"/>
              <a:gd name="connsiteY22" fmla="*/ 159844 h 266977"/>
              <a:gd name="connsiteX23" fmla="*/ 170432 w 270400"/>
              <a:gd name="connsiteY23" fmla="*/ 129119 h 266977"/>
              <a:gd name="connsiteX24" fmla="*/ 148754 w 270400"/>
              <a:gd name="connsiteY24" fmla="*/ 145639 h 266977"/>
              <a:gd name="connsiteX25" fmla="*/ 147362 w 270400"/>
              <a:gd name="connsiteY25" fmla="*/ 156661 h 266977"/>
              <a:gd name="connsiteX26" fmla="*/ 147362 w 270400"/>
              <a:gd name="connsiteY26" fmla="*/ 232521 h 266977"/>
              <a:gd name="connsiteX27" fmla="*/ 105022 w 270400"/>
              <a:gd name="connsiteY27" fmla="*/ 232521 h 266977"/>
              <a:gd name="connsiteX28" fmla="*/ 105022 w 270400"/>
              <a:gd name="connsiteY28" fmla="*/ 96682 h 266977"/>
              <a:gd name="connsiteX29" fmla="*/ 147339 w 270400"/>
              <a:gd name="connsiteY29" fmla="*/ 96682 h 266977"/>
              <a:gd name="connsiteX30" fmla="*/ 147339 w 270400"/>
              <a:gd name="connsiteY30" fmla="*/ 115907 h 266977"/>
              <a:gd name="connsiteX31" fmla="*/ 185469 w 270400"/>
              <a:gd name="connsiteY31" fmla="*/ 93488 h 266977"/>
              <a:gd name="connsiteX32" fmla="*/ 234187 w 270400"/>
              <a:gd name="connsiteY32" fmla="*/ 154630 h 266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70400" h="266977">
                <a:moveTo>
                  <a:pt x="270400" y="41256"/>
                </a:moveTo>
                <a:cubicBezTo>
                  <a:pt x="268118" y="18129"/>
                  <a:pt x="249989" y="0"/>
                  <a:pt x="227638" y="0"/>
                </a:cubicBezTo>
                <a:lnTo>
                  <a:pt x="40503" y="0"/>
                </a:lnTo>
                <a:cubicBezTo>
                  <a:pt x="18140" y="-6"/>
                  <a:pt x="6" y="18117"/>
                  <a:pt x="0" y="40480"/>
                </a:cubicBezTo>
                <a:cubicBezTo>
                  <a:pt x="0" y="40488"/>
                  <a:pt x="0" y="40495"/>
                  <a:pt x="0" y="40503"/>
                </a:cubicBezTo>
                <a:lnTo>
                  <a:pt x="0" y="227615"/>
                </a:lnTo>
                <a:cubicBezTo>
                  <a:pt x="-6" y="249972"/>
                  <a:pt x="18112" y="268100"/>
                  <a:pt x="40469" y="268107"/>
                </a:cubicBezTo>
                <a:cubicBezTo>
                  <a:pt x="40480" y="268107"/>
                  <a:pt x="40492" y="268107"/>
                  <a:pt x="40503" y="268107"/>
                </a:cubicBezTo>
                <a:lnTo>
                  <a:pt x="227615" y="268107"/>
                </a:lnTo>
                <a:cubicBezTo>
                  <a:pt x="249977" y="268107"/>
                  <a:pt x="268107" y="249977"/>
                  <a:pt x="270389" y="228379"/>
                </a:cubicBezTo>
                <a:close/>
                <a:moveTo>
                  <a:pt x="81576" y="232521"/>
                </a:moveTo>
                <a:lnTo>
                  <a:pt x="39294" y="232521"/>
                </a:lnTo>
                <a:lnTo>
                  <a:pt x="39294" y="96682"/>
                </a:lnTo>
                <a:lnTo>
                  <a:pt x="81576" y="96682"/>
                </a:lnTo>
                <a:close/>
                <a:moveTo>
                  <a:pt x="60458" y="78154"/>
                </a:moveTo>
                <a:lnTo>
                  <a:pt x="60173" y="78154"/>
                </a:lnTo>
                <a:cubicBezTo>
                  <a:pt x="45968" y="78154"/>
                  <a:pt x="36784" y="67725"/>
                  <a:pt x="36784" y="54685"/>
                </a:cubicBezTo>
                <a:cubicBezTo>
                  <a:pt x="36784" y="41359"/>
                  <a:pt x="46242" y="31216"/>
                  <a:pt x="60743" y="31216"/>
                </a:cubicBezTo>
                <a:cubicBezTo>
                  <a:pt x="75244" y="31216"/>
                  <a:pt x="84132" y="41359"/>
                  <a:pt x="84406" y="54685"/>
                </a:cubicBezTo>
                <a:cubicBezTo>
                  <a:pt x="84394" y="67703"/>
                  <a:pt x="75199" y="78154"/>
                  <a:pt x="60458" y="78154"/>
                </a:cubicBezTo>
                <a:close/>
                <a:moveTo>
                  <a:pt x="234187" y="232521"/>
                </a:moveTo>
                <a:lnTo>
                  <a:pt x="191870" y="232521"/>
                </a:lnTo>
                <a:lnTo>
                  <a:pt x="191870" y="159844"/>
                </a:lnTo>
                <a:cubicBezTo>
                  <a:pt x="191870" y="141589"/>
                  <a:pt x="185743" y="129119"/>
                  <a:pt x="170432" y="129119"/>
                </a:cubicBezTo>
                <a:cubicBezTo>
                  <a:pt x="158749" y="129119"/>
                  <a:pt x="151778" y="137516"/>
                  <a:pt x="148754" y="145639"/>
                </a:cubicBezTo>
                <a:cubicBezTo>
                  <a:pt x="147613" y="148537"/>
                  <a:pt x="147362" y="152599"/>
                  <a:pt x="147362" y="156661"/>
                </a:cubicBezTo>
                <a:lnTo>
                  <a:pt x="147362" y="232521"/>
                </a:lnTo>
                <a:lnTo>
                  <a:pt x="105022" y="232521"/>
                </a:lnTo>
                <a:cubicBezTo>
                  <a:pt x="105022" y="232521"/>
                  <a:pt x="105582" y="109426"/>
                  <a:pt x="105022" y="96682"/>
                </a:cubicBezTo>
                <a:lnTo>
                  <a:pt x="147339" y="96682"/>
                </a:lnTo>
                <a:lnTo>
                  <a:pt x="147339" y="115907"/>
                </a:lnTo>
                <a:cubicBezTo>
                  <a:pt x="152964" y="106654"/>
                  <a:pt x="163027" y="93488"/>
                  <a:pt x="185469" y="93488"/>
                </a:cubicBezTo>
                <a:cubicBezTo>
                  <a:pt x="213319" y="93488"/>
                  <a:pt x="234187" y="112883"/>
                  <a:pt x="234187" y="154630"/>
                </a:cubicBezTo>
                <a:close/>
              </a:path>
            </a:pathLst>
          </a:custGeom>
          <a:solidFill>
            <a:schemeClr val="bg1"/>
          </a:solidFill>
          <a:ln w="1125" cap="flat">
            <a:noFill/>
            <a:prstDash val="solid"/>
            <a:miter/>
          </a:ln>
        </p:spPr>
        <p:txBody>
          <a:bodyPr rtlCol="0" anchor="ctr"/>
          <a:lstStyle/>
          <a:p>
            <a:pPr rtl="0"/>
            <a:endParaRPr lang="uk-UA" noProof="1"/>
          </a:p>
        </p:txBody>
      </p:sp>
      <p:sp>
        <p:nvSpPr>
          <p:cNvPr id="110" name="Прямокутник 109">
            <a:extLst>
              <a:ext uri="{FF2B5EF4-FFF2-40B4-BE49-F238E27FC236}">
                <a16:creationId xmlns:a16="http://schemas.microsoft.com/office/drawing/2014/main" id="{548A5935-9771-4FC4-A8C6-7D5267A5781E}"/>
              </a:ext>
              <a:ext uri="{C183D7F6-B498-43B3-948B-1728B52AA6E4}">
                <adec:decorative xmlns="" xmlns:adec="http://schemas.microsoft.com/office/drawing/2017/decorative" val="1"/>
              </a:ext>
            </a:extLst>
          </p:cNvPr>
          <p:cNvSpPr/>
          <p:nvPr/>
        </p:nvSpPr>
        <p:spPr>
          <a:xfrm>
            <a:off x="1797137" y="5105745"/>
            <a:ext cx="1828800" cy="235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112" name="Прямокутник 111">
            <a:extLst>
              <a:ext uri="{FF2B5EF4-FFF2-40B4-BE49-F238E27FC236}">
                <a16:creationId xmlns:a16="http://schemas.microsoft.com/office/drawing/2014/main" id="{AC6DF5A0-BE1A-4C6A-9BD9-5CE3C294BB8E}"/>
              </a:ext>
              <a:ext uri="{C183D7F6-B498-43B3-948B-1728B52AA6E4}">
                <adec:decorative xmlns="" xmlns:adec="http://schemas.microsoft.com/office/drawing/2017/decorative" val="1"/>
              </a:ext>
            </a:extLst>
          </p:cNvPr>
          <p:cNvSpPr/>
          <p:nvPr/>
        </p:nvSpPr>
        <p:spPr>
          <a:xfrm>
            <a:off x="241200" y="1240057"/>
            <a:ext cx="1508247" cy="62147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113" name="Текстове поле 112">
            <a:extLst>
              <a:ext uri="{FF2B5EF4-FFF2-40B4-BE49-F238E27FC236}">
                <a16:creationId xmlns:a16="http://schemas.microsoft.com/office/drawing/2014/main" id="{B515586B-198C-4E30-99EE-3A2788FC0678}"/>
              </a:ext>
            </a:extLst>
          </p:cNvPr>
          <p:cNvSpPr txBox="1"/>
          <p:nvPr/>
        </p:nvSpPr>
        <p:spPr>
          <a:xfrm>
            <a:off x="1797137" y="5105745"/>
            <a:ext cx="1828800" cy="307777"/>
          </a:xfrm>
          <a:prstGeom prst="rect">
            <a:avLst/>
          </a:prstGeom>
          <a:solidFill>
            <a:schemeClr val="accent2"/>
          </a:solidFill>
        </p:spPr>
        <p:txBody>
          <a:bodyPr wrap="square" lIns="108000" rtlCol="0">
            <a:spAutoFit/>
          </a:bodyPr>
          <a:lstStyle/>
          <a:p>
            <a:pPr rtl="0"/>
            <a:r>
              <a:rPr lang="uk-UA" sz="1400" noProof="1" smtClean="0">
                <a:solidFill>
                  <a:schemeClr val="accent1"/>
                </a:solidFill>
                <a:latin typeface="Times New Roman" panose="02020603050405020304" pitchFamily="18" charset="0"/>
              </a:rPr>
              <a:t>Коротка біографія</a:t>
            </a:r>
            <a:endParaRPr lang="uk-UA" sz="1400" noProof="1">
              <a:solidFill>
                <a:schemeClr val="accent1"/>
              </a:solidFill>
              <a:latin typeface="Times New Roman" panose="02020603050405020304" pitchFamily="18" charset="0"/>
            </a:endParaRPr>
          </a:p>
        </p:txBody>
      </p:sp>
      <p:sp>
        <p:nvSpPr>
          <p:cNvPr id="114" name="Текстове поле 113">
            <a:extLst>
              <a:ext uri="{FF2B5EF4-FFF2-40B4-BE49-F238E27FC236}">
                <a16:creationId xmlns:a16="http://schemas.microsoft.com/office/drawing/2014/main" id="{31773A46-22A1-4C54-9217-E08B956AF547}"/>
              </a:ext>
            </a:extLst>
          </p:cNvPr>
          <p:cNvSpPr txBox="1"/>
          <p:nvPr/>
        </p:nvSpPr>
        <p:spPr>
          <a:xfrm>
            <a:off x="1920014" y="5537505"/>
            <a:ext cx="1571276" cy="1886810"/>
          </a:xfrm>
          <a:prstGeom prst="rect">
            <a:avLst/>
          </a:prstGeom>
          <a:noFill/>
        </p:spPr>
        <p:txBody>
          <a:bodyPr wrap="square" lIns="0" tIns="0" rIns="0" bIns="0" rtlCol="0">
            <a:noAutofit/>
          </a:bodyPr>
          <a:lstStyle/>
          <a:p>
            <a:pPr rtl="0"/>
            <a:r>
              <a:rPr lang="uk-UA" sz="800" noProof="1" smtClean="0">
                <a:solidFill>
                  <a:schemeClr val="bg1"/>
                </a:solidFill>
              </a:rPr>
              <a:t>У цьому блоці можна додати інформацію про себе та розповісти більше про навики, які роблять вас ідеальним кандидатом для цієї роботи.</a:t>
            </a:r>
          </a:p>
          <a:p>
            <a:pPr rtl="0"/>
            <a:endParaRPr lang="uk-UA" sz="800" noProof="1" smtClean="0">
              <a:solidFill>
                <a:schemeClr val="bg1"/>
              </a:solidFill>
            </a:endParaRPr>
          </a:p>
          <a:p>
            <a:pPr rtl="0"/>
            <a:r>
              <a:rPr lang="uk-UA" sz="800" noProof="1" smtClean="0">
                <a:solidFill>
                  <a:schemeClr val="bg1"/>
                </a:solidFill>
              </a:rPr>
              <a:t>Хочете налаштувати зображення після його змінення?  Виберіть зображення, перейдіть на стрічку "Формат" (у розділі "Знаряддя для зображень").  Клацніть стрілку під кнопкою "Обітнути" та виберіть пункт "Заповнити".  Перемістіть зображення, щоб розташувати його в потрібному місці.</a:t>
            </a:r>
            <a:endParaRPr lang="uk-UA" sz="800" noProof="1">
              <a:solidFill>
                <a:schemeClr val="bg1"/>
              </a:solidFill>
            </a:endParaRPr>
          </a:p>
        </p:txBody>
      </p:sp>
      <p:sp>
        <p:nvSpPr>
          <p:cNvPr id="115" name="Текстове поле 114">
            <a:extLst>
              <a:ext uri="{FF2B5EF4-FFF2-40B4-BE49-F238E27FC236}">
                <a16:creationId xmlns:a16="http://schemas.microsoft.com/office/drawing/2014/main" id="{F9D7F3CC-0927-4309-8780-07862B295094}"/>
              </a:ext>
            </a:extLst>
          </p:cNvPr>
          <p:cNvSpPr txBox="1"/>
          <p:nvPr/>
        </p:nvSpPr>
        <p:spPr>
          <a:xfrm>
            <a:off x="370743" y="3000286"/>
            <a:ext cx="1367188" cy="1250268"/>
          </a:xfrm>
          <a:prstGeom prst="rect">
            <a:avLst/>
          </a:prstGeom>
          <a:noFill/>
        </p:spPr>
        <p:txBody>
          <a:bodyPr wrap="square" lIns="0" tIns="0" rIns="0" bIns="0" rtlCol="0">
            <a:noAutofit/>
          </a:bodyPr>
          <a:lstStyle/>
          <a:p>
            <a:pPr rtl="0">
              <a:lnSpc>
                <a:spcPts val="10500"/>
              </a:lnSpc>
            </a:pPr>
            <a:r>
              <a:rPr lang="uk-UA" sz="11500" b="1" spc="-150" noProof="1" smtClean="0">
                <a:solidFill>
                  <a:schemeClr val="accent2"/>
                </a:solidFill>
                <a:latin typeface="Times New Roman" panose="02020603050405020304" pitchFamily="18" charset="0"/>
              </a:rPr>
              <a:t>7 </a:t>
            </a:r>
            <a:endParaRPr lang="uk-UA" sz="11500" b="1" spc="-150" noProof="1">
              <a:solidFill>
                <a:schemeClr val="accent2"/>
              </a:solidFill>
              <a:latin typeface="Times New Roman" panose="02020603050405020304" pitchFamily="18" charset="0"/>
            </a:endParaRPr>
          </a:p>
        </p:txBody>
      </p:sp>
      <p:sp>
        <p:nvSpPr>
          <p:cNvPr id="116" name="Текстове поле 115">
            <a:extLst>
              <a:ext uri="{FF2B5EF4-FFF2-40B4-BE49-F238E27FC236}">
                <a16:creationId xmlns:a16="http://schemas.microsoft.com/office/drawing/2014/main" id="{86392FE2-A06D-447C-9081-19BD97EBEBD9}"/>
              </a:ext>
            </a:extLst>
          </p:cNvPr>
          <p:cNvSpPr txBox="1"/>
          <p:nvPr/>
        </p:nvSpPr>
        <p:spPr>
          <a:xfrm rot="5400000">
            <a:off x="638331" y="3118066"/>
            <a:ext cx="1001921" cy="785823"/>
          </a:xfrm>
          <a:prstGeom prst="rect">
            <a:avLst/>
          </a:prstGeom>
          <a:noFill/>
        </p:spPr>
        <p:txBody>
          <a:bodyPr wrap="square" lIns="0" tIns="0" rIns="0" bIns="0" rtlCol="0">
            <a:noAutofit/>
          </a:bodyPr>
          <a:lstStyle/>
          <a:p>
            <a:pPr rtl="0"/>
            <a:r>
              <a:rPr lang="uk-UA" sz="3200" b="1" spc="-150" noProof="1" smtClean="0">
                <a:solidFill>
                  <a:schemeClr val="accent2"/>
                </a:solidFill>
                <a:latin typeface="Times New Roman" panose="02020603050405020304" pitchFamily="18" charset="0"/>
              </a:rPr>
              <a:t>Роки</a:t>
            </a:r>
            <a:endParaRPr lang="uk-UA" sz="3200" b="1" spc="-150" noProof="1">
              <a:solidFill>
                <a:schemeClr val="accent2"/>
              </a:solidFill>
              <a:latin typeface="Times New Roman" panose="02020603050405020304" pitchFamily="18" charset="0"/>
            </a:endParaRPr>
          </a:p>
        </p:txBody>
      </p:sp>
      <p:sp>
        <p:nvSpPr>
          <p:cNvPr id="117" name="Текстове поле 116">
            <a:extLst>
              <a:ext uri="{FF2B5EF4-FFF2-40B4-BE49-F238E27FC236}">
                <a16:creationId xmlns:a16="http://schemas.microsoft.com/office/drawing/2014/main" id="{4AB30B9C-4189-4072-A73F-B125AA0660CC}"/>
              </a:ext>
            </a:extLst>
          </p:cNvPr>
          <p:cNvSpPr txBox="1"/>
          <p:nvPr/>
        </p:nvSpPr>
        <p:spPr>
          <a:xfrm>
            <a:off x="434079" y="4134868"/>
            <a:ext cx="1222904" cy="1420213"/>
          </a:xfrm>
          <a:prstGeom prst="rect">
            <a:avLst/>
          </a:prstGeom>
          <a:noFill/>
        </p:spPr>
        <p:txBody>
          <a:bodyPr wrap="square" lIns="0" tIns="0" rIns="0" bIns="0" rtlCol="0">
            <a:noAutofit/>
          </a:bodyPr>
          <a:lstStyle/>
          <a:p>
            <a:pPr rtl="0"/>
            <a:r>
              <a:rPr lang="uk-UA" sz="850" noProof="1" smtClean="0">
                <a:solidFill>
                  <a:schemeClr val="bg1"/>
                </a:solidFill>
              </a:rPr>
              <a:t>За допомогою цього можна вказати відомості про свій досвід роботи.</a:t>
            </a:r>
          </a:p>
          <a:p>
            <a:pPr rtl="0"/>
            <a:endParaRPr lang="uk-UA" sz="850" noProof="1" smtClean="0">
              <a:solidFill>
                <a:schemeClr val="bg1"/>
              </a:solidFill>
            </a:endParaRPr>
          </a:p>
          <a:p>
            <a:pPr rtl="0"/>
            <a:r>
              <a:rPr lang="uk-UA" sz="850" noProof="1" smtClean="0">
                <a:solidFill>
                  <a:schemeClr val="bg1"/>
                </a:solidFill>
              </a:rPr>
              <a:t>Хочете змінити зображення?  Клацніть правою кнопкою миші, виберіть пункт "Заповнити", а потім – пункт "Рисунок".</a:t>
            </a:r>
            <a:endParaRPr lang="uk-UA" sz="850" noProof="1">
              <a:solidFill>
                <a:schemeClr val="bg1"/>
              </a:solidFill>
            </a:endParaRPr>
          </a:p>
        </p:txBody>
      </p:sp>
      <p:grpSp>
        <p:nvGrpSpPr>
          <p:cNvPr id="122" name="Група 121" descr="Піктограма миші та курсора">
            <a:extLst>
              <a:ext uri="{FF2B5EF4-FFF2-40B4-BE49-F238E27FC236}">
                <a16:creationId xmlns:a16="http://schemas.microsoft.com/office/drawing/2014/main" id="{FBE09CCD-F906-4517-AD43-44CC4F55D256}"/>
              </a:ext>
            </a:extLst>
          </p:cNvPr>
          <p:cNvGrpSpPr/>
          <p:nvPr/>
        </p:nvGrpSpPr>
        <p:grpSpPr>
          <a:xfrm>
            <a:off x="5381982" y="6160087"/>
            <a:ext cx="327083" cy="338834"/>
            <a:chOff x="5349817" y="6102479"/>
            <a:chExt cx="358120" cy="370986"/>
          </a:xfrm>
        </p:grpSpPr>
        <p:sp>
          <p:nvSpPr>
            <p:cNvPr id="120" name="Полілінія: фігура 119">
              <a:extLst>
                <a:ext uri="{FF2B5EF4-FFF2-40B4-BE49-F238E27FC236}">
                  <a16:creationId xmlns:a16="http://schemas.microsoft.com/office/drawing/2014/main" id="{F9571F52-DCF8-42A0-83B1-C23443F57170}"/>
                </a:ext>
              </a:extLst>
            </p:cNvPr>
            <p:cNvSpPr/>
            <p:nvPr/>
          </p:nvSpPr>
          <p:spPr>
            <a:xfrm>
              <a:off x="5353081" y="6102479"/>
              <a:ext cx="354856" cy="370986"/>
            </a:xfrm>
            <a:custGeom>
              <a:avLst/>
              <a:gdLst>
                <a:gd name="connsiteX0" fmla="*/ 195682 w 354856"/>
                <a:gd name="connsiteY0" fmla="*/ 90423 h 370986"/>
                <a:gd name="connsiteX1" fmla="*/ 156272 w 354856"/>
                <a:gd name="connsiteY1" fmla="*/ 129834 h 370986"/>
                <a:gd name="connsiteX2" fmla="*/ 156272 w 354856"/>
                <a:gd name="connsiteY2" fmla="*/ 287100 h 370986"/>
                <a:gd name="connsiteX3" fmla="*/ 244556 w 354856"/>
                <a:gd name="connsiteY3" fmla="*/ 375384 h 370986"/>
                <a:gd name="connsiteX4" fmla="*/ 244663 w 354856"/>
                <a:gd name="connsiteY4" fmla="*/ 375384 h 370986"/>
                <a:gd name="connsiteX5" fmla="*/ 266922 w 354856"/>
                <a:gd name="connsiteY5" fmla="*/ 375384 h 370986"/>
                <a:gd name="connsiteX6" fmla="*/ 355206 w 354856"/>
                <a:gd name="connsiteY6" fmla="*/ 287100 h 370986"/>
                <a:gd name="connsiteX7" fmla="*/ 355206 w 354856"/>
                <a:gd name="connsiteY7" fmla="*/ 129726 h 370986"/>
                <a:gd name="connsiteX8" fmla="*/ 315903 w 354856"/>
                <a:gd name="connsiteY8" fmla="*/ 90423 h 370986"/>
                <a:gd name="connsiteX9" fmla="*/ 266116 w 354856"/>
                <a:gd name="connsiteY9" fmla="*/ 90423 h 370986"/>
                <a:gd name="connsiteX10" fmla="*/ 266116 w 354856"/>
                <a:gd name="connsiteY10" fmla="*/ 83702 h 370986"/>
                <a:gd name="connsiteX11" fmla="*/ 184115 w 354856"/>
                <a:gd name="connsiteY11" fmla="*/ 4 h 370986"/>
                <a:gd name="connsiteX12" fmla="*/ 100463 w 354856"/>
                <a:gd name="connsiteY12" fmla="*/ 79992 h 370986"/>
                <a:gd name="connsiteX13" fmla="*/ 100463 w 354856"/>
                <a:gd name="connsiteY13" fmla="*/ 83702 h 370986"/>
                <a:gd name="connsiteX14" fmla="*/ 100463 w 354856"/>
                <a:gd name="connsiteY14" fmla="*/ 128059 h 370986"/>
                <a:gd name="connsiteX15" fmla="*/ 62006 w 354856"/>
                <a:gd name="connsiteY15" fmla="*/ 169446 h 370986"/>
                <a:gd name="connsiteX16" fmla="*/ 20620 w 354856"/>
                <a:gd name="connsiteY16" fmla="*/ 130990 h 370986"/>
                <a:gd name="connsiteX17" fmla="*/ 20620 w 354856"/>
                <a:gd name="connsiteY17" fmla="*/ 128059 h 370986"/>
                <a:gd name="connsiteX18" fmla="*/ 20620 w 354856"/>
                <a:gd name="connsiteY18" fmla="*/ 22301 h 370986"/>
                <a:gd name="connsiteX19" fmla="*/ 10324 w 354856"/>
                <a:gd name="connsiteY19" fmla="*/ 12005 h 370986"/>
                <a:gd name="connsiteX20" fmla="*/ 27 w 354856"/>
                <a:gd name="connsiteY20" fmla="*/ 22301 h 370986"/>
                <a:gd name="connsiteX21" fmla="*/ 27 w 354856"/>
                <a:gd name="connsiteY21" fmla="*/ 128059 h 370986"/>
                <a:gd name="connsiteX22" fmla="*/ 58737 w 354856"/>
                <a:gd name="connsiteY22" fmla="*/ 190377 h 370986"/>
                <a:gd name="connsiteX23" fmla="*/ 121055 w 354856"/>
                <a:gd name="connsiteY23" fmla="*/ 131667 h 370986"/>
                <a:gd name="connsiteX24" fmla="*/ 121055 w 354856"/>
                <a:gd name="connsiteY24" fmla="*/ 128059 h 370986"/>
                <a:gd name="connsiteX25" fmla="*/ 121055 w 354856"/>
                <a:gd name="connsiteY25" fmla="*/ 83433 h 370986"/>
                <a:gd name="connsiteX26" fmla="*/ 181703 w 354856"/>
                <a:gd name="connsiteY26" fmla="*/ 19559 h 370986"/>
                <a:gd name="connsiteX27" fmla="*/ 245577 w 354856"/>
                <a:gd name="connsiteY27" fmla="*/ 80208 h 370986"/>
                <a:gd name="connsiteX28" fmla="*/ 245577 w 354856"/>
                <a:gd name="connsiteY28" fmla="*/ 83433 h 370986"/>
                <a:gd name="connsiteX29" fmla="*/ 245577 w 354856"/>
                <a:gd name="connsiteY29" fmla="*/ 90423 h 370986"/>
                <a:gd name="connsiteX30" fmla="*/ 195682 w 354856"/>
                <a:gd name="connsiteY30" fmla="*/ 111016 h 370986"/>
                <a:gd name="connsiteX31" fmla="*/ 245416 w 354856"/>
                <a:gd name="connsiteY31" fmla="*/ 111016 h 370986"/>
                <a:gd name="connsiteX32" fmla="*/ 245416 w 354856"/>
                <a:gd name="connsiteY32" fmla="*/ 171771 h 370986"/>
                <a:gd name="connsiteX33" fmla="*/ 176972 w 354856"/>
                <a:gd name="connsiteY33" fmla="*/ 171771 h 370986"/>
                <a:gd name="connsiteX34" fmla="*/ 176972 w 354856"/>
                <a:gd name="connsiteY34" fmla="*/ 129834 h 370986"/>
                <a:gd name="connsiteX35" fmla="*/ 195790 w 354856"/>
                <a:gd name="connsiteY35" fmla="*/ 111016 h 370986"/>
                <a:gd name="connsiteX36" fmla="*/ 266976 w 354856"/>
                <a:gd name="connsiteY36" fmla="*/ 354791 h 370986"/>
                <a:gd name="connsiteX37" fmla="*/ 244663 w 354856"/>
                <a:gd name="connsiteY37" fmla="*/ 354791 h 370986"/>
                <a:gd name="connsiteX38" fmla="*/ 176972 w 354856"/>
                <a:gd name="connsiteY38" fmla="*/ 287100 h 370986"/>
                <a:gd name="connsiteX39" fmla="*/ 176972 w 354856"/>
                <a:gd name="connsiteY39" fmla="*/ 192256 h 370986"/>
                <a:gd name="connsiteX40" fmla="*/ 334668 w 354856"/>
                <a:gd name="connsiteY40" fmla="*/ 192256 h 370986"/>
                <a:gd name="connsiteX41" fmla="*/ 334668 w 354856"/>
                <a:gd name="connsiteY41" fmla="*/ 287100 h 370986"/>
                <a:gd name="connsiteX42" fmla="*/ 266976 w 354856"/>
                <a:gd name="connsiteY42" fmla="*/ 354791 h 370986"/>
                <a:gd name="connsiteX43" fmla="*/ 334668 w 354856"/>
                <a:gd name="connsiteY43" fmla="*/ 129726 h 370986"/>
                <a:gd name="connsiteX44" fmla="*/ 334668 w 354856"/>
                <a:gd name="connsiteY44" fmla="*/ 171664 h 370986"/>
                <a:gd name="connsiteX45" fmla="*/ 266116 w 354856"/>
                <a:gd name="connsiteY45" fmla="*/ 171664 h 370986"/>
                <a:gd name="connsiteX46" fmla="*/ 266116 w 354856"/>
                <a:gd name="connsiteY46" fmla="*/ 110908 h 370986"/>
                <a:gd name="connsiteX47" fmla="*/ 315903 w 354856"/>
                <a:gd name="connsiteY47" fmla="*/ 110908 h 370986"/>
                <a:gd name="connsiteX48" fmla="*/ 334668 w 354856"/>
                <a:gd name="connsiteY48" fmla="*/ 129726 h 370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54856" h="370986">
                  <a:moveTo>
                    <a:pt x="195682" y="90423"/>
                  </a:moveTo>
                  <a:cubicBezTo>
                    <a:pt x="173917" y="90423"/>
                    <a:pt x="156272" y="108068"/>
                    <a:pt x="156272" y="129834"/>
                  </a:cubicBezTo>
                  <a:lnTo>
                    <a:pt x="156272" y="287100"/>
                  </a:lnTo>
                  <a:cubicBezTo>
                    <a:pt x="156272" y="335857"/>
                    <a:pt x="195798" y="375384"/>
                    <a:pt x="244556" y="375384"/>
                  </a:cubicBezTo>
                  <a:cubicBezTo>
                    <a:pt x="244592" y="375384"/>
                    <a:pt x="244627" y="375384"/>
                    <a:pt x="244663" y="375384"/>
                  </a:cubicBezTo>
                  <a:lnTo>
                    <a:pt x="266922" y="375384"/>
                  </a:lnTo>
                  <a:cubicBezTo>
                    <a:pt x="315680" y="375384"/>
                    <a:pt x="355206" y="335857"/>
                    <a:pt x="355206" y="287100"/>
                  </a:cubicBezTo>
                  <a:lnTo>
                    <a:pt x="355206" y="129726"/>
                  </a:lnTo>
                  <a:cubicBezTo>
                    <a:pt x="355147" y="108044"/>
                    <a:pt x="337585" y="90482"/>
                    <a:pt x="315903" y="90423"/>
                  </a:cubicBezTo>
                  <a:lnTo>
                    <a:pt x="266116" y="90423"/>
                  </a:lnTo>
                  <a:lnTo>
                    <a:pt x="266116" y="83702"/>
                  </a:lnTo>
                  <a:cubicBezTo>
                    <a:pt x="266585" y="37946"/>
                    <a:pt x="229872" y="473"/>
                    <a:pt x="184115" y="4"/>
                  </a:cubicBezTo>
                  <a:cubicBezTo>
                    <a:pt x="139143" y="-456"/>
                    <a:pt x="102016" y="35045"/>
                    <a:pt x="100463" y="79992"/>
                  </a:cubicBezTo>
                  <a:cubicBezTo>
                    <a:pt x="100463" y="81211"/>
                    <a:pt x="100463" y="82448"/>
                    <a:pt x="100463" y="83702"/>
                  </a:cubicBezTo>
                  <a:lnTo>
                    <a:pt x="100463" y="128059"/>
                  </a:lnTo>
                  <a:cubicBezTo>
                    <a:pt x="101272" y="150107"/>
                    <a:pt x="84054" y="168637"/>
                    <a:pt x="62006" y="169446"/>
                  </a:cubicBezTo>
                  <a:cubicBezTo>
                    <a:pt x="39959" y="170256"/>
                    <a:pt x="21429" y="153038"/>
                    <a:pt x="20620" y="130990"/>
                  </a:cubicBezTo>
                  <a:cubicBezTo>
                    <a:pt x="20584" y="130013"/>
                    <a:pt x="20584" y="129036"/>
                    <a:pt x="20620" y="128059"/>
                  </a:cubicBezTo>
                  <a:lnTo>
                    <a:pt x="20620" y="22301"/>
                  </a:lnTo>
                  <a:cubicBezTo>
                    <a:pt x="20620" y="16615"/>
                    <a:pt x="16010" y="12005"/>
                    <a:pt x="10324" y="12005"/>
                  </a:cubicBezTo>
                  <a:cubicBezTo>
                    <a:pt x="4637" y="12005"/>
                    <a:pt x="27" y="16615"/>
                    <a:pt x="27" y="22301"/>
                  </a:cubicBezTo>
                  <a:lnTo>
                    <a:pt x="27" y="128059"/>
                  </a:lnTo>
                  <a:cubicBezTo>
                    <a:pt x="-969" y="161480"/>
                    <a:pt x="25316" y="189381"/>
                    <a:pt x="58737" y="190377"/>
                  </a:cubicBezTo>
                  <a:cubicBezTo>
                    <a:pt x="92158" y="191373"/>
                    <a:pt x="120059" y="165088"/>
                    <a:pt x="121055" y="131667"/>
                  </a:cubicBezTo>
                  <a:cubicBezTo>
                    <a:pt x="121091" y="130465"/>
                    <a:pt x="121091" y="129262"/>
                    <a:pt x="121055" y="128059"/>
                  </a:cubicBezTo>
                  <a:lnTo>
                    <a:pt x="121055" y="83433"/>
                  </a:lnTo>
                  <a:cubicBezTo>
                    <a:pt x="120164" y="49048"/>
                    <a:pt x="147317" y="20450"/>
                    <a:pt x="181703" y="19559"/>
                  </a:cubicBezTo>
                  <a:cubicBezTo>
                    <a:pt x="216089" y="18668"/>
                    <a:pt x="244686" y="45822"/>
                    <a:pt x="245577" y="80208"/>
                  </a:cubicBezTo>
                  <a:cubicBezTo>
                    <a:pt x="245577" y="81283"/>
                    <a:pt x="245577" y="82358"/>
                    <a:pt x="245577" y="83433"/>
                  </a:cubicBezTo>
                  <a:lnTo>
                    <a:pt x="245577" y="90423"/>
                  </a:lnTo>
                  <a:close/>
                  <a:moveTo>
                    <a:pt x="195682" y="111016"/>
                  </a:moveTo>
                  <a:lnTo>
                    <a:pt x="245416" y="111016"/>
                  </a:lnTo>
                  <a:lnTo>
                    <a:pt x="245416" y="171771"/>
                  </a:lnTo>
                  <a:lnTo>
                    <a:pt x="176972" y="171771"/>
                  </a:lnTo>
                  <a:lnTo>
                    <a:pt x="176972" y="129834"/>
                  </a:lnTo>
                  <a:cubicBezTo>
                    <a:pt x="176972" y="119441"/>
                    <a:pt x="185397" y="111016"/>
                    <a:pt x="195790" y="111016"/>
                  </a:cubicBezTo>
                  <a:close/>
                  <a:moveTo>
                    <a:pt x="266976" y="354791"/>
                  </a:moveTo>
                  <a:lnTo>
                    <a:pt x="244663" y="354791"/>
                  </a:lnTo>
                  <a:cubicBezTo>
                    <a:pt x="207278" y="354791"/>
                    <a:pt x="176972" y="324485"/>
                    <a:pt x="176972" y="287100"/>
                  </a:cubicBezTo>
                  <a:lnTo>
                    <a:pt x="176972" y="192256"/>
                  </a:lnTo>
                  <a:lnTo>
                    <a:pt x="334668" y="192256"/>
                  </a:lnTo>
                  <a:lnTo>
                    <a:pt x="334668" y="287100"/>
                  </a:lnTo>
                  <a:cubicBezTo>
                    <a:pt x="334668" y="324485"/>
                    <a:pt x="304361" y="354791"/>
                    <a:pt x="266976" y="354791"/>
                  </a:cubicBezTo>
                  <a:close/>
                  <a:moveTo>
                    <a:pt x="334668" y="129726"/>
                  </a:moveTo>
                  <a:lnTo>
                    <a:pt x="334668" y="171664"/>
                  </a:lnTo>
                  <a:lnTo>
                    <a:pt x="266116" y="171664"/>
                  </a:lnTo>
                  <a:lnTo>
                    <a:pt x="266116" y="110908"/>
                  </a:lnTo>
                  <a:lnTo>
                    <a:pt x="315903" y="110908"/>
                  </a:lnTo>
                  <a:cubicBezTo>
                    <a:pt x="326275" y="110938"/>
                    <a:pt x="334668" y="119354"/>
                    <a:pt x="334668" y="129726"/>
                  </a:cubicBezTo>
                  <a:close/>
                </a:path>
              </a:pathLst>
            </a:custGeom>
            <a:solidFill>
              <a:schemeClr val="tx2"/>
            </a:solidFill>
            <a:ln w="5260" cap="flat">
              <a:noFill/>
              <a:prstDash val="solid"/>
              <a:miter/>
            </a:ln>
          </p:spPr>
          <p:txBody>
            <a:bodyPr rtlCol="0" anchor="ctr"/>
            <a:lstStyle/>
            <a:p>
              <a:pPr rtl="0"/>
              <a:endParaRPr lang="uk-UA" noProof="1"/>
            </a:p>
          </p:txBody>
        </p:sp>
        <p:sp>
          <p:nvSpPr>
            <p:cNvPr id="121" name="Полілінія: фігура 120">
              <a:extLst>
                <a:ext uri="{FF2B5EF4-FFF2-40B4-BE49-F238E27FC236}">
                  <a16:creationId xmlns:a16="http://schemas.microsoft.com/office/drawing/2014/main" id="{5FA8C19F-C92C-4E15-9555-FDEC0852F642}"/>
                </a:ext>
              </a:extLst>
            </p:cNvPr>
            <p:cNvSpPr/>
            <p:nvPr/>
          </p:nvSpPr>
          <p:spPr>
            <a:xfrm>
              <a:off x="5349817" y="6320905"/>
              <a:ext cx="118285" cy="118286"/>
            </a:xfrm>
            <a:custGeom>
              <a:avLst/>
              <a:gdLst>
                <a:gd name="connsiteX0" fmla="*/ 120394 w 118285"/>
                <a:gd name="connsiteY0" fmla="*/ 46307 h 118285"/>
                <a:gd name="connsiteX1" fmla="*/ 113673 w 118285"/>
                <a:gd name="connsiteY1" fmla="*/ 37382 h 118285"/>
                <a:gd name="connsiteX2" fmla="*/ 13883 w 118285"/>
                <a:gd name="connsiteY2" fmla="*/ 660 h 118285"/>
                <a:gd name="connsiteX3" fmla="*/ 657 w 118285"/>
                <a:gd name="connsiteY3" fmla="*/ 6658 h 118285"/>
                <a:gd name="connsiteX4" fmla="*/ 657 w 118285"/>
                <a:gd name="connsiteY4" fmla="*/ 13886 h 118285"/>
                <a:gd name="connsiteX5" fmla="*/ 37325 w 118285"/>
                <a:gd name="connsiteY5" fmla="*/ 113945 h 118285"/>
                <a:gd name="connsiteX6" fmla="*/ 46251 w 118285"/>
                <a:gd name="connsiteY6" fmla="*/ 120451 h 118285"/>
                <a:gd name="connsiteX7" fmla="*/ 47003 w 118285"/>
                <a:gd name="connsiteY7" fmla="*/ 120451 h 118285"/>
                <a:gd name="connsiteX8" fmla="*/ 56036 w 118285"/>
                <a:gd name="connsiteY8" fmla="*/ 115074 h 118285"/>
                <a:gd name="connsiteX9" fmla="*/ 71574 w 118285"/>
                <a:gd name="connsiteY9" fmla="*/ 86255 h 118285"/>
                <a:gd name="connsiteX10" fmla="*/ 99210 w 118285"/>
                <a:gd name="connsiteY10" fmla="*/ 113945 h 118285"/>
                <a:gd name="connsiteX11" fmla="*/ 113781 w 118285"/>
                <a:gd name="connsiteY11" fmla="*/ 113034 h 118285"/>
                <a:gd name="connsiteX12" fmla="*/ 113781 w 118285"/>
                <a:gd name="connsiteY12" fmla="*/ 99374 h 118285"/>
                <a:gd name="connsiteX13" fmla="*/ 86038 w 118285"/>
                <a:gd name="connsiteY13" fmla="*/ 71523 h 118285"/>
                <a:gd name="connsiteX14" fmla="*/ 114856 w 118285"/>
                <a:gd name="connsiteY14" fmla="*/ 55985 h 118285"/>
                <a:gd name="connsiteX15" fmla="*/ 120394 w 118285"/>
                <a:gd name="connsiteY15" fmla="*/ 46307 h 118285"/>
                <a:gd name="connsiteX16" fmla="*/ 48778 w 118285"/>
                <a:gd name="connsiteY16" fmla="*/ 85126 h 118285"/>
                <a:gd name="connsiteX17" fmla="*/ 27648 w 118285"/>
                <a:gd name="connsiteY17" fmla="*/ 27543 h 118285"/>
                <a:gd name="connsiteX18" fmla="*/ 85285 w 118285"/>
                <a:gd name="connsiteY18" fmla="*/ 48673 h 118285"/>
                <a:gd name="connsiteX19" fmla="*/ 64047 w 118285"/>
                <a:gd name="connsiteY19" fmla="*/ 60179 h 118285"/>
                <a:gd name="connsiteX20" fmla="*/ 59907 w 118285"/>
                <a:gd name="connsiteY20" fmla="*/ 64319 h 118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8285" h="118285">
                  <a:moveTo>
                    <a:pt x="120394" y="46307"/>
                  </a:moveTo>
                  <a:cubicBezTo>
                    <a:pt x="120110" y="42267"/>
                    <a:pt x="117477" y="38771"/>
                    <a:pt x="113673" y="37382"/>
                  </a:cubicBezTo>
                  <a:lnTo>
                    <a:pt x="13883" y="660"/>
                  </a:lnTo>
                  <a:cubicBezTo>
                    <a:pt x="8575" y="-1336"/>
                    <a:pt x="2653" y="1349"/>
                    <a:pt x="657" y="6658"/>
                  </a:cubicBezTo>
                  <a:cubicBezTo>
                    <a:pt x="-219" y="8988"/>
                    <a:pt x="-219" y="11556"/>
                    <a:pt x="657" y="13886"/>
                  </a:cubicBezTo>
                  <a:lnTo>
                    <a:pt x="37325" y="113945"/>
                  </a:lnTo>
                  <a:cubicBezTo>
                    <a:pt x="38782" y="117665"/>
                    <a:pt x="42263" y="120203"/>
                    <a:pt x="46251" y="120451"/>
                  </a:cubicBezTo>
                  <a:lnTo>
                    <a:pt x="47003" y="120451"/>
                  </a:lnTo>
                  <a:cubicBezTo>
                    <a:pt x="50773" y="120452"/>
                    <a:pt x="54240" y="118388"/>
                    <a:pt x="56036" y="115074"/>
                  </a:cubicBezTo>
                  <a:lnTo>
                    <a:pt x="71574" y="86255"/>
                  </a:lnTo>
                  <a:lnTo>
                    <a:pt x="99210" y="113945"/>
                  </a:lnTo>
                  <a:cubicBezTo>
                    <a:pt x="103485" y="117717"/>
                    <a:pt x="110009" y="117309"/>
                    <a:pt x="113781" y="113034"/>
                  </a:cubicBezTo>
                  <a:cubicBezTo>
                    <a:pt x="117224" y="109132"/>
                    <a:pt x="117224" y="103277"/>
                    <a:pt x="113781" y="99374"/>
                  </a:cubicBezTo>
                  <a:lnTo>
                    <a:pt x="86038" y="71523"/>
                  </a:lnTo>
                  <a:lnTo>
                    <a:pt x="114856" y="55985"/>
                  </a:lnTo>
                  <a:cubicBezTo>
                    <a:pt x="118445" y="54130"/>
                    <a:pt x="120613" y="50342"/>
                    <a:pt x="120394" y="46307"/>
                  </a:cubicBezTo>
                  <a:close/>
                  <a:moveTo>
                    <a:pt x="48778" y="85126"/>
                  </a:moveTo>
                  <a:lnTo>
                    <a:pt x="27648" y="27543"/>
                  </a:lnTo>
                  <a:lnTo>
                    <a:pt x="85285" y="48673"/>
                  </a:lnTo>
                  <a:lnTo>
                    <a:pt x="64047" y="60179"/>
                  </a:lnTo>
                  <a:cubicBezTo>
                    <a:pt x="62295" y="61128"/>
                    <a:pt x="60856" y="62567"/>
                    <a:pt x="59907" y="64319"/>
                  </a:cubicBezTo>
                  <a:close/>
                </a:path>
              </a:pathLst>
            </a:custGeom>
            <a:solidFill>
              <a:schemeClr val="tx2"/>
            </a:solidFill>
            <a:ln w="5260" cap="flat">
              <a:noFill/>
              <a:prstDash val="solid"/>
              <a:miter/>
            </a:ln>
          </p:spPr>
          <p:txBody>
            <a:bodyPr rtlCol="0" anchor="ctr"/>
            <a:lstStyle/>
            <a:p>
              <a:pPr rtl="0"/>
              <a:endParaRPr lang="uk-UA" noProof="1"/>
            </a:p>
          </p:txBody>
        </p:sp>
      </p:grpSp>
      <p:pic>
        <p:nvPicPr>
          <p:cNvPr id="125" name="Діаграма 124" descr="плоска карта світу">
            <a:extLst>
              <a:ext uri="{FF2B5EF4-FFF2-40B4-BE49-F238E27FC236}">
                <a16:creationId xmlns:a16="http://schemas.microsoft.com/office/drawing/2014/main" id="{DD6FB545-70FA-4A32-A7CC-4C28EDA88171}"/>
              </a:ext>
              <a:ext uri="{C183D7F6-B498-43B3-948B-1728B52AA6E4}">
                <adec:decorative xmlns="" xmlns:mc="http://schemas.openxmlformats.org/markup-compatibility/2006" xmlns:cx4="http://schemas.microsoft.com/office/drawing/2016/5/10/chartex" xmlns:adec="http://schemas.microsoft.com/office/drawing/2017/decorative" val="0"/>
              </a:ext>
            </a:extLst>
          </p:cNvPr>
          <p:cNvPicPr>
            <a:picLocks noGrp="1" noRot="1" noChangeAspect="1" noMove="1" noResize="1" noEditPoints="1" noAdjustHandles="1" noChangeArrowheads="1" noChangeShapeType="1"/>
          </p:cNvPicPr>
          <p:nvPr/>
        </p:nvPicPr>
        <p:blipFill>
          <a:blip r:embed="rId14"/>
          <a:stretch>
            <a:fillRect/>
          </a:stretch>
        </p:blipFill>
        <p:spPr>
          <a:xfrm>
            <a:off x="3886199" y="7654326"/>
            <a:ext cx="3340735" cy="2106804"/>
          </a:xfrm>
          <a:prstGeom prst="rect">
            <a:avLst/>
          </a:prstGeom>
        </p:spPr>
      </p:pic>
      <p:grpSp>
        <p:nvGrpSpPr>
          <p:cNvPr id="126" name="Група 125" descr="Легенда">
            <a:extLst>
              <a:ext uri="{FF2B5EF4-FFF2-40B4-BE49-F238E27FC236}">
                <a16:creationId xmlns:a16="http://schemas.microsoft.com/office/drawing/2014/main" id="{359B66CE-417E-48D2-BEED-8398EEA41F71}"/>
              </a:ext>
            </a:extLst>
          </p:cNvPr>
          <p:cNvGrpSpPr/>
          <p:nvPr/>
        </p:nvGrpSpPr>
        <p:grpSpPr>
          <a:xfrm>
            <a:off x="4176376" y="7204827"/>
            <a:ext cx="2850583" cy="153888"/>
            <a:chOff x="4547352" y="7739755"/>
            <a:chExt cx="2850583" cy="153888"/>
          </a:xfrm>
        </p:grpSpPr>
        <p:sp>
          <p:nvSpPr>
            <p:cNvPr id="127" name="Прямокутник 126">
              <a:extLst>
                <a:ext uri="{FF2B5EF4-FFF2-40B4-BE49-F238E27FC236}">
                  <a16:creationId xmlns:a16="http://schemas.microsoft.com/office/drawing/2014/main" id="{F12AB844-EAEE-4259-B655-AABEAC237584}"/>
                </a:ext>
              </a:extLst>
            </p:cNvPr>
            <p:cNvSpPr/>
            <p:nvPr/>
          </p:nvSpPr>
          <p:spPr>
            <a:xfrm>
              <a:off x="4547352" y="7757412"/>
              <a:ext cx="118575" cy="1185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128" name="Текстове поле 127">
              <a:extLst>
                <a:ext uri="{FF2B5EF4-FFF2-40B4-BE49-F238E27FC236}">
                  <a16:creationId xmlns:a16="http://schemas.microsoft.com/office/drawing/2014/main" id="{23AA5BA6-B01B-45F3-8474-D9549730B5AF}"/>
                </a:ext>
              </a:extLst>
            </p:cNvPr>
            <p:cNvSpPr txBox="1"/>
            <p:nvPr/>
          </p:nvSpPr>
          <p:spPr>
            <a:xfrm>
              <a:off x="4713559" y="7739755"/>
              <a:ext cx="336155" cy="153888"/>
            </a:xfrm>
            <a:prstGeom prst="rect">
              <a:avLst/>
            </a:prstGeom>
            <a:noFill/>
          </p:spPr>
          <p:txBody>
            <a:bodyPr wrap="square" lIns="0" tIns="0" rIns="0" bIns="0" rtlCol="0">
              <a:noAutofit/>
            </a:bodyPr>
            <a:lstStyle/>
            <a:p>
              <a:pPr rtl="0"/>
              <a:r>
                <a:rPr lang="uk-UA" sz="1000" noProof="1" smtClean="0">
                  <a:solidFill>
                    <a:schemeClr val="bg1"/>
                  </a:solidFill>
                </a:rPr>
                <a:t>Word</a:t>
              </a:r>
              <a:endParaRPr lang="uk-UA" sz="1000" noProof="1">
                <a:solidFill>
                  <a:schemeClr val="bg1"/>
                </a:solidFill>
              </a:endParaRPr>
            </a:p>
          </p:txBody>
        </p:sp>
        <p:sp>
          <p:nvSpPr>
            <p:cNvPr id="129" name="Прямокутник 128">
              <a:extLst>
                <a:ext uri="{FF2B5EF4-FFF2-40B4-BE49-F238E27FC236}">
                  <a16:creationId xmlns:a16="http://schemas.microsoft.com/office/drawing/2014/main" id="{B6C542E5-22D3-49BA-9FBC-8B8BAB22931F}"/>
                </a:ext>
              </a:extLst>
            </p:cNvPr>
            <p:cNvSpPr/>
            <p:nvPr/>
          </p:nvSpPr>
          <p:spPr>
            <a:xfrm>
              <a:off x="5104435" y="7757412"/>
              <a:ext cx="118575" cy="118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130" name="Текстове поле 129">
              <a:extLst>
                <a:ext uri="{FF2B5EF4-FFF2-40B4-BE49-F238E27FC236}">
                  <a16:creationId xmlns:a16="http://schemas.microsoft.com/office/drawing/2014/main" id="{21745B2A-58A2-428B-871E-DBBE39C063D1}"/>
                </a:ext>
              </a:extLst>
            </p:cNvPr>
            <p:cNvSpPr txBox="1"/>
            <p:nvPr/>
          </p:nvSpPr>
          <p:spPr>
            <a:xfrm>
              <a:off x="5270642" y="7739755"/>
              <a:ext cx="336155" cy="153888"/>
            </a:xfrm>
            <a:prstGeom prst="rect">
              <a:avLst/>
            </a:prstGeom>
            <a:noFill/>
          </p:spPr>
          <p:txBody>
            <a:bodyPr wrap="square" lIns="0" tIns="0" rIns="0" bIns="0" rtlCol="0">
              <a:noAutofit/>
            </a:bodyPr>
            <a:lstStyle/>
            <a:p>
              <a:pPr rtl="0"/>
              <a:r>
                <a:rPr lang="uk-UA" sz="1000" noProof="1" smtClean="0">
                  <a:solidFill>
                    <a:schemeClr val="bg1"/>
                  </a:solidFill>
                </a:rPr>
                <a:t>Excel</a:t>
              </a:r>
              <a:endParaRPr lang="uk-UA" sz="1000" noProof="1">
                <a:solidFill>
                  <a:schemeClr val="bg1"/>
                </a:solidFill>
              </a:endParaRPr>
            </a:p>
          </p:txBody>
        </p:sp>
        <p:sp>
          <p:nvSpPr>
            <p:cNvPr id="131" name="Прямокутник 130">
              <a:extLst>
                <a:ext uri="{FF2B5EF4-FFF2-40B4-BE49-F238E27FC236}">
                  <a16:creationId xmlns:a16="http://schemas.microsoft.com/office/drawing/2014/main" id="{C366B07C-AB1F-46B0-BC29-3D24FD484591}"/>
                </a:ext>
              </a:extLst>
            </p:cNvPr>
            <p:cNvSpPr/>
            <p:nvPr/>
          </p:nvSpPr>
          <p:spPr>
            <a:xfrm>
              <a:off x="5661518" y="7757412"/>
              <a:ext cx="118575" cy="118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132" name="Текстове поле 131">
              <a:extLst>
                <a:ext uri="{FF2B5EF4-FFF2-40B4-BE49-F238E27FC236}">
                  <a16:creationId xmlns:a16="http://schemas.microsoft.com/office/drawing/2014/main" id="{977671DB-9D6A-48A2-AD0A-F0D7325103A3}"/>
                </a:ext>
              </a:extLst>
            </p:cNvPr>
            <p:cNvSpPr txBox="1"/>
            <p:nvPr/>
          </p:nvSpPr>
          <p:spPr>
            <a:xfrm>
              <a:off x="5827725" y="7739755"/>
              <a:ext cx="709164" cy="153888"/>
            </a:xfrm>
            <a:prstGeom prst="rect">
              <a:avLst/>
            </a:prstGeom>
            <a:noFill/>
          </p:spPr>
          <p:txBody>
            <a:bodyPr wrap="square" lIns="0" tIns="0" rIns="0" bIns="0" rtlCol="0">
              <a:noAutofit/>
            </a:bodyPr>
            <a:lstStyle/>
            <a:p>
              <a:pPr rtl="0"/>
              <a:r>
                <a:rPr lang="uk-UA" sz="1000" noProof="1" smtClean="0">
                  <a:solidFill>
                    <a:schemeClr val="bg1"/>
                  </a:solidFill>
                </a:rPr>
                <a:t>PowerPoint</a:t>
              </a:r>
              <a:endParaRPr lang="uk-UA" sz="1000" noProof="1">
                <a:solidFill>
                  <a:schemeClr val="bg1"/>
                </a:solidFill>
              </a:endParaRPr>
            </a:p>
          </p:txBody>
        </p:sp>
        <p:sp>
          <p:nvSpPr>
            <p:cNvPr id="133" name="Прямокутник 132">
              <a:extLst>
                <a:ext uri="{FF2B5EF4-FFF2-40B4-BE49-F238E27FC236}">
                  <a16:creationId xmlns:a16="http://schemas.microsoft.com/office/drawing/2014/main" id="{3B9851BF-4F74-464B-8C7F-10D77FD46ABD}"/>
                </a:ext>
              </a:extLst>
            </p:cNvPr>
            <p:cNvSpPr/>
            <p:nvPr/>
          </p:nvSpPr>
          <p:spPr>
            <a:xfrm>
              <a:off x="6522566" y="7757412"/>
              <a:ext cx="118575" cy="118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134" name="Текстове поле 133">
              <a:extLst>
                <a:ext uri="{FF2B5EF4-FFF2-40B4-BE49-F238E27FC236}">
                  <a16:creationId xmlns:a16="http://schemas.microsoft.com/office/drawing/2014/main" id="{209D310F-D08B-4D4C-9E6F-D3E5F3095794}"/>
                </a:ext>
              </a:extLst>
            </p:cNvPr>
            <p:cNvSpPr txBox="1"/>
            <p:nvPr/>
          </p:nvSpPr>
          <p:spPr>
            <a:xfrm>
              <a:off x="6688771" y="7739755"/>
              <a:ext cx="709164" cy="153888"/>
            </a:xfrm>
            <a:prstGeom prst="rect">
              <a:avLst/>
            </a:prstGeom>
            <a:noFill/>
          </p:spPr>
          <p:txBody>
            <a:bodyPr wrap="square" lIns="0" tIns="0" rIns="0" bIns="0" rtlCol="0">
              <a:noAutofit/>
            </a:bodyPr>
            <a:lstStyle/>
            <a:p>
              <a:pPr rtl="0"/>
              <a:r>
                <a:rPr lang="uk-UA" sz="1000" noProof="1" smtClean="0">
                  <a:solidFill>
                    <a:schemeClr val="bg1"/>
                  </a:solidFill>
                </a:rPr>
                <a:t>Visual Studio</a:t>
              </a:r>
              <a:endParaRPr lang="uk-UA" sz="1000" noProof="1">
                <a:solidFill>
                  <a:schemeClr val="bg1"/>
                </a:solidFill>
              </a:endParaRPr>
            </a:p>
          </p:txBody>
        </p:sp>
      </p:grpSp>
      <p:grpSp>
        <p:nvGrpSpPr>
          <p:cNvPr id="135" name="Група 134" descr="Легенда">
            <a:extLst>
              <a:ext uri="{FF2B5EF4-FFF2-40B4-BE49-F238E27FC236}">
                <a16:creationId xmlns:a16="http://schemas.microsoft.com/office/drawing/2014/main" id="{AB8EEC0B-6C91-458D-89A1-8B780618C5E1}"/>
              </a:ext>
            </a:extLst>
          </p:cNvPr>
          <p:cNvGrpSpPr/>
          <p:nvPr/>
        </p:nvGrpSpPr>
        <p:grpSpPr>
          <a:xfrm>
            <a:off x="3964694" y="9436711"/>
            <a:ext cx="2186896" cy="153888"/>
            <a:chOff x="3909490" y="9481161"/>
            <a:chExt cx="2186896" cy="153888"/>
          </a:xfrm>
        </p:grpSpPr>
        <p:sp>
          <p:nvSpPr>
            <p:cNvPr id="47" name="Прямокутник 46">
              <a:extLst>
                <a:ext uri="{FF2B5EF4-FFF2-40B4-BE49-F238E27FC236}">
                  <a16:creationId xmlns:a16="http://schemas.microsoft.com/office/drawing/2014/main" id="{943E4CEB-D2EA-4386-BA61-52B3749B895C}"/>
                </a:ext>
              </a:extLst>
            </p:cNvPr>
            <p:cNvSpPr/>
            <p:nvPr/>
          </p:nvSpPr>
          <p:spPr>
            <a:xfrm>
              <a:off x="3909490" y="9498818"/>
              <a:ext cx="118575" cy="1185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48" name="Текстове поле 47">
              <a:extLst>
                <a:ext uri="{FF2B5EF4-FFF2-40B4-BE49-F238E27FC236}">
                  <a16:creationId xmlns:a16="http://schemas.microsoft.com/office/drawing/2014/main" id="{9E1EDC66-FEB7-4875-8832-A149BFB67A4C}"/>
                </a:ext>
              </a:extLst>
            </p:cNvPr>
            <p:cNvSpPr txBox="1"/>
            <p:nvPr/>
          </p:nvSpPr>
          <p:spPr>
            <a:xfrm>
              <a:off x="4072234" y="9481161"/>
              <a:ext cx="324000" cy="153888"/>
            </a:xfrm>
            <a:prstGeom prst="rect">
              <a:avLst/>
            </a:prstGeom>
            <a:noFill/>
          </p:spPr>
          <p:txBody>
            <a:bodyPr wrap="square" lIns="0" tIns="0" rIns="0" bIns="0" rtlCol="0">
              <a:noAutofit/>
            </a:bodyPr>
            <a:lstStyle/>
            <a:p>
              <a:pPr rtl="0"/>
              <a:r>
                <a:rPr lang="uk-UA" sz="1000" noProof="1" smtClean="0">
                  <a:solidFill>
                    <a:schemeClr val="bg1"/>
                  </a:solidFill>
                </a:rPr>
                <a:t>+5</a:t>
              </a:r>
              <a:endParaRPr lang="uk-UA" sz="1000" noProof="1">
                <a:solidFill>
                  <a:schemeClr val="bg1"/>
                </a:solidFill>
              </a:endParaRPr>
            </a:p>
          </p:txBody>
        </p:sp>
        <p:sp>
          <p:nvSpPr>
            <p:cNvPr id="49" name="Прямокутник 48">
              <a:extLst>
                <a:ext uri="{FF2B5EF4-FFF2-40B4-BE49-F238E27FC236}">
                  <a16:creationId xmlns:a16="http://schemas.microsoft.com/office/drawing/2014/main" id="{5EB67032-8D29-4809-92CD-F73604C07960}"/>
                </a:ext>
              </a:extLst>
            </p:cNvPr>
            <p:cNvSpPr/>
            <p:nvPr/>
          </p:nvSpPr>
          <p:spPr>
            <a:xfrm>
              <a:off x="4440403" y="9498818"/>
              <a:ext cx="118575" cy="118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50" name="Текстове поле 49">
              <a:extLst>
                <a:ext uri="{FF2B5EF4-FFF2-40B4-BE49-F238E27FC236}">
                  <a16:creationId xmlns:a16="http://schemas.microsoft.com/office/drawing/2014/main" id="{A5347C56-9607-481C-84B2-5DA71062EA6E}"/>
                </a:ext>
              </a:extLst>
            </p:cNvPr>
            <p:cNvSpPr txBox="1"/>
            <p:nvPr/>
          </p:nvSpPr>
          <p:spPr>
            <a:xfrm>
              <a:off x="4603147" y="9481161"/>
              <a:ext cx="324000" cy="153888"/>
            </a:xfrm>
            <a:prstGeom prst="rect">
              <a:avLst/>
            </a:prstGeom>
            <a:noFill/>
          </p:spPr>
          <p:txBody>
            <a:bodyPr wrap="square" lIns="0" tIns="0" rIns="0" bIns="0" rtlCol="0">
              <a:noAutofit/>
            </a:bodyPr>
            <a:lstStyle/>
            <a:p>
              <a:pPr rtl="0"/>
              <a:r>
                <a:rPr lang="uk-UA" sz="1000" noProof="1" smtClean="0">
                  <a:solidFill>
                    <a:schemeClr val="bg1"/>
                  </a:solidFill>
                </a:rPr>
                <a:t>+50</a:t>
              </a:r>
              <a:endParaRPr lang="uk-UA" sz="1000" noProof="1">
                <a:solidFill>
                  <a:schemeClr val="bg1"/>
                </a:solidFill>
              </a:endParaRPr>
            </a:p>
          </p:txBody>
        </p:sp>
        <p:sp>
          <p:nvSpPr>
            <p:cNvPr id="51" name="Прямокутник 50">
              <a:extLst>
                <a:ext uri="{FF2B5EF4-FFF2-40B4-BE49-F238E27FC236}">
                  <a16:creationId xmlns:a16="http://schemas.microsoft.com/office/drawing/2014/main" id="{CF49FB02-D268-46DC-9B44-8B35257801A7}"/>
                </a:ext>
              </a:extLst>
            </p:cNvPr>
            <p:cNvSpPr/>
            <p:nvPr/>
          </p:nvSpPr>
          <p:spPr>
            <a:xfrm>
              <a:off x="5502229" y="9498818"/>
              <a:ext cx="118575" cy="118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52" name="Текстове поле 51">
              <a:extLst>
                <a:ext uri="{FF2B5EF4-FFF2-40B4-BE49-F238E27FC236}">
                  <a16:creationId xmlns:a16="http://schemas.microsoft.com/office/drawing/2014/main" id="{6D8306EC-5D2A-483A-A841-9333EDB0036C}"/>
                </a:ext>
              </a:extLst>
            </p:cNvPr>
            <p:cNvSpPr txBox="1"/>
            <p:nvPr/>
          </p:nvSpPr>
          <p:spPr>
            <a:xfrm>
              <a:off x="5664970" y="9481161"/>
              <a:ext cx="431416" cy="136232"/>
            </a:xfrm>
            <a:prstGeom prst="rect">
              <a:avLst/>
            </a:prstGeom>
            <a:noFill/>
          </p:spPr>
          <p:txBody>
            <a:bodyPr wrap="square" lIns="0" tIns="0" rIns="0" bIns="0" rtlCol="0">
              <a:noAutofit/>
            </a:bodyPr>
            <a:lstStyle/>
            <a:p>
              <a:pPr rtl="0"/>
              <a:r>
                <a:rPr lang="uk-UA" sz="1000" noProof="1" smtClean="0">
                  <a:solidFill>
                    <a:schemeClr val="bg1"/>
                  </a:solidFill>
                </a:rPr>
                <a:t>Немає</a:t>
              </a:r>
              <a:endParaRPr lang="uk-UA" sz="1000" noProof="1">
                <a:solidFill>
                  <a:schemeClr val="bg1"/>
                </a:solidFill>
              </a:endParaRPr>
            </a:p>
          </p:txBody>
        </p:sp>
        <p:sp>
          <p:nvSpPr>
            <p:cNvPr id="56" name="Прямокутник 55">
              <a:extLst>
                <a:ext uri="{FF2B5EF4-FFF2-40B4-BE49-F238E27FC236}">
                  <a16:creationId xmlns:a16="http://schemas.microsoft.com/office/drawing/2014/main" id="{0A23731D-2536-4EE4-857C-AA713D521C1F}"/>
                </a:ext>
              </a:extLst>
            </p:cNvPr>
            <p:cNvSpPr/>
            <p:nvPr/>
          </p:nvSpPr>
          <p:spPr>
            <a:xfrm>
              <a:off x="4971316" y="9498818"/>
              <a:ext cx="118575" cy="118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57" name="Текстове поле 56">
              <a:extLst>
                <a:ext uri="{FF2B5EF4-FFF2-40B4-BE49-F238E27FC236}">
                  <a16:creationId xmlns:a16="http://schemas.microsoft.com/office/drawing/2014/main" id="{549A4CE9-70B1-4339-B35C-D2D13F7081FE}"/>
                </a:ext>
              </a:extLst>
            </p:cNvPr>
            <p:cNvSpPr txBox="1"/>
            <p:nvPr/>
          </p:nvSpPr>
          <p:spPr>
            <a:xfrm>
              <a:off x="5134060" y="9481161"/>
              <a:ext cx="324000" cy="153888"/>
            </a:xfrm>
            <a:prstGeom prst="rect">
              <a:avLst/>
            </a:prstGeom>
            <a:noFill/>
          </p:spPr>
          <p:txBody>
            <a:bodyPr wrap="square" lIns="0" tIns="0" rIns="0" bIns="0" rtlCol="0">
              <a:noAutofit/>
            </a:bodyPr>
            <a:lstStyle/>
            <a:p>
              <a:pPr rtl="0"/>
              <a:r>
                <a:rPr lang="uk-UA" sz="1000" noProof="1" smtClean="0">
                  <a:solidFill>
                    <a:schemeClr val="bg1"/>
                  </a:solidFill>
                </a:rPr>
                <a:t>+100</a:t>
              </a:r>
              <a:endParaRPr lang="uk-UA" sz="1000" noProof="1">
                <a:solidFill>
                  <a:schemeClr val="bg1"/>
                </a:solidFill>
              </a:endParaRPr>
            </a:p>
          </p:txBody>
        </p:sp>
      </p:grpSp>
      <p:sp>
        <p:nvSpPr>
          <p:cNvPr id="136" name="Текстове поле 135">
            <a:extLst>
              <a:ext uri="{FF2B5EF4-FFF2-40B4-BE49-F238E27FC236}">
                <a16:creationId xmlns:a16="http://schemas.microsoft.com/office/drawing/2014/main" id="{DD006F3B-FEFF-4DDF-93AA-B443AF5B2E4D}"/>
              </a:ext>
            </a:extLst>
          </p:cNvPr>
          <p:cNvSpPr txBox="1"/>
          <p:nvPr/>
        </p:nvSpPr>
        <p:spPr>
          <a:xfrm>
            <a:off x="434079" y="6417374"/>
            <a:ext cx="1222904" cy="769889"/>
          </a:xfrm>
          <a:prstGeom prst="rect">
            <a:avLst/>
          </a:prstGeom>
          <a:noFill/>
        </p:spPr>
        <p:txBody>
          <a:bodyPr wrap="square" lIns="0" tIns="0" rIns="0" bIns="0" rtlCol="0">
            <a:noAutofit/>
          </a:bodyPr>
          <a:lstStyle/>
          <a:p>
            <a:pPr rtl="0"/>
            <a:r>
              <a:rPr lang="uk-UA" sz="1600" noProof="1" smtClean="0">
                <a:solidFill>
                  <a:schemeClr val="bg1"/>
                </a:solidFill>
              </a:rPr>
              <a:t>Живе в </a:t>
            </a:r>
            <a:br>
              <a:rPr lang="uk-UA" sz="1600" noProof="1" smtClean="0">
                <a:solidFill>
                  <a:schemeClr val="bg1"/>
                </a:solidFill>
              </a:rPr>
            </a:br>
            <a:r>
              <a:rPr lang="uk-UA" sz="1600" b="1" noProof="1" smtClean="0">
                <a:solidFill>
                  <a:schemeClr val="bg1"/>
                </a:solidFill>
              </a:rPr>
              <a:t>Нью-Йорку </a:t>
            </a:r>
          </a:p>
          <a:p>
            <a:pPr rtl="0"/>
            <a:r>
              <a:rPr lang="uk-UA" sz="1600" noProof="1" smtClean="0">
                <a:solidFill>
                  <a:schemeClr val="bg1"/>
                </a:solidFill>
              </a:rPr>
              <a:t>з 2015</a:t>
            </a:r>
            <a:endParaRPr lang="uk-UA" sz="1600" noProof="1">
              <a:solidFill>
                <a:schemeClr val="bg1"/>
              </a:solidFill>
            </a:endParaRPr>
          </a:p>
        </p:txBody>
      </p:sp>
      <p:pic>
        <p:nvPicPr>
          <p:cNvPr id="137" name="Графіка 136" descr="Карта піктограми та розташування">
            <a:extLst>
              <a:ext uri="{FF2B5EF4-FFF2-40B4-BE49-F238E27FC236}">
                <a16:creationId xmlns:a16="http://schemas.microsoft.com/office/drawing/2014/main" id="{0960335E-DCB4-4825-B3B1-3C310CE24F45}"/>
              </a:ext>
            </a:extLst>
          </p:cNvPr>
          <p:cNvPicPr>
            <a:picLocks noChangeAspect="1"/>
          </p:cNvPicPr>
          <p:nvPr/>
        </p:nvPicPr>
        <p:blipFill>
          <a:blip r:embed="rId15">
            <a:extLst>
              <a:ext uri="{28A0092B-C50C-407E-A947-70E740481C1C}">
                <a14:useLocalDpi xmlns:a14="http://schemas.microsoft.com/office/drawing/2010/main"/>
              </a:ext>
              <a:ext uri="{96DAC541-7B7A-43D3-8B79-37D633B846F1}">
                <asvg:svgBlip xmlns="" xmlns:asvg="http://schemas.microsoft.com/office/drawing/2016/SVG/main" r:embed="rId17"/>
              </a:ext>
            </a:extLst>
          </a:blip>
          <a:stretch>
            <a:fillRect/>
          </a:stretch>
        </p:blipFill>
        <p:spPr>
          <a:xfrm>
            <a:off x="622354" y="5489209"/>
            <a:ext cx="737356" cy="769889"/>
          </a:xfrm>
          <a:prstGeom prst="rect">
            <a:avLst/>
          </a:prstGeom>
        </p:spPr>
      </p:pic>
      <p:sp>
        <p:nvSpPr>
          <p:cNvPr id="138" name="Прямокутник 137">
            <a:extLst>
              <a:ext uri="{FF2B5EF4-FFF2-40B4-BE49-F238E27FC236}">
                <a16:creationId xmlns:a16="http://schemas.microsoft.com/office/drawing/2014/main" id="{22039F17-1EE4-4C25-ABC2-E1B25E6FAB45}"/>
              </a:ext>
              <a:ext uri="{C183D7F6-B498-43B3-948B-1728B52AA6E4}">
                <adec:decorative xmlns="" xmlns:adec="http://schemas.microsoft.com/office/drawing/2017/decorative" val="1"/>
              </a:ext>
            </a:extLst>
          </p:cNvPr>
          <p:cNvSpPr/>
          <p:nvPr/>
        </p:nvSpPr>
        <p:spPr>
          <a:xfrm>
            <a:off x="1797137" y="7505706"/>
            <a:ext cx="1828800" cy="23114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sp>
        <p:nvSpPr>
          <p:cNvPr id="139" name="Текстове поле 138">
            <a:extLst>
              <a:ext uri="{FF2B5EF4-FFF2-40B4-BE49-F238E27FC236}">
                <a16:creationId xmlns:a16="http://schemas.microsoft.com/office/drawing/2014/main" id="{FB8C4578-58A6-447F-A5FF-C37752CCAE55}"/>
              </a:ext>
            </a:extLst>
          </p:cNvPr>
          <p:cNvSpPr txBox="1"/>
          <p:nvPr/>
        </p:nvSpPr>
        <p:spPr>
          <a:xfrm>
            <a:off x="1797137" y="7505706"/>
            <a:ext cx="1828800" cy="307777"/>
          </a:xfrm>
          <a:prstGeom prst="rect">
            <a:avLst/>
          </a:prstGeom>
          <a:solidFill>
            <a:schemeClr val="accent1">
              <a:lumMod val="75000"/>
            </a:schemeClr>
          </a:solidFill>
        </p:spPr>
        <p:txBody>
          <a:bodyPr wrap="square" lIns="108000" rtlCol="0">
            <a:spAutoFit/>
          </a:bodyPr>
          <a:lstStyle/>
          <a:p>
            <a:pPr rtl="0"/>
            <a:r>
              <a:rPr lang="uk-UA" sz="1400" noProof="1" smtClean="0">
                <a:solidFill>
                  <a:schemeClr val="accent2"/>
                </a:solidFill>
                <a:latin typeface="Times New Roman" panose="02020603050405020304" pitchFamily="18" charset="0"/>
              </a:rPr>
              <a:t>Освіта</a:t>
            </a:r>
            <a:endParaRPr lang="uk-UA" sz="1400" noProof="1">
              <a:solidFill>
                <a:schemeClr val="accent2"/>
              </a:solidFill>
              <a:latin typeface="Times New Roman" panose="02020603050405020304" pitchFamily="18" charset="0"/>
            </a:endParaRPr>
          </a:p>
        </p:txBody>
      </p:sp>
      <p:sp>
        <p:nvSpPr>
          <p:cNvPr id="141" name="Текстове поле 140">
            <a:extLst>
              <a:ext uri="{FF2B5EF4-FFF2-40B4-BE49-F238E27FC236}">
                <a16:creationId xmlns:a16="http://schemas.microsoft.com/office/drawing/2014/main" id="{17E2A6C1-E5EE-4471-8A30-44C3098D8F2D}"/>
              </a:ext>
            </a:extLst>
          </p:cNvPr>
          <p:cNvSpPr txBox="1"/>
          <p:nvPr/>
        </p:nvSpPr>
        <p:spPr>
          <a:xfrm>
            <a:off x="2044544" y="7879956"/>
            <a:ext cx="1404000" cy="629489"/>
          </a:xfrm>
          <a:prstGeom prst="rect">
            <a:avLst/>
          </a:prstGeom>
          <a:noFill/>
        </p:spPr>
        <p:txBody>
          <a:bodyPr wrap="square" lIns="0" tIns="0" rIns="0" bIns="0" rtlCol="0">
            <a:noAutofit/>
          </a:bodyPr>
          <a:lstStyle/>
          <a:p>
            <a:pPr rtl="0"/>
            <a:r>
              <a:rPr lang="uk-UA" sz="900" b="1" noProof="1" smtClean="0">
                <a:solidFill>
                  <a:schemeClr val="bg1"/>
                </a:solidFill>
                <a:latin typeface="Times New Roman" panose="02020603050405020304" pitchFamily="18" charset="0"/>
              </a:rPr>
              <a:t>2010</a:t>
            </a:r>
          </a:p>
          <a:p>
            <a:pPr rtl="0"/>
            <a:r>
              <a:rPr lang="uk-UA" sz="1000" b="1" noProof="1" smtClean="0">
                <a:solidFill>
                  <a:schemeClr val="accent2"/>
                </a:solidFill>
              </a:rPr>
              <a:t>Школа ABC</a:t>
            </a:r>
            <a:r>
              <a:rPr lang="uk-UA" sz="900" noProof="1" smtClean="0">
                <a:solidFill>
                  <a:schemeClr val="bg1"/>
                </a:solidFill>
              </a:rPr>
              <a:t/>
            </a:r>
            <a:br>
              <a:rPr lang="uk-UA" sz="900" noProof="1" smtClean="0">
                <a:solidFill>
                  <a:schemeClr val="bg1"/>
                </a:solidFill>
              </a:rPr>
            </a:br>
            <a:r>
              <a:rPr lang="uk-UA" sz="800" noProof="1" smtClean="0">
                <a:solidFill>
                  <a:schemeClr val="bg1"/>
                </a:solidFill>
              </a:rPr>
              <a:t>Клацніть правою кнопкою миші піктограму.</a:t>
            </a:r>
            <a:endParaRPr lang="uk-UA" sz="800" b="1" noProof="1">
              <a:solidFill>
                <a:schemeClr val="bg1"/>
              </a:solidFill>
              <a:latin typeface="Times New Roman" panose="02020603050405020304" pitchFamily="18" charset="0"/>
            </a:endParaRPr>
          </a:p>
        </p:txBody>
      </p:sp>
      <p:cxnSp>
        <p:nvCxnSpPr>
          <p:cNvPr id="144" name="Пряма сполучна лінія 143">
            <a:extLst>
              <a:ext uri="{FF2B5EF4-FFF2-40B4-BE49-F238E27FC236}">
                <a16:creationId xmlns:a16="http://schemas.microsoft.com/office/drawing/2014/main" id="{3DF596E0-667F-41D8-86B1-835D80DC513A}"/>
              </a:ext>
              <a:ext uri="{C183D7F6-B498-43B3-948B-1728B52AA6E4}">
                <adec:decorative xmlns="" xmlns:adec="http://schemas.microsoft.com/office/drawing/2017/decorative" val="1"/>
              </a:ext>
            </a:extLst>
          </p:cNvPr>
          <p:cNvCxnSpPr>
            <a:cxnSpLocks/>
          </p:cNvCxnSpPr>
          <p:nvPr/>
        </p:nvCxnSpPr>
        <p:spPr>
          <a:xfrm>
            <a:off x="1928240" y="7932941"/>
            <a:ext cx="0" cy="1802868"/>
          </a:xfrm>
          <a:prstGeom prst="line">
            <a:avLst/>
          </a:prstGeom>
          <a:ln w="25400" cap="rnd">
            <a:solidFill>
              <a:schemeClr val="accent1">
                <a:lumMod val="60000"/>
                <a:lumOff val="40000"/>
              </a:schemeClr>
            </a:solidFill>
            <a:prstDash val="sysDot"/>
            <a:round/>
            <a:tailEnd type="triangle" w="sm" len="sm"/>
          </a:ln>
        </p:spPr>
        <p:style>
          <a:lnRef idx="1">
            <a:schemeClr val="accent1"/>
          </a:lnRef>
          <a:fillRef idx="0">
            <a:schemeClr val="accent1"/>
          </a:fillRef>
          <a:effectRef idx="0">
            <a:schemeClr val="accent1"/>
          </a:effectRef>
          <a:fontRef idx="minor">
            <a:schemeClr val="tx1"/>
          </a:fontRef>
        </p:style>
      </p:cxnSp>
      <p:sp>
        <p:nvSpPr>
          <p:cNvPr id="147" name="Текстове поле 146">
            <a:extLst>
              <a:ext uri="{FF2B5EF4-FFF2-40B4-BE49-F238E27FC236}">
                <a16:creationId xmlns:a16="http://schemas.microsoft.com/office/drawing/2014/main" id="{10EAA1AA-ACD2-4264-8772-16CBB14395ED}"/>
              </a:ext>
            </a:extLst>
          </p:cNvPr>
          <p:cNvSpPr txBox="1"/>
          <p:nvPr/>
        </p:nvSpPr>
        <p:spPr>
          <a:xfrm>
            <a:off x="2044544" y="8457934"/>
            <a:ext cx="1404000" cy="504000"/>
          </a:xfrm>
          <a:prstGeom prst="rect">
            <a:avLst/>
          </a:prstGeom>
          <a:noFill/>
        </p:spPr>
        <p:txBody>
          <a:bodyPr wrap="square" lIns="0" tIns="0" rIns="0" bIns="0" rtlCol="0">
            <a:noAutofit/>
          </a:bodyPr>
          <a:lstStyle/>
          <a:p>
            <a:pPr rtl="0"/>
            <a:r>
              <a:rPr lang="uk-UA" sz="900" b="1" noProof="1" smtClean="0">
                <a:solidFill>
                  <a:schemeClr val="bg1"/>
                </a:solidFill>
                <a:latin typeface="Times New Roman" panose="02020603050405020304" pitchFamily="18" charset="0"/>
              </a:rPr>
              <a:t>2012</a:t>
            </a:r>
          </a:p>
          <a:p>
            <a:pPr rtl="0"/>
            <a:r>
              <a:rPr lang="uk-UA" sz="1000" b="1" noProof="1" smtClean="0">
                <a:solidFill>
                  <a:schemeClr val="accent2"/>
                </a:solidFill>
              </a:rPr>
              <a:t>Навчання в ABC</a:t>
            </a:r>
            <a:r>
              <a:rPr lang="uk-UA" sz="900" noProof="1" smtClean="0">
                <a:solidFill>
                  <a:schemeClr val="bg1"/>
                </a:solidFill>
              </a:rPr>
              <a:t/>
            </a:r>
            <a:br>
              <a:rPr lang="uk-UA" sz="900" noProof="1" smtClean="0">
                <a:solidFill>
                  <a:schemeClr val="bg1"/>
                </a:solidFill>
              </a:rPr>
            </a:br>
            <a:r>
              <a:rPr lang="uk-UA" sz="800" noProof="1" smtClean="0">
                <a:solidFill>
                  <a:schemeClr val="bg1"/>
                </a:solidFill>
              </a:rPr>
              <a:t>У меню виберіть пункт "Змінити графіку".</a:t>
            </a:r>
          </a:p>
          <a:p>
            <a:pPr rtl="0"/>
            <a:endParaRPr lang="uk-UA" sz="900" b="1" noProof="1">
              <a:solidFill>
                <a:schemeClr val="bg1"/>
              </a:solidFill>
              <a:latin typeface="Times New Roman" panose="02020603050405020304" pitchFamily="18" charset="0"/>
            </a:endParaRPr>
          </a:p>
        </p:txBody>
      </p:sp>
      <p:sp>
        <p:nvSpPr>
          <p:cNvPr id="148" name="Текстове поле 147">
            <a:extLst>
              <a:ext uri="{FF2B5EF4-FFF2-40B4-BE49-F238E27FC236}">
                <a16:creationId xmlns:a16="http://schemas.microsoft.com/office/drawing/2014/main" id="{92D64CB3-E32A-4A6F-BC80-387971F8F849}"/>
              </a:ext>
            </a:extLst>
          </p:cNvPr>
          <p:cNvSpPr txBox="1"/>
          <p:nvPr/>
        </p:nvSpPr>
        <p:spPr>
          <a:xfrm>
            <a:off x="2044544" y="9035910"/>
            <a:ext cx="1404000" cy="919465"/>
          </a:xfrm>
          <a:prstGeom prst="rect">
            <a:avLst/>
          </a:prstGeom>
          <a:noFill/>
        </p:spPr>
        <p:txBody>
          <a:bodyPr wrap="square" lIns="0" tIns="0" rIns="0" bIns="0" rtlCol="0">
            <a:noAutofit/>
          </a:bodyPr>
          <a:lstStyle/>
          <a:p>
            <a:pPr rtl="0"/>
            <a:r>
              <a:rPr lang="uk-UA" sz="900" b="1" noProof="1" smtClean="0">
                <a:solidFill>
                  <a:schemeClr val="bg1"/>
                </a:solidFill>
                <a:latin typeface="Times New Roman" panose="02020603050405020304" pitchFamily="18" charset="0"/>
              </a:rPr>
              <a:t>2012</a:t>
            </a:r>
          </a:p>
          <a:p>
            <a:pPr rtl="0"/>
            <a:r>
              <a:rPr lang="uk-UA" sz="1000" b="1" noProof="1" smtClean="0">
                <a:solidFill>
                  <a:schemeClr val="accent2"/>
                </a:solidFill>
              </a:rPr>
              <a:t>Навчання в ABC</a:t>
            </a:r>
          </a:p>
          <a:p>
            <a:pPr rtl="0"/>
            <a:r>
              <a:rPr lang="uk-UA" sz="800" noProof="1" smtClean="0">
                <a:solidFill>
                  <a:schemeClr val="bg1"/>
                </a:solidFill>
              </a:rPr>
              <a:t>Виберіть піктограму з параметрів, а потім виберіть піктограму.</a:t>
            </a:r>
            <a:endParaRPr lang="uk-UA" sz="800" noProof="1">
              <a:solidFill>
                <a:schemeClr val="bg1"/>
              </a:solidFill>
            </a:endParaRPr>
          </a:p>
        </p:txBody>
      </p:sp>
      <p:sp>
        <p:nvSpPr>
          <p:cNvPr id="150" name="Текстове поле 149">
            <a:extLst>
              <a:ext uri="{FF2B5EF4-FFF2-40B4-BE49-F238E27FC236}">
                <a16:creationId xmlns:a16="http://schemas.microsoft.com/office/drawing/2014/main" id="{9B807505-5272-4289-9CD5-C8D2A0BC61F3}"/>
              </a:ext>
            </a:extLst>
          </p:cNvPr>
          <p:cNvSpPr txBox="1"/>
          <p:nvPr/>
        </p:nvSpPr>
        <p:spPr>
          <a:xfrm>
            <a:off x="444541" y="1882702"/>
            <a:ext cx="1222904" cy="1013512"/>
          </a:xfrm>
          <a:prstGeom prst="rect">
            <a:avLst/>
          </a:prstGeom>
          <a:noFill/>
        </p:spPr>
        <p:txBody>
          <a:bodyPr wrap="square" lIns="0" tIns="0" rIns="0" bIns="0" rtlCol="0">
            <a:noAutofit/>
          </a:bodyPr>
          <a:lstStyle/>
          <a:p>
            <a:pPr rtl="0"/>
            <a:r>
              <a:rPr lang="uk-UA" sz="1600" noProof="1" smtClean="0">
                <a:solidFill>
                  <a:schemeClr val="bg1"/>
                </a:solidFill>
              </a:rPr>
              <a:t>Напрямок розвитку</a:t>
            </a:r>
          </a:p>
          <a:p>
            <a:pPr rtl="0"/>
            <a:endParaRPr lang="uk-UA" sz="1600" noProof="1">
              <a:solidFill>
                <a:schemeClr val="bg1"/>
              </a:solidFill>
            </a:endParaRPr>
          </a:p>
        </p:txBody>
      </p:sp>
      <p:sp>
        <p:nvSpPr>
          <p:cNvPr id="153" name="Графіка 151" descr="Піктограма інформації">
            <a:extLst>
              <a:ext uri="{FF2B5EF4-FFF2-40B4-BE49-F238E27FC236}">
                <a16:creationId xmlns:a16="http://schemas.microsoft.com/office/drawing/2014/main" id="{8B33F9B3-C932-4785-BD74-FB723077E368}"/>
              </a:ext>
            </a:extLst>
          </p:cNvPr>
          <p:cNvSpPr>
            <a:spLocks noChangeAspect="1"/>
          </p:cNvSpPr>
          <p:nvPr/>
        </p:nvSpPr>
        <p:spPr>
          <a:xfrm>
            <a:off x="435707" y="1666450"/>
            <a:ext cx="180000" cy="180000"/>
          </a:xfrm>
          <a:custGeom>
            <a:avLst/>
            <a:gdLst>
              <a:gd name="connsiteX0" fmla="*/ 181372 w 362743"/>
              <a:gd name="connsiteY0" fmla="*/ 362743 h 362743"/>
              <a:gd name="connsiteX1" fmla="*/ 362743 w 362743"/>
              <a:gd name="connsiteY1" fmla="*/ 181372 h 362743"/>
              <a:gd name="connsiteX2" fmla="*/ 181372 w 362743"/>
              <a:gd name="connsiteY2" fmla="*/ 0 h 362743"/>
              <a:gd name="connsiteX3" fmla="*/ 0 w 362743"/>
              <a:gd name="connsiteY3" fmla="*/ 181372 h 362743"/>
              <a:gd name="connsiteX4" fmla="*/ 181372 w 362743"/>
              <a:gd name="connsiteY4" fmla="*/ 362743 h 362743"/>
              <a:gd name="connsiteX5" fmla="*/ 191448 w 362743"/>
              <a:gd name="connsiteY5" fmla="*/ 63480 h 362743"/>
              <a:gd name="connsiteX6" fmla="*/ 221676 w 362743"/>
              <a:gd name="connsiteY6" fmla="*/ 93709 h 362743"/>
              <a:gd name="connsiteX7" fmla="*/ 191448 w 362743"/>
              <a:gd name="connsiteY7" fmla="*/ 123937 h 362743"/>
              <a:gd name="connsiteX8" fmla="*/ 161219 w 362743"/>
              <a:gd name="connsiteY8" fmla="*/ 93709 h 362743"/>
              <a:gd name="connsiteX9" fmla="*/ 191448 w 362743"/>
              <a:gd name="connsiteY9" fmla="*/ 63480 h 362743"/>
              <a:gd name="connsiteX10" fmla="*/ 181372 w 362743"/>
              <a:gd name="connsiteY10" fmla="*/ 138044 h 362743"/>
              <a:gd name="connsiteX11" fmla="*/ 215546 w 362743"/>
              <a:gd name="connsiteY11" fmla="*/ 177881 h 362743"/>
              <a:gd name="connsiteX12" fmla="*/ 201524 w 362743"/>
              <a:gd name="connsiteY12" fmla="*/ 269035 h 362743"/>
              <a:gd name="connsiteX13" fmla="*/ 231753 w 362743"/>
              <a:gd name="connsiteY13" fmla="*/ 258958 h 362743"/>
              <a:gd name="connsiteX14" fmla="*/ 181372 w 362743"/>
              <a:gd name="connsiteY14" fmla="*/ 299263 h 362743"/>
              <a:gd name="connsiteX15" fmla="*/ 147197 w 362743"/>
              <a:gd name="connsiteY15" fmla="*/ 259426 h 362743"/>
              <a:gd name="connsiteX16" fmla="*/ 161219 w 362743"/>
              <a:gd name="connsiteY16" fmla="*/ 168273 h 362743"/>
              <a:gd name="connsiteX17" fmla="*/ 130991 w 362743"/>
              <a:gd name="connsiteY17" fmla="*/ 178349 h 362743"/>
              <a:gd name="connsiteX18" fmla="*/ 181372 w 362743"/>
              <a:gd name="connsiteY18" fmla="*/ 138044 h 362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2743" h="362743">
                <a:moveTo>
                  <a:pt x="181372" y="362743"/>
                </a:moveTo>
                <a:cubicBezTo>
                  <a:pt x="281545" y="362743"/>
                  <a:pt x="362743" y="281541"/>
                  <a:pt x="362743" y="181372"/>
                </a:cubicBezTo>
                <a:cubicBezTo>
                  <a:pt x="362743" y="81202"/>
                  <a:pt x="281545" y="0"/>
                  <a:pt x="181372" y="0"/>
                </a:cubicBezTo>
                <a:cubicBezTo>
                  <a:pt x="81198" y="0"/>
                  <a:pt x="0" y="81202"/>
                  <a:pt x="0" y="181372"/>
                </a:cubicBezTo>
                <a:cubicBezTo>
                  <a:pt x="0" y="281541"/>
                  <a:pt x="81198" y="362743"/>
                  <a:pt x="181372" y="362743"/>
                </a:cubicBezTo>
                <a:close/>
                <a:moveTo>
                  <a:pt x="191448" y="63480"/>
                </a:moveTo>
                <a:cubicBezTo>
                  <a:pt x="208146" y="63480"/>
                  <a:pt x="221676" y="77014"/>
                  <a:pt x="221676" y="93709"/>
                </a:cubicBezTo>
                <a:cubicBezTo>
                  <a:pt x="221676" y="110403"/>
                  <a:pt x="208146" y="123937"/>
                  <a:pt x="191448" y="123937"/>
                </a:cubicBezTo>
                <a:cubicBezTo>
                  <a:pt x="174750" y="123937"/>
                  <a:pt x="161219" y="110403"/>
                  <a:pt x="161219" y="93709"/>
                </a:cubicBezTo>
                <a:cubicBezTo>
                  <a:pt x="161219" y="77014"/>
                  <a:pt x="174750" y="63480"/>
                  <a:pt x="191448" y="63480"/>
                </a:cubicBezTo>
                <a:close/>
                <a:moveTo>
                  <a:pt x="181372" y="138044"/>
                </a:moveTo>
                <a:cubicBezTo>
                  <a:pt x="211600" y="138044"/>
                  <a:pt x="218932" y="155879"/>
                  <a:pt x="215546" y="177881"/>
                </a:cubicBezTo>
                <a:lnTo>
                  <a:pt x="201524" y="269035"/>
                </a:lnTo>
                <a:cubicBezTo>
                  <a:pt x="201524" y="269035"/>
                  <a:pt x="211600" y="269035"/>
                  <a:pt x="231753" y="258958"/>
                </a:cubicBezTo>
                <a:cubicBezTo>
                  <a:pt x="231753" y="258958"/>
                  <a:pt x="221676" y="299263"/>
                  <a:pt x="181372" y="299263"/>
                </a:cubicBezTo>
                <a:cubicBezTo>
                  <a:pt x="151143" y="299263"/>
                  <a:pt x="143812" y="281428"/>
                  <a:pt x="147197" y="259426"/>
                </a:cubicBezTo>
                <a:lnTo>
                  <a:pt x="161219" y="168273"/>
                </a:lnTo>
                <a:cubicBezTo>
                  <a:pt x="161219" y="168273"/>
                  <a:pt x="151143" y="168273"/>
                  <a:pt x="130991" y="178349"/>
                </a:cubicBezTo>
                <a:cubicBezTo>
                  <a:pt x="130991" y="178349"/>
                  <a:pt x="141067" y="138044"/>
                  <a:pt x="181372" y="138044"/>
                </a:cubicBezTo>
                <a:close/>
              </a:path>
            </a:pathLst>
          </a:custGeom>
          <a:solidFill>
            <a:schemeClr val="accent2"/>
          </a:solidFill>
          <a:ln w="4001" cap="flat">
            <a:noFill/>
            <a:prstDash val="solid"/>
            <a:miter/>
          </a:ln>
        </p:spPr>
        <p:txBody>
          <a:bodyPr rtlCol="0" anchor="ctr"/>
          <a:lstStyle/>
          <a:p>
            <a:pPr rtl="0"/>
            <a:endParaRPr lang="uk-UA" noProof="1"/>
          </a:p>
        </p:txBody>
      </p:sp>
      <p:sp>
        <p:nvSpPr>
          <p:cNvPr id="154" name="Текстове поле 153">
            <a:extLst>
              <a:ext uri="{FF2B5EF4-FFF2-40B4-BE49-F238E27FC236}">
                <a16:creationId xmlns:a16="http://schemas.microsoft.com/office/drawing/2014/main" id="{3A0518D1-D37C-415C-A198-CC8AD3DD187F}"/>
              </a:ext>
            </a:extLst>
          </p:cNvPr>
          <p:cNvSpPr txBox="1"/>
          <p:nvPr/>
        </p:nvSpPr>
        <p:spPr>
          <a:xfrm>
            <a:off x="238781" y="7482112"/>
            <a:ext cx="1547926" cy="400110"/>
          </a:xfrm>
          <a:prstGeom prst="rect">
            <a:avLst/>
          </a:prstGeom>
          <a:noFill/>
        </p:spPr>
        <p:txBody>
          <a:bodyPr wrap="square" rtlCol="0">
            <a:spAutoFit/>
          </a:bodyPr>
          <a:lstStyle/>
          <a:p>
            <a:pPr rtl="0"/>
            <a:r>
              <a:rPr lang="uk-UA" sz="2000" noProof="1" smtClean="0">
                <a:solidFill>
                  <a:schemeClr val="bg1"/>
                </a:solidFill>
                <a:latin typeface="Times New Roman" panose="02020603050405020304" pitchFamily="18" charset="0"/>
              </a:rPr>
              <a:t>ОСОБИСТЕ</a:t>
            </a:r>
            <a:endParaRPr lang="uk-UA" sz="2000" noProof="1">
              <a:solidFill>
                <a:schemeClr val="bg1"/>
              </a:solidFill>
              <a:latin typeface="Times New Roman" panose="02020603050405020304" pitchFamily="18" charset="0"/>
            </a:endParaRPr>
          </a:p>
        </p:txBody>
      </p:sp>
      <p:sp>
        <p:nvSpPr>
          <p:cNvPr id="155" name="Текстове поле 154">
            <a:extLst>
              <a:ext uri="{FF2B5EF4-FFF2-40B4-BE49-F238E27FC236}">
                <a16:creationId xmlns:a16="http://schemas.microsoft.com/office/drawing/2014/main" id="{F72E8BDC-963B-4314-A5C6-F387147AE54C}"/>
              </a:ext>
            </a:extLst>
          </p:cNvPr>
          <p:cNvSpPr txBox="1"/>
          <p:nvPr/>
        </p:nvSpPr>
        <p:spPr>
          <a:xfrm>
            <a:off x="317717" y="7911224"/>
            <a:ext cx="1403610" cy="1814237"/>
          </a:xfrm>
          <a:prstGeom prst="rect">
            <a:avLst/>
          </a:prstGeom>
          <a:noFill/>
        </p:spPr>
        <p:txBody>
          <a:bodyPr wrap="square" lIns="0" tIns="0" rIns="0" bIns="0" rtlCol="0">
            <a:noAutofit/>
          </a:bodyPr>
          <a:lstStyle/>
          <a:p>
            <a:pPr rtl="0"/>
            <a:r>
              <a:rPr lang="uk-UA" sz="800" noProof="1" smtClean="0">
                <a:solidFill>
                  <a:schemeClr val="bg1"/>
                </a:solidFill>
              </a:rPr>
              <a:t>На вихідних мені подобається проводити час з сім'єю.</a:t>
            </a:r>
          </a:p>
          <a:p>
            <a:pPr rtl="0"/>
            <a:endParaRPr lang="uk-UA" sz="800" noProof="1" smtClean="0">
              <a:solidFill>
                <a:schemeClr val="bg1"/>
              </a:solidFill>
            </a:endParaRPr>
          </a:p>
          <a:p>
            <a:pPr rtl="0"/>
            <a:r>
              <a:rPr lang="uk-UA" sz="800" noProof="1" smtClean="0">
                <a:solidFill>
                  <a:schemeClr val="bg1"/>
                </a:solidFill>
              </a:rPr>
              <a:t>Коли у мене є вільний час, я граюся на Xbox і читаю наукову фантастику. Моїм кумиром міг би бути Шекспір.</a:t>
            </a:r>
          </a:p>
          <a:p>
            <a:pPr rtl="0"/>
            <a:endParaRPr lang="uk-UA" sz="800" noProof="1" smtClean="0">
              <a:solidFill>
                <a:schemeClr val="bg1"/>
              </a:solidFill>
            </a:endParaRPr>
          </a:p>
          <a:p>
            <a:pPr rtl="0"/>
            <a:r>
              <a:rPr lang="uk-UA" sz="800" noProof="1" smtClean="0">
                <a:solidFill>
                  <a:schemeClr val="bg1"/>
                </a:solidFill>
              </a:rPr>
              <a:t>Щоб змінити піктограми, виконайте кроки, описані в розділі "Освіта".</a:t>
            </a:r>
          </a:p>
          <a:p>
            <a:pPr rtl="0"/>
            <a:endParaRPr lang="uk-UA" sz="800" noProof="1">
              <a:solidFill>
                <a:schemeClr val="bg1"/>
              </a:solidFill>
            </a:endParaRPr>
          </a:p>
        </p:txBody>
      </p:sp>
      <p:sp>
        <p:nvSpPr>
          <p:cNvPr id="2" name="Заголовок 1" hidden="1">
            <a:extLst>
              <a:ext uri="{FF2B5EF4-FFF2-40B4-BE49-F238E27FC236}">
                <a16:creationId xmlns:a16="http://schemas.microsoft.com/office/drawing/2014/main" id="{FB3A6FDA-B378-498D-834A-AD13D56BA0C4}"/>
              </a:ext>
            </a:extLst>
          </p:cNvPr>
          <p:cNvSpPr>
            <a:spLocks noGrp="1"/>
          </p:cNvSpPr>
          <p:nvPr>
            <p:ph type="title"/>
          </p:nvPr>
        </p:nvSpPr>
        <p:spPr/>
        <p:txBody>
          <a:bodyPr rtlCol="0"/>
          <a:lstStyle/>
          <a:p>
            <a:pPr rtl="0"/>
            <a:r>
              <a:rPr lang="uk-UA" noProof="1" smtClean="0"/>
              <a:t>Резюме з інфографікою</a:t>
            </a:r>
            <a:endParaRPr lang="uk-UA" noProof="1"/>
          </a:p>
        </p:txBody>
      </p:sp>
      <p:sp>
        <p:nvSpPr>
          <p:cNvPr id="3" name="Овал 2" descr="портрет жінки">
            <a:extLst>
              <a:ext uri="{FF2B5EF4-FFF2-40B4-BE49-F238E27FC236}">
                <a16:creationId xmlns:a16="http://schemas.microsoft.com/office/drawing/2014/main" id="{180E2969-38C9-4210-80F3-59D6AFCEFEF4}"/>
              </a:ext>
            </a:extLst>
          </p:cNvPr>
          <p:cNvSpPr/>
          <p:nvPr/>
        </p:nvSpPr>
        <p:spPr>
          <a:xfrm>
            <a:off x="340604" y="317657"/>
            <a:ext cx="1287880" cy="1285866"/>
          </a:xfrm>
          <a:prstGeom prst="ellipse">
            <a:avLst/>
          </a:prstGeom>
          <a:blipFill dpi="0" rotWithShape="1">
            <a:blip r:embed="rId18">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uk-UA" noProof="1"/>
          </a:p>
        </p:txBody>
      </p:sp>
      <p:pic>
        <p:nvPicPr>
          <p:cNvPr id="7" name="Графіка 6" descr="Піктограма туриста">
            <a:extLst>
              <a:ext uri="{FF2B5EF4-FFF2-40B4-BE49-F238E27FC236}">
                <a16:creationId xmlns:a16="http://schemas.microsoft.com/office/drawing/2014/main" id="{197056E8-F093-46AB-89E7-7E26124ED8D5}"/>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 xmlns:asvg="http://schemas.microsoft.com/office/drawing/2016/SVG/main" r:embed="rId20"/>
              </a:ext>
            </a:extLst>
          </a:blip>
          <a:stretch>
            <a:fillRect/>
          </a:stretch>
        </p:blipFill>
        <p:spPr>
          <a:xfrm flipH="1">
            <a:off x="347331" y="9454368"/>
            <a:ext cx="274320" cy="274320"/>
          </a:xfrm>
          <a:prstGeom prst="rect">
            <a:avLst/>
          </a:prstGeom>
        </p:spPr>
      </p:pic>
      <p:pic>
        <p:nvPicPr>
          <p:cNvPr id="14" name="Графіка 13" descr="Піктограма ігрового пристрою">
            <a:extLst>
              <a:ext uri="{FF2B5EF4-FFF2-40B4-BE49-F238E27FC236}">
                <a16:creationId xmlns:a16="http://schemas.microsoft.com/office/drawing/2014/main" id="{284BBC0A-6B25-4E44-8A38-910CA2147ACE}"/>
              </a:ext>
            </a:extLst>
          </p:cNvPr>
          <p:cNvPicPr>
            <a:picLocks/>
          </p:cNvPicPr>
          <p:nvPr/>
        </p:nvPicPr>
        <p:blipFill>
          <a:blip r:embed="rId21">
            <a:extLst>
              <a:ext uri="{28A0092B-C50C-407E-A947-70E740481C1C}">
                <a14:useLocalDpi xmlns:a14="http://schemas.microsoft.com/office/drawing/2010/main" val="0"/>
              </a:ext>
              <a:ext uri="{96DAC541-7B7A-43D3-8B79-37D633B846F1}">
                <asvg:svgBlip xmlns="" xmlns:asvg="http://schemas.microsoft.com/office/drawing/2016/SVG/main" r:embed="rId22"/>
              </a:ext>
            </a:extLst>
          </a:blip>
          <a:stretch>
            <a:fillRect/>
          </a:stretch>
        </p:blipFill>
        <p:spPr>
          <a:xfrm>
            <a:off x="836642" y="9439971"/>
            <a:ext cx="320040" cy="274320"/>
          </a:xfrm>
          <a:prstGeom prst="rect">
            <a:avLst/>
          </a:prstGeom>
        </p:spPr>
      </p:pic>
      <p:pic>
        <p:nvPicPr>
          <p:cNvPr id="16" name="Графіка 15" descr="Піктограма стосу книг">
            <a:extLst>
              <a:ext uri="{FF2B5EF4-FFF2-40B4-BE49-F238E27FC236}">
                <a16:creationId xmlns:a16="http://schemas.microsoft.com/office/drawing/2014/main" id="{DD199C15-19E1-435A-9E03-9C6B222F9F60}"/>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 xmlns:asvg="http://schemas.microsoft.com/office/drawing/2016/SVG/main" r:embed="rId24"/>
              </a:ext>
            </a:extLst>
          </a:blip>
          <a:stretch>
            <a:fillRect/>
          </a:stretch>
        </p:blipFill>
        <p:spPr>
          <a:xfrm>
            <a:off x="1447007" y="9462831"/>
            <a:ext cx="228600" cy="228600"/>
          </a:xfrm>
          <a:prstGeom prst="rect">
            <a:avLst/>
          </a:prstGeom>
        </p:spPr>
      </p:pic>
      <p:pic>
        <p:nvPicPr>
          <p:cNvPr id="9" name="Рисунок 8" descr="QR-код">
            <a:extLst>
              <a:ext uri="{FF2B5EF4-FFF2-40B4-BE49-F238E27FC236}">
                <a16:creationId xmlns:a16="http://schemas.microsoft.com/office/drawing/2014/main" id="{E1C55547-2FA2-4903-8FF8-1836E53DE198}"/>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129531" y="3525022"/>
            <a:ext cx="1273920" cy="1273920"/>
          </a:xfrm>
          <a:prstGeom prst="rect">
            <a:avLst/>
          </a:prstGeom>
        </p:spPr>
      </p:pic>
    </p:spTree>
    <p:extLst>
      <p:ext uri="{BB962C8B-B14F-4D97-AF65-F5344CB8AC3E}">
        <p14:creationId xmlns:p14="http://schemas.microsoft.com/office/powerpoint/2010/main" val="2186754181"/>
      </p:ext>
    </p:extLst>
  </p:cSld>
  <p:clrMapOvr>
    <a:masterClrMapping/>
  </p:clrMapOvr>
</p:sld>
</file>

<file path=ppt/theme/theme1.xml><?xml version="1.0" encoding="utf-8"?>
<a:theme xmlns:a="http://schemas.openxmlformats.org/drawingml/2006/main" name="Резюме">
  <a:themeElements>
    <a:clrScheme name="Custom 222">
      <a:dk1>
        <a:srgbClr val="000000"/>
      </a:dk1>
      <a:lt1>
        <a:srgbClr val="FFFFFF"/>
      </a:lt1>
      <a:dk2>
        <a:srgbClr val="A7A7A7"/>
      </a:dk2>
      <a:lt2>
        <a:srgbClr val="535353"/>
      </a:lt2>
      <a:accent1>
        <a:srgbClr val="233343"/>
      </a:accent1>
      <a:accent2>
        <a:srgbClr val="FAED10"/>
      </a:accent2>
      <a:accent3>
        <a:srgbClr val="0EBEFC"/>
      </a:accent3>
      <a:accent4>
        <a:srgbClr val="FC850E"/>
      </a:accent4>
      <a:accent5>
        <a:srgbClr val="90FA10"/>
      </a:accent5>
      <a:accent6>
        <a:srgbClr val="FF0B79"/>
      </a:accent6>
      <a:hlink>
        <a:srgbClr val="FAED10"/>
      </a:hlink>
      <a:folHlink>
        <a:srgbClr val="FAED10"/>
      </a:folHlink>
    </a:clrScheme>
    <a:fontScheme name="Rock">
      <a:majorFont>
        <a:latin typeface="Rockwell"/>
        <a:ea typeface=""/>
        <a:cs typeface=""/>
      </a:majorFont>
      <a:minorFont>
        <a:latin typeface="Corbe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373653_Tech infographic resume_CLR_v2" id="{656D11F5-38FF-4CA1-90DD-185FAA038562}" vid="{7301C0B4-12E1-4086-A201-83B809820974}"/>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F4D43E-2679-44B4-BBED-F7776EF02D83}">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DF01A2A3-3AF2-4A47-983D-42EAAE68C63B}">
  <ds:schemaRefs>
    <ds:schemaRef ds:uri="http://schemas.microsoft.com/sharepoint/v3/contenttype/forms"/>
  </ds:schemaRefs>
</ds:datastoreItem>
</file>

<file path=customXml/itemProps3.xml><?xml version="1.0" encoding="utf-8"?>
<ds:datastoreItem xmlns:ds="http://schemas.openxmlformats.org/officeDocument/2006/customXml" ds:itemID="{28C6AFAD-2AE7-4D61-B520-FD46AD021E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224</Words>
  <PresentationFormat>Довільний</PresentationFormat>
  <Paragraphs>62</Paragraphs>
  <Slides>1</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vt:i4>
      </vt:variant>
    </vt:vector>
  </HeadingPairs>
  <TitlesOfParts>
    <vt:vector size="6" baseType="lpstr">
      <vt:lpstr>Arial</vt:lpstr>
      <vt:lpstr>Calibri</vt:lpstr>
      <vt:lpstr>Corbel</vt:lpstr>
      <vt:lpstr>Times New Roman</vt:lpstr>
      <vt:lpstr>Резюме</vt:lpstr>
      <vt:lpstr>Резюме з інфографікою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2020-03-02T07:02:28Z</dcterms:created>
  <dcterms:modified xsi:type="dcterms:W3CDTF">2020-05-29T09:50:16Z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