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12" r:id="rId4"/>
  </p:sldMasterIdLst>
  <p:notesMasterIdLst>
    <p:notesMasterId r:id="rId9"/>
  </p:notesMasterIdLst>
  <p:handoutMasterIdLst>
    <p:handoutMasterId r:id="rId10"/>
  </p:handoutMasterIdLst>
  <p:sldIdLst>
    <p:sldId id="257" r:id="rId5"/>
    <p:sldId id="261" r:id="rId6"/>
    <p:sldId id="277" r:id="rId7"/>
    <p:sldId id="278" r:id="rId8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6"/>
    <p:restoredTop sz="96408" autoAdjust="0"/>
  </p:normalViewPr>
  <p:slideViewPr>
    <p:cSldViewPr snapToGrid="0" snapToObjects="1">
      <p:cViewPr varScale="1">
        <p:scale>
          <a:sx n="113" d="100"/>
          <a:sy n="113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uk-UA" noProof="0" dirty="0" smtClean="0"/>
            <a:t>Професійні</a:t>
          </a:r>
          <a:endParaRPr lang="uk-UA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uk-UA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uk-UA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uk-UA" noProof="0" dirty="0" smtClean="0"/>
            <a:t>Творча</a:t>
          </a:r>
          <a:endParaRPr lang="uk-UA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uk-UA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uk-UA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uk-UA" noProof="0" dirty="0" smtClean="0"/>
            <a:t>командна робота</a:t>
          </a:r>
          <a:endParaRPr lang="uk-UA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uk-UA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uk-UA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ScaleX="154656"/>
      <dgm:spPr>
        <a:prstGeom prst="wedgeRectCallout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30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ScaleX="154656"/>
      <dgm:spPr>
        <a:prstGeom prst="wedgeRectCallout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ScaleX="154656"/>
      <dgm:spPr>
        <a:prstGeom prst="wedgeRectCallout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393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DE161B46-88F8-49B8-9CE9-0A9833EB7E53}" type="presOf" srcId="{41CDB9B8-E81E-41E7-AE89-8F6EDFC88D92}" destId="{7600CD1A-2D28-4054-8809-838E618A0595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AC1BF740-2232-46D7-BB38-FF7E3FE20B80}" type="presOf" srcId="{7B62DEA7-9DCD-4B2E-9DC5-BE121C266AFD}" destId="{87B1B46A-CA1D-4445-8579-F40C78A1880B}" srcOrd="0" destOrd="0" presId="urn:microsoft.com/office/officeart/2018/5/layout/IconCircleLabelList"/>
    <dgm:cxn modelId="{3291A409-310C-49E0-B60C-5810294BA912}" type="presOf" srcId="{4D7D34C7-9466-4514-BF51-7396C17436B5}" destId="{529F61D3-444E-4541-AC4F-326FDA9BEAF3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71F4A44F-BE27-4939-A4B4-E1D9A54D7DF2}" type="presOf" srcId="{8E185869-F0D4-43E2-B08A-2F3E83EE98F3}" destId="{3360347C-5C69-4C15-9A6A-3E9A9E20C3DA}" srcOrd="0" destOrd="0" presId="urn:microsoft.com/office/officeart/2018/5/layout/IconCircleLabelList"/>
    <dgm:cxn modelId="{1242334D-5C58-43DF-872B-083EE8D99B1F}" type="presParOf" srcId="{87B1B46A-CA1D-4445-8579-F40C78A1880B}" destId="{B78F77A9-D452-4F3F-ADF1-08124CDCB940}" srcOrd="0" destOrd="0" presId="urn:microsoft.com/office/officeart/2018/5/layout/IconCircleLabelList"/>
    <dgm:cxn modelId="{9F6C9462-B08A-455D-84B1-9EE36B351DCB}" type="presParOf" srcId="{B78F77A9-D452-4F3F-ADF1-08124CDCB940}" destId="{223CEBFB-B6C0-4518-9E76-B1250D3AEE20}" srcOrd="0" destOrd="0" presId="urn:microsoft.com/office/officeart/2018/5/layout/IconCircleLabelList"/>
    <dgm:cxn modelId="{4C244F8E-BABB-40AA-B331-DE232901EEAC}" type="presParOf" srcId="{B78F77A9-D452-4F3F-ADF1-08124CDCB940}" destId="{CEC3BB2D-F9F1-4489-93C4-A156AC3849E7}" srcOrd="1" destOrd="0" presId="urn:microsoft.com/office/officeart/2018/5/layout/IconCircleLabelList"/>
    <dgm:cxn modelId="{A8CCD6E0-DEA6-4192-B9CD-7FF30FEA7CEC}" type="presParOf" srcId="{B78F77A9-D452-4F3F-ADF1-08124CDCB940}" destId="{99D442A7-5D31-4CD1-A931-5F3D628718C8}" srcOrd="2" destOrd="0" presId="urn:microsoft.com/office/officeart/2018/5/layout/IconCircleLabelList"/>
    <dgm:cxn modelId="{03C963C8-D247-405A-9F3C-DEE9A05E4CF4}" type="presParOf" srcId="{B78F77A9-D452-4F3F-ADF1-08124CDCB940}" destId="{7600CD1A-2D28-4054-8809-838E618A0595}" srcOrd="3" destOrd="0" presId="urn:microsoft.com/office/officeart/2018/5/layout/IconCircleLabelList"/>
    <dgm:cxn modelId="{C667BA1C-090B-47E9-B9C3-756EF9A969F0}" type="presParOf" srcId="{87B1B46A-CA1D-4445-8579-F40C78A1880B}" destId="{9D599636-89FD-41B5-970D-9F8617BA295C}" srcOrd="1" destOrd="0" presId="urn:microsoft.com/office/officeart/2018/5/layout/IconCircleLabelList"/>
    <dgm:cxn modelId="{E6C40F1D-2862-4308-A1D0-F26906439CF8}" type="presParOf" srcId="{87B1B46A-CA1D-4445-8579-F40C78A1880B}" destId="{E765D845-767A-46E9-BD73-B0B0E82FE9B0}" srcOrd="2" destOrd="0" presId="urn:microsoft.com/office/officeart/2018/5/layout/IconCircleLabelList"/>
    <dgm:cxn modelId="{092E220E-067B-44BB-91FF-50E149F223BA}" type="presParOf" srcId="{E765D845-767A-46E9-BD73-B0B0E82FE9B0}" destId="{F82A6E7C-4234-4816-9EB8-ED399009E25C}" srcOrd="0" destOrd="0" presId="urn:microsoft.com/office/officeart/2018/5/layout/IconCircleLabelList"/>
    <dgm:cxn modelId="{102E7DF6-BE35-40DB-837C-F70C1653BD35}" type="presParOf" srcId="{E765D845-767A-46E9-BD73-B0B0E82FE9B0}" destId="{8BA5F9BB-3E28-4026-A392-7F4C0A3085E2}" srcOrd="1" destOrd="0" presId="urn:microsoft.com/office/officeart/2018/5/layout/IconCircleLabelList"/>
    <dgm:cxn modelId="{8747FCE9-BB25-4760-9D72-2A10D73A112E}" type="presParOf" srcId="{E765D845-767A-46E9-BD73-B0B0E82FE9B0}" destId="{DC8182C7-C8E0-4DAE-B344-FE508B06E860}" srcOrd="2" destOrd="0" presId="urn:microsoft.com/office/officeart/2018/5/layout/IconCircleLabelList"/>
    <dgm:cxn modelId="{88B40181-DEF3-4859-B808-A9075B358F74}" type="presParOf" srcId="{E765D845-767A-46E9-BD73-B0B0E82FE9B0}" destId="{529F61D3-444E-4541-AC4F-326FDA9BEAF3}" srcOrd="3" destOrd="0" presId="urn:microsoft.com/office/officeart/2018/5/layout/IconCircleLabelList"/>
    <dgm:cxn modelId="{571EF53D-37A7-472E-B153-87B463EC2E6C}" type="presParOf" srcId="{87B1B46A-CA1D-4445-8579-F40C78A1880B}" destId="{A999AABC-CAD9-4E1C-B78B-2BECA8D43C27}" srcOrd="3" destOrd="0" presId="urn:microsoft.com/office/officeart/2018/5/layout/IconCircleLabelList"/>
    <dgm:cxn modelId="{8CE240E0-BFF4-4ABF-9752-B13F43B7FE6E}" type="presParOf" srcId="{87B1B46A-CA1D-4445-8579-F40C78A1880B}" destId="{DB99A9BB-B1B8-433F-A4FA-6F31B826EE48}" srcOrd="4" destOrd="0" presId="urn:microsoft.com/office/officeart/2018/5/layout/IconCircleLabelList"/>
    <dgm:cxn modelId="{674CDD15-206F-4F59-87AE-FCEFB6B6A435}" type="presParOf" srcId="{DB99A9BB-B1B8-433F-A4FA-6F31B826EE48}" destId="{CA848760-99D5-488A-AFB3-9EA6BD946B87}" srcOrd="0" destOrd="0" presId="urn:microsoft.com/office/officeart/2018/5/layout/IconCircleLabelList"/>
    <dgm:cxn modelId="{D3FA9638-7BFE-4932-854C-F579F09AFB10}" type="presParOf" srcId="{DB99A9BB-B1B8-433F-A4FA-6F31B826EE48}" destId="{FD5546ED-1D49-469E-BE29-17C87FAFD7C8}" srcOrd="1" destOrd="0" presId="urn:microsoft.com/office/officeart/2018/5/layout/IconCircleLabelList"/>
    <dgm:cxn modelId="{133FBE96-086B-4082-9A3A-5DCB9061B2EF}" type="presParOf" srcId="{DB99A9BB-B1B8-433F-A4FA-6F31B826EE48}" destId="{408A0B1B-BC17-40DB-A76F-65541C3B4325}" srcOrd="2" destOrd="0" presId="urn:microsoft.com/office/officeart/2018/5/layout/IconCircleLabelList"/>
    <dgm:cxn modelId="{EDADB84F-A314-4B46-B5B2-9FCA3D5415C8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08/layout/VerticalCurvedList" loCatId="list" qsTypeId="urn:microsoft.com/office/officeart/2005/8/quickstyle/simple1" qsCatId="simple" csTypeId="urn:microsoft.com/office/officeart/2018/5/colors/Iconchunking_neutralicon_accent1_2" csCatId="accent1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defRPr cap="all"/>
          </a:pPr>
          <a:r>
            <a:rPr lang="uk-UA" noProof="0" dirty="0" smtClean="0">
              <a:solidFill>
                <a:schemeClr val="accent1"/>
              </a:solidFill>
            </a:rPr>
            <a:t>Вашингтон</a:t>
          </a:r>
          <a:endParaRPr lang="uk-UA" noProof="0" dirty="0">
            <a:solidFill>
              <a:schemeClr val="accent1"/>
            </a:solidFill>
          </a:endParaRP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uk-UA" sz="1400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uk-UA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defRPr cap="all"/>
          </a:pPr>
          <a:r>
            <a:rPr lang="uk-UA" noProof="0" dirty="0" smtClean="0">
              <a:solidFill>
                <a:schemeClr val="accent1"/>
              </a:solidFill>
            </a:rPr>
            <a:t>Голландія</a:t>
          </a:r>
          <a:endParaRPr lang="uk-UA" noProof="0" dirty="0">
            <a:solidFill>
              <a:schemeClr val="accent1"/>
            </a:solidFill>
          </a:endParaRP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uk-UA" sz="1400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uk-UA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defRPr cap="all"/>
          </a:pPr>
          <a:r>
            <a:rPr lang="uk-UA" noProof="0" dirty="0" smtClean="0">
              <a:solidFill>
                <a:schemeClr val="accent1"/>
              </a:solidFill>
            </a:rPr>
            <a:t>Токіо</a:t>
          </a:r>
          <a:endParaRPr lang="uk-UA" noProof="0" dirty="0">
            <a:solidFill>
              <a:schemeClr val="accent1"/>
            </a:solidFill>
          </a:endParaRP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uk-UA" sz="1400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uk-UA" noProof="0" dirty="0"/>
        </a:p>
      </dgm:t>
    </dgm:pt>
    <dgm:pt modelId="{804947E5-9ACC-416F-B12C-5E8D1E342FFC}" type="pres">
      <dgm:prSet presAssocID="{7B62DEA7-9DCD-4B2E-9DC5-BE121C266AFD}" presName="Name0" presStyleCnt="0">
        <dgm:presLayoutVars>
          <dgm:chMax val="7"/>
          <dgm:chPref val="7"/>
          <dgm:dir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587B5E1D-0E75-4F44-854F-4E2FC93D13B0}" type="pres">
      <dgm:prSet presAssocID="{7B62DEA7-9DCD-4B2E-9DC5-BE121C266AFD}" presName="Name1" presStyleCnt="0"/>
      <dgm:spPr/>
    </dgm:pt>
    <dgm:pt modelId="{D7EB821A-9A40-4975-B97C-FB06FBDEF0F0}" type="pres">
      <dgm:prSet presAssocID="{7B62DEA7-9DCD-4B2E-9DC5-BE121C266AFD}" presName="cycle" presStyleCnt="0"/>
      <dgm:spPr/>
    </dgm:pt>
    <dgm:pt modelId="{06FA2FF6-4E84-405E-A36A-F25BE5045074}" type="pres">
      <dgm:prSet presAssocID="{7B62DEA7-9DCD-4B2E-9DC5-BE121C266AFD}" presName="srcNode" presStyleLbl="node1" presStyleIdx="0" presStyleCnt="3"/>
      <dgm:spPr/>
    </dgm:pt>
    <dgm:pt modelId="{88C3B4D0-57A0-407B-87F2-AD9BD85D4DE7}" type="pres">
      <dgm:prSet presAssocID="{7B62DEA7-9DCD-4B2E-9DC5-BE121C266AFD}" presName="conn" presStyleLbl="parChTrans1D2" presStyleIdx="0" presStyleCnt="1"/>
      <dgm:spPr/>
      <dgm:t>
        <a:bodyPr rtlCol="0"/>
        <a:lstStyle/>
        <a:p>
          <a:pPr rtl="0"/>
          <a:endParaRPr lang="en-US"/>
        </a:p>
      </dgm:t>
    </dgm:pt>
    <dgm:pt modelId="{0C2817A7-AEAB-4CA5-83F7-47B02788855A}" type="pres">
      <dgm:prSet presAssocID="{7B62DEA7-9DCD-4B2E-9DC5-BE121C266AFD}" presName="extraNode" presStyleLbl="node1" presStyleIdx="0" presStyleCnt="3"/>
      <dgm:spPr/>
    </dgm:pt>
    <dgm:pt modelId="{2585EA8F-E3AC-4656-B2D3-4676B23D9E59}" type="pres">
      <dgm:prSet presAssocID="{7B62DEA7-9DCD-4B2E-9DC5-BE121C266AFD}" presName="dstNode" presStyleLbl="node1" presStyleIdx="0" presStyleCnt="3"/>
      <dgm:spPr/>
    </dgm:pt>
    <dgm:pt modelId="{F887C803-1A6D-4297-B616-77D883BCD07E}" type="pres">
      <dgm:prSet presAssocID="{41CDB9B8-E81E-41E7-AE89-8F6EDFC88D92}" presName="text_1" presStyleLbl="node1" presStyleIdx="0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E85D2C4-431B-4DD8-82F1-F3A35093AF7B}" type="pres">
      <dgm:prSet presAssocID="{41CDB9B8-E81E-41E7-AE89-8F6EDFC88D92}" presName="accent_1" presStyleCnt="0"/>
      <dgm:spPr/>
    </dgm:pt>
    <dgm:pt modelId="{055C0670-49B2-4EC8-A0F4-59006CD04165}" type="pres">
      <dgm:prSet presAssocID="{41CDB9B8-E81E-41E7-AE89-8F6EDFC88D92}" presName="accentRepeatNode" presStyleLbl="solidFgAcc1" presStyleIdx="0" presStyleCnt="3"/>
      <dgm:spPr/>
    </dgm:pt>
    <dgm:pt modelId="{0298EAB3-1543-41FD-81C8-9923475DA588}" type="pres">
      <dgm:prSet presAssocID="{4D7D34C7-9466-4514-BF51-7396C17436B5}" presName="text_2" presStyleLbl="node1" presStyleIdx="1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735912B6-A1F0-4C3A-8FF9-5F4B015E646E}" type="pres">
      <dgm:prSet presAssocID="{4D7D34C7-9466-4514-BF51-7396C17436B5}" presName="accent_2" presStyleCnt="0"/>
      <dgm:spPr/>
    </dgm:pt>
    <dgm:pt modelId="{ED8AE726-C8D1-42AB-AA94-1DA2AADBD5EA}" type="pres">
      <dgm:prSet presAssocID="{4D7D34C7-9466-4514-BF51-7396C17436B5}" presName="accentRepeatNode" presStyleLbl="solidFgAcc1" presStyleIdx="1" presStyleCnt="3"/>
      <dgm:spPr/>
    </dgm:pt>
    <dgm:pt modelId="{CA1F7B3A-F0F3-4E48-8308-CFC14CC15341}" type="pres">
      <dgm:prSet presAssocID="{8E185869-F0D4-43E2-B08A-2F3E83EE98F3}" presName="text_3" presStyleLbl="node1" presStyleIdx="2" presStyleCnt="3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DDA6F27-1B94-4239-93F3-FCC48A0FA815}" type="pres">
      <dgm:prSet presAssocID="{8E185869-F0D4-43E2-B08A-2F3E83EE98F3}" presName="accent_3" presStyleCnt="0"/>
      <dgm:spPr/>
    </dgm:pt>
    <dgm:pt modelId="{186C8635-645D-4DEC-8A56-213F2E8273F6}" type="pres">
      <dgm:prSet presAssocID="{8E185869-F0D4-43E2-B08A-2F3E83EE98F3}" presName="accentRepeatNode" presStyleLbl="solidFgAcc1" presStyleIdx="2" presStyleCnt="3"/>
      <dgm:spPr/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7E3A2CA-FDAB-4198-BD1F-AF71A4266E01}" type="presOf" srcId="{BA791450-8D1E-4A6F-B71D-2984D9E245C4}" destId="{88C3B4D0-57A0-407B-87F2-AD9BD85D4DE7}" srcOrd="0" destOrd="0" presId="urn:microsoft.com/office/officeart/2008/layout/VerticalCurvedList"/>
    <dgm:cxn modelId="{42EA9345-B1E1-4D51-9CB3-310917F47824}" type="presOf" srcId="{4D7D34C7-9466-4514-BF51-7396C17436B5}" destId="{0298EAB3-1543-41FD-81C8-9923475DA588}" srcOrd="0" destOrd="0" presId="urn:microsoft.com/office/officeart/2008/layout/VerticalCurvedList"/>
    <dgm:cxn modelId="{7CF14734-92F4-4254-B7AE-56381B1967C0}" type="presOf" srcId="{7B62DEA7-9DCD-4B2E-9DC5-BE121C266AFD}" destId="{804947E5-9ACC-416F-B12C-5E8D1E342FFC}" srcOrd="0" destOrd="0" presId="urn:microsoft.com/office/officeart/2008/layout/VerticalCurvedList"/>
    <dgm:cxn modelId="{61598B42-5F61-49AA-9CC1-B6A61FFEB2A8}" type="presOf" srcId="{41CDB9B8-E81E-41E7-AE89-8F6EDFC88D92}" destId="{F887C803-1A6D-4297-B616-77D883BCD07E}" srcOrd="0" destOrd="0" presId="urn:microsoft.com/office/officeart/2008/layout/VerticalCurved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BDDBE83C-25B6-440E-B56F-F03A1E5B9F41}" type="presOf" srcId="{8E185869-F0D4-43E2-B08A-2F3E83EE98F3}" destId="{CA1F7B3A-F0F3-4E48-8308-CFC14CC15341}" srcOrd="0" destOrd="0" presId="urn:microsoft.com/office/officeart/2008/layout/VerticalCurvedList"/>
    <dgm:cxn modelId="{817E59CB-596C-453B-AE46-2F6713C39F08}" type="presParOf" srcId="{804947E5-9ACC-416F-B12C-5E8D1E342FFC}" destId="{587B5E1D-0E75-4F44-854F-4E2FC93D13B0}" srcOrd="0" destOrd="0" presId="urn:microsoft.com/office/officeart/2008/layout/VerticalCurvedList"/>
    <dgm:cxn modelId="{BB334608-C6A6-4D7A-95EC-0E8D4E9E3C3C}" type="presParOf" srcId="{587B5E1D-0E75-4F44-854F-4E2FC93D13B0}" destId="{D7EB821A-9A40-4975-B97C-FB06FBDEF0F0}" srcOrd="0" destOrd="0" presId="urn:microsoft.com/office/officeart/2008/layout/VerticalCurvedList"/>
    <dgm:cxn modelId="{10C283FD-5D6C-4C5B-B309-333030CB4C48}" type="presParOf" srcId="{D7EB821A-9A40-4975-B97C-FB06FBDEF0F0}" destId="{06FA2FF6-4E84-405E-A36A-F25BE5045074}" srcOrd="0" destOrd="0" presId="urn:microsoft.com/office/officeart/2008/layout/VerticalCurvedList"/>
    <dgm:cxn modelId="{9DEC52B7-AB0E-4E73-8D44-CD572A592FB2}" type="presParOf" srcId="{D7EB821A-9A40-4975-B97C-FB06FBDEF0F0}" destId="{88C3B4D0-57A0-407B-87F2-AD9BD85D4DE7}" srcOrd="1" destOrd="0" presId="urn:microsoft.com/office/officeart/2008/layout/VerticalCurvedList"/>
    <dgm:cxn modelId="{9AD49427-F91C-4926-B61A-DA2DB74C4F81}" type="presParOf" srcId="{D7EB821A-9A40-4975-B97C-FB06FBDEF0F0}" destId="{0C2817A7-AEAB-4CA5-83F7-47B02788855A}" srcOrd="2" destOrd="0" presId="urn:microsoft.com/office/officeart/2008/layout/VerticalCurvedList"/>
    <dgm:cxn modelId="{04CF49C1-329E-48B4-8AA6-E340552B441D}" type="presParOf" srcId="{D7EB821A-9A40-4975-B97C-FB06FBDEF0F0}" destId="{2585EA8F-E3AC-4656-B2D3-4676B23D9E59}" srcOrd="3" destOrd="0" presId="urn:microsoft.com/office/officeart/2008/layout/VerticalCurvedList"/>
    <dgm:cxn modelId="{ECE40D30-DC42-4EE5-AE37-154CF5CC0AAD}" type="presParOf" srcId="{587B5E1D-0E75-4F44-854F-4E2FC93D13B0}" destId="{F887C803-1A6D-4297-B616-77D883BCD07E}" srcOrd="1" destOrd="0" presId="urn:microsoft.com/office/officeart/2008/layout/VerticalCurvedList"/>
    <dgm:cxn modelId="{5399B471-6C67-496A-8526-D34DD5FAFA85}" type="presParOf" srcId="{587B5E1D-0E75-4F44-854F-4E2FC93D13B0}" destId="{1E85D2C4-431B-4DD8-82F1-F3A35093AF7B}" srcOrd="2" destOrd="0" presId="urn:microsoft.com/office/officeart/2008/layout/VerticalCurvedList"/>
    <dgm:cxn modelId="{1A631FAA-2ADD-4745-B3EA-B4497A1946FE}" type="presParOf" srcId="{1E85D2C4-431B-4DD8-82F1-F3A35093AF7B}" destId="{055C0670-49B2-4EC8-A0F4-59006CD04165}" srcOrd="0" destOrd="0" presId="urn:microsoft.com/office/officeart/2008/layout/VerticalCurvedList"/>
    <dgm:cxn modelId="{5FEA70C2-2446-45D3-A9D6-F53745F7590A}" type="presParOf" srcId="{587B5E1D-0E75-4F44-854F-4E2FC93D13B0}" destId="{0298EAB3-1543-41FD-81C8-9923475DA588}" srcOrd="3" destOrd="0" presId="urn:microsoft.com/office/officeart/2008/layout/VerticalCurvedList"/>
    <dgm:cxn modelId="{5DF4DE1D-0B17-46FC-8EE9-6572944F8FFA}" type="presParOf" srcId="{587B5E1D-0E75-4F44-854F-4E2FC93D13B0}" destId="{735912B6-A1F0-4C3A-8FF9-5F4B015E646E}" srcOrd="4" destOrd="0" presId="urn:microsoft.com/office/officeart/2008/layout/VerticalCurvedList"/>
    <dgm:cxn modelId="{47913558-EBE3-46D4-B8BC-EFD93BF49756}" type="presParOf" srcId="{735912B6-A1F0-4C3A-8FF9-5F4B015E646E}" destId="{ED8AE726-C8D1-42AB-AA94-1DA2AADBD5EA}" srcOrd="0" destOrd="0" presId="urn:microsoft.com/office/officeart/2008/layout/VerticalCurvedList"/>
    <dgm:cxn modelId="{F1F0D9A4-B4C4-4141-9880-A1D032AE8845}" type="presParOf" srcId="{587B5E1D-0E75-4F44-854F-4E2FC93D13B0}" destId="{CA1F7B3A-F0F3-4E48-8308-CFC14CC15341}" srcOrd="5" destOrd="0" presId="urn:microsoft.com/office/officeart/2008/layout/VerticalCurvedList"/>
    <dgm:cxn modelId="{287A83ED-6771-4C24-9E9A-0EA9AB86D3F5}" type="presParOf" srcId="{587B5E1D-0E75-4F44-854F-4E2FC93D13B0}" destId="{4DDA6F27-1B94-4239-93F3-FCC48A0FA815}" srcOrd="6" destOrd="0" presId="urn:microsoft.com/office/officeart/2008/layout/VerticalCurvedList"/>
    <dgm:cxn modelId="{AA31DDBF-FE13-44CA-A62D-090B216715C3}" type="presParOf" srcId="{4DDA6F27-1B94-4239-93F3-FCC48A0FA815}" destId="{186C8635-645D-4DEC-8A56-213F2E8273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>
          <a:off x="45544" y="892465"/>
          <a:ext cx="1456007" cy="941449"/>
        </a:xfrm>
        <a:prstGeom prst="wedgeRect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503460" y="1109340"/>
          <a:ext cx="540175" cy="540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1869" y="2127153"/>
          <a:ext cx="1543359" cy="61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1900" kern="1200" noProof="0" dirty="0" smtClean="0"/>
            <a:t>Професійні</a:t>
          </a:r>
          <a:endParaRPr lang="uk-UA" sz="1900" kern="1200" noProof="0" dirty="0"/>
        </a:p>
      </dsp:txBody>
      <dsp:txXfrm>
        <a:off x="1869" y="2127153"/>
        <a:ext cx="1543359" cy="617343"/>
      </dsp:txXfrm>
    </dsp:sp>
    <dsp:sp modelId="{F82A6E7C-4234-4816-9EB8-ED399009E25C}">
      <dsp:nvSpPr>
        <dsp:cNvPr id="0" name=""/>
        <dsp:cNvSpPr/>
      </dsp:nvSpPr>
      <dsp:spPr>
        <a:xfrm>
          <a:off x="1858992" y="892465"/>
          <a:ext cx="1456007" cy="941449"/>
        </a:xfrm>
        <a:prstGeom prst="wedgeRect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2316908" y="1093102"/>
          <a:ext cx="540175" cy="540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1815316" y="2127153"/>
          <a:ext cx="1543359" cy="61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1900" kern="1200" noProof="0" dirty="0" smtClean="0"/>
            <a:t>Творча</a:t>
          </a:r>
          <a:endParaRPr lang="uk-UA" sz="1900" kern="1200" noProof="0" dirty="0"/>
        </a:p>
      </dsp:txBody>
      <dsp:txXfrm>
        <a:off x="1815316" y="2127153"/>
        <a:ext cx="1543359" cy="617343"/>
      </dsp:txXfrm>
    </dsp:sp>
    <dsp:sp modelId="{CA848760-99D5-488A-AFB3-9EA6BD946B87}">
      <dsp:nvSpPr>
        <dsp:cNvPr id="0" name=""/>
        <dsp:cNvSpPr/>
      </dsp:nvSpPr>
      <dsp:spPr>
        <a:xfrm>
          <a:off x="3672439" y="892465"/>
          <a:ext cx="1456007" cy="941449"/>
        </a:xfrm>
        <a:prstGeom prst="wedgeRect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4151622" y="1093102"/>
          <a:ext cx="540175" cy="540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3628763" y="2127153"/>
          <a:ext cx="1543359" cy="61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8445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1900" kern="1200" noProof="0" dirty="0" smtClean="0"/>
            <a:t>командна робота</a:t>
          </a:r>
          <a:endParaRPr lang="uk-UA" sz="1900" kern="1200" noProof="0" dirty="0"/>
        </a:p>
      </dsp:txBody>
      <dsp:txXfrm>
        <a:off x="3628763" y="2127153"/>
        <a:ext cx="1543359" cy="617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B4D0-57A0-407B-87F2-AD9BD85D4DE7}">
      <dsp:nvSpPr>
        <dsp:cNvPr id="0" name=""/>
        <dsp:cNvSpPr/>
      </dsp:nvSpPr>
      <dsp:spPr>
        <a:xfrm>
          <a:off x="-4105805" y="-630138"/>
          <a:ext cx="4892476" cy="4892476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7C803-1A6D-4297-B616-77D883BCD07E}">
      <dsp:nvSpPr>
        <dsp:cNvPr id="0" name=""/>
        <dsp:cNvSpPr/>
      </dsp:nvSpPr>
      <dsp:spPr>
        <a:xfrm>
          <a:off x="505906" y="363220"/>
          <a:ext cx="4669660" cy="7264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612" tIns="96520" rIns="96520" bIns="96520" numCol="1" spcCol="1270" rtlCol="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800" kern="1200" noProof="0" dirty="0" smtClean="0">
              <a:solidFill>
                <a:schemeClr val="accent1"/>
              </a:solidFill>
            </a:rPr>
            <a:t>Вашингтон</a:t>
          </a:r>
          <a:endParaRPr lang="uk-UA" sz="3800" kern="1200" noProof="0" dirty="0">
            <a:solidFill>
              <a:schemeClr val="accent1"/>
            </a:solidFill>
          </a:endParaRPr>
        </a:p>
      </dsp:txBody>
      <dsp:txXfrm>
        <a:off x="505906" y="363220"/>
        <a:ext cx="4669660" cy="726440"/>
      </dsp:txXfrm>
    </dsp:sp>
    <dsp:sp modelId="{055C0670-49B2-4EC8-A0F4-59006CD04165}">
      <dsp:nvSpPr>
        <dsp:cNvPr id="0" name=""/>
        <dsp:cNvSpPr/>
      </dsp:nvSpPr>
      <dsp:spPr>
        <a:xfrm>
          <a:off x="51881" y="27241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8EAB3-1543-41FD-81C8-9923475DA588}">
      <dsp:nvSpPr>
        <dsp:cNvPr id="0" name=""/>
        <dsp:cNvSpPr/>
      </dsp:nvSpPr>
      <dsp:spPr>
        <a:xfrm>
          <a:off x="769967" y="1452880"/>
          <a:ext cx="4405599" cy="7264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612" tIns="96520" rIns="96520" bIns="96520" numCol="1" spcCol="1270" rtlCol="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800" kern="1200" noProof="0" dirty="0" smtClean="0">
              <a:solidFill>
                <a:schemeClr val="accent1"/>
              </a:solidFill>
            </a:rPr>
            <a:t>Голландія</a:t>
          </a:r>
          <a:endParaRPr lang="uk-UA" sz="3800" kern="1200" noProof="0" dirty="0">
            <a:solidFill>
              <a:schemeClr val="accent1"/>
            </a:solidFill>
          </a:endParaRPr>
        </a:p>
      </dsp:txBody>
      <dsp:txXfrm>
        <a:off x="769967" y="1452880"/>
        <a:ext cx="4405599" cy="726440"/>
      </dsp:txXfrm>
    </dsp:sp>
    <dsp:sp modelId="{ED8AE726-C8D1-42AB-AA94-1DA2AADBD5EA}">
      <dsp:nvSpPr>
        <dsp:cNvPr id="0" name=""/>
        <dsp:cNvSpPr/>
      </dsp:nvSpPr>
      <dsp:spPr>
        <a:xfrm>
          <a:off x="315942" y="136207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F7B3A-F0F3-4E48-8308-CFC14CC15341}">
      <dsp:nvSpPr>
        <dsp:cNvPr id="0" name=""/>
        <dsp:cNvSpPr/>
      </dsp:nvSpPr>
      <dsp:spPr>
        <a:xfrm>
          <a:off x="505906" y="2542540"/>
          <a:ext cx="4669660" cy="726440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612" tIns="96520" rIns="96520" bIns="96520" numCol="1" spcCol="1270" rtlCol="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800" kern="1200" noProof="0" dirty="0" smtClean="0">
              <a:solidFill>
                <a:schemeClr val="accent1"/>
              </a:solidFill>
            </a:rPr>
            <a:t>Токіо</a:t>
          </a:r>
          <a:endParaRPr lang="uk-UA" sz="3800" kern="1200" noProof="0" dirty="0">
            <a:solidFill>
              <a:schemeClr val="accent1"/>
            </a:solidFill>
          </a:endParaRPr>
        </a:p>
      </dsp:txBody>
      <dsp:txXfrm>
        <a:off x="505906" y="2542540"/>
        <a:ext cx="4669660" cy="726440"/>
      </dsp:txXfrm>
    </dsp:sp>
    <dsp:sp modelId="{186C8635-645D-4DEC-8A56-213F2E8273F6}">
      <dsp:nvSpPr>
        <dsp:cNvPr id="0" name=""/>
        <dsp:cNvSpPr/>
      </dsp:nvSpPr>
      <dsp:spPr>
        <a:xfrm>
          <a:off x="51881" y="2451735"/>
          <a:ext cx="908050" cy="908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Список із підписами піктограм у колі"/>
  <dgm:desc val="Використовується для відображення непослідовних або згрупованих фрагментів інформації, супроводжуваних спорідненим візуальним вмістом. Рекомендовано для піктограм або маленьких зображень з короткими текстовими підписа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13A3E3B5-3C0F-4FCC-99FF-E02E16DDA4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7AA3CA-F615-41CD-B45B-373984C955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7342C8-FB75-4425-A88C-D6E23A173ADB}" type="datetime1">
              <a:rPr lang="uk-UA" smtClean="0"/>
              <a:t>18.12.2019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C61D4D-C2A2-49AE-B174-07713FDC4C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7EFAC3-93A5-4E12-A48D-261E2EE461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1D3E25-7116-47ED-B061-426087685ED1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0778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7835-C55F-4EE9-9A95-FFD6B8A78E43}" type="datetime1">
              <a:rPr lang="uk-UA" smtClean="0"/>
              <a:pPr/>
              <a:t>18.12.2019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23C94F-1AC3-4D46-8131-A90B961F865B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24040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F23C94F-1AC3-4D46-8131-A90B961F865B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125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F23C94F-1AC3-4D46-8131-A90B961F865B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565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F23C94F-1AC3-4D46-8131-A90B961F865B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93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F23C94F-1AC3-4D46-8131-A90B961F865B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197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ілінія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 dirty="0" smtClean="0"/>
              <a:t>Клацніть, щоб змінити стиль зразка підзаголовка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A1CF1-4FB1-4DA9-9372-F8EC774FA8EF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88647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15" name="Місце для зображення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892800-6D8F-48E1-9FF5-024B4A21A1EF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6383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ілінія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rtlCol="0" anchor="b"/>
          <a:lstStyle>
            <a:lvl1pPr algn="l">
              <a:defRPr sz="4200" b="1" cap="none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9" name="Місце для тексту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1F8E49-FA69-4898-9F36-ACF328D21505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06677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з і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ілінія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Заголовок 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 rtlCol="0"/>
          <a:lstStyle>
            <a:lvl1pPr>
              <a:defRPr sz="320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rtlCol="0" anchor="t"/>
          <a:lstStyle>
            <a:lvl1pPr marL="0" indent="0">
              <a:buFontTx/>
              <a:buNone/>
              <a:defRPr/>
            </a:lvl1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0D8FFA-FBEA-4846-91F3-8D6D185CD44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197967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 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5B4F1-6E65-4297-A01C-6069FC26D872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51369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07A170-8347-4B5C-B04E-16D5804AE738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705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ілінія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308A76-E49C-4B5B-82B9-B8FFA864219D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7897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ілінія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rtlCol="0" anchor="b"/>
          <a:lstStyle>
            <a:lvl1pPr algn="r">
              <a:defRPr sz="4800" b="1" cap="none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rtlCol="0"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2A2E5-4FBA-45C8-B3D6-2A55E183F94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0627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ілінія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25EB5F-264E-4A9E-8D23-6BF84207F9DD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64678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ілінія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rtlCol="0" anchor="t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A64DB-5245-483F-99CF-38F3AF4DCBAE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4048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ілінія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D1B79-06D3-41C0-858A-2B69DBB1B7D2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2079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A414F1-A2AA-424F-8187-1CB6554B0DB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9998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 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C77A45-21E0-4D4A-9B06-C849707519D3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91170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9" name="Місце для зображення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rtlCol="0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rtlCol="0"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 rtlCol="0"/>
          <a:lstStyle/>
          <a:p>
            <a:pPr rtl="0"/>
            <a:fld id="{C4722267-8B50-4612-8D39-7D22D6770A7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 rtlCol="0"/>
          <a:lstStyle/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55374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rtl="0"/>
            <a:fld id="{248C6691-4E94-486A-B3F1-FFEC3002892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 rtl="0"/>
            <a:fld id="{D57F1E4F-1CFF-5643-939E-217C01CDF565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291268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упа співробітників, що спільно працюють навколо столу">
            <a:extLst>
              <a:ext uri="{FF2B5EF4-FFF2-40B4-BE49-F238E27FC236}">
                <a16:creationId xmlns:a16="http://schemas.microsoft.com/office/drawing/2014/main" id="{FB5DBD6C-E8A8-B349-AC85-61C44AAEA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56" y="414458"/>
            <a:ext cx="11531088" cy="602908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3242733"/>
            <a:ext cx="10572000" cy="2354329"/>
          </a:xfrm>
        </p:spPr>
        <p:txBody>
          <a:bodyPr rtlCol="0">
            <a:noAutofit/>
          </a:bodyPr>
          <a:lstStyle/>
          <a:p>
            <a:pPr rtl="0">
              <a:lnSpc>
                <a:spcPct val="90000"/>
              </a:lnSpc>
            </a:pPr>
            <a:r>
              <a:rPr lang="uk-UA" sz="7200" dirty="0" smtClean="0"/>
              <a:t>Дизайн "Цитований текст" для агенцій</a:t>
            </a:r>
            <a:endParaRPr lang="uk-UA" sz="7200" dirty="0"/>
          </a:p>
        </p:txBody>
      </p:sp>
      <p:sp>
        <p:nvSpPr>
          <p:cNvPr id="4" name="Підзаголовок 3">
            <a:extLst>
              <a:ext uri="{FF2B5EF4-FFF2-40B4-BE49-F238E27FC236}">
                <a16:creationId xmlns:a16="http://schemas.microsoft.com/office/drawing/2014/main" id="{9CA982C5-8822-5F41-B151-CBFC3278D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 rtlCol="0">
            <a:normAutofit/>
          </a:bodyPr>
          <a:lstStyle/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40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рупа людей, що стоять і дивляться вперед">
            <a:extLst>
              <a:ext uri="{FF2B5EF4-FFF2-40B4-BE49-F238E27FC236}">
                <a16:creationId xmlns:a16="http://schemas.microsoft.com/office/drawing/2014/main" id="{30DD28AB-D394-1140-A4F3-F7FC038AA5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26" y="447188"/>
            <a:ext cx="6152273" cy="1559412"/>
          </a:xfrm>
        </p:spPr>
        <p:txBody>
          <a:bodyPr rtlCol="0">
            <a:normAutofit/>
          </a:bodyPr>
          <a:lstStyle/>
          <a:p>
            <a:pPr algn="ctr" rtl="0"/>
            <a:r>
              <a:rPr lang="uk-UA" dirty="0" smtClean="0"/>
              <a:t>Цінності нашої агенції</a:t>
            </a:r>
            <a:endParaRPr lang="uk-UA" dirty="0"/>
          </a:p>
        </p:txBody>
      </p:sp>
      <p:graphicFrame>
        <p:nvGraphicFramePr>
          <p:cNvPr id="10" name="Місце для вмісту 2" descr="Піктограма SmartArt">
            <a:extLst>
              <a:ext uri="{FF2B5EF4-FFF2-40B4-BE49-F238E27FC236}">
                <a16:creationId xmlns:a16="http://schemas.microsoft.com/office/drawing/2014/main" id="{C1CB8C9B-BB0F-AD4A-8ACF-2331155C3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502559"/>
              </p:ext>
            </p:extLst>
          </p:nvPr>
        </p:nvGraphicFramePr>
        <p:xfrm>
          <a:off x="6519332" y="2222500"/>
          <a:ext cx="517399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04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удівлі в центрі міста">
            <a:extLst>
              <a:ext uri="{FF2B5EF4-FFF2-40B4-BE49-F238E27FC236}">
                <a16:creationId xmlns:a16="http://schemas.microsoft.com/office/drawing/2014/main" id="{E6409136-4F48-5248-8F4D-72F32D431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0438" y="447675"/>
            <a:ext cx="6151562" cy="1558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uk-UA" dirty="0" smtClean="0"/>
              <a:t>Розташування нашої агенції</a:t>
            </a:r>
            <a:endParaRPr lang="uk-UA" dirty="0"/>
          </a:p>
        </p:txBody>
      </p:sp>
      <p:graphicFrame>
        <p:nvGraphicFramePr>
          <p:cNvPr id="11" name="Місце для вмісту 2" descr="Піктограма SmartArt">
            <a:extLst>
              <a:ext uri="{FF2B5EF4-FFF2-40B4-BE49-F238E27FC236}">
                <a16:creationId xmlns:a16="http://schemas.microsoft.com/office/drawing/2014/main" id="{E3ED3676-AF55-5243-80AF-E4C3CB787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758287"/>
              </p:ext>
            </p:extLst>
          </p:nvPr>
        </p:nvGraphicFramePr>
        <p:xfrm>
          <a:off x="6519333" y="2413000"/>
          <a:ext cx="5223934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4855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ілінія 6">
            <a:extLst>
              <a:ext uri="{FF2B5EF4-FFF2-40B4-BE49-F238E27FC236}">
                <a16:creationId xmlns:a16="http://schemas.microsoft.com/office/drawing/2014/main" id="{E5A10C92-5805-4C39-9BF6-507F3B966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Група співробітників, що спільно працюють навколо столу">
            <a:extLst>
              <a:ext uri="{FF2B5EF4-FFF2-40B4-BE49-F238E27FC236}">
                <a16:creationId xmlns:a16="http://schemas.microsoft.com/office/drawing/2014/main" id="{FB5DBD6C-E8A8-B349-AC85-61C44AAEA0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28" r="3697" b="-1"/>
          <a:stretch/>
        </p:blipFill>
        <p:spPr>
          <a:xfrm>
            <a:off x="-1" y="-1"/>
            <a:ext cx="12203151" cy="6858000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0C2CC41E-4EEC-4D67-B433-E1CDC58798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1153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7" name="Полілінія 22">
            <a:extLst>
              <a:ext uri="{FF2B5EF4-FFF2-40B4-BE49-F238E27FC236}">
                <a16:creationId xmlns:a16="http://schemas.microsoft.com/office/drawing/2014/main" id="{B114AB90-13F9-48EF-BFF7-7634459AAF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902200"/>
            <a:ext cx="10572000" cy="6948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uk-UA" sz="4000" dirty="0" smtClean="0"/>
              <a:t>Дякуємо!</a:t>
            </a:r>
            <a:endParaRPr lang="uk-UA" sz="40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19505-9D7D-47EE-B8DA-D2301EBFA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1" y="5594110"/>
            <a:ext cx="10572000" cy="434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uk-UA" dirty="0" smtClean="0"/>
              <a:t>abc@example.com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5831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ований текст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A5C64-37D3-4B3C-BFA0-9228D4419E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5911B69-FAC0-4C53-ABF8-0C0398C84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FF5A01-D0F9-42B3-9083-675A5376B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Широкий екран</PresentationFormat>
  <Paragraphs>15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Wingdings 2</vt:lpstr>
      <vt:lpstr>Цитований текст</vt:lpstr>
      <vt:lpstr>Дизайн "Цитований текст" для агенцій</vt:lpstr>
      <vt:lpstr>Цінності нашої агенції</vt:lpstr>
      <vt:lpstr>Розташування нашої агенції</vt:lpstr>
      <vt:lpstr>Дякуємо!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2019-05-13T07:44:42Z</dcterms:created>
  <dcterms:modified xsi:type="dcterms:W3CDTF">2019-12-18T05:54:19Z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