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9"/>
  </p:notesMasterIdLst>
  <p:handoutMasterIdLst>
    <p:handoutMasterId r:id="rId10"/>
  </p:handoutMasterIdLst>
  <p:sldIdLst>
    <p:sldId id="262" r:id="rId5"/>
    <p:sldId id="265" r:id="rId6"/>
    <p:sldId id="261" r:id="rId7"/>
    <p:sldId id="267" r:id="rId8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408" autoAdjust="0"/>
  </p:normalViewPr>
  <p:slideViewPr>
    <p:cSldViewPr snapToGrid="0" snapToObjects="1">
      <p:cViewPr varScale="1">
        <p:scale>
          <a:sx n="115" d="100"/>
          <a:sy n="115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uk-UA" noProof="0" dirty="0" smtClean="0"/>
            <a:t>Дослідження</a:t>
          </a:r>
          <a:endParaRPr lang="uk-UA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uk-UA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uk-UA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uk-UA" noProof="0" dirty="0" smtClean="0"/>
            <a:t>Комунікативні навички</a:t>
          </a:r>
          <a:endParaRPr lang="uk-UA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uk-UA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uk-UA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uk-UA" noProof="0" dirty="0" smtClean="0"/>
            <a:t>Жага до знань</a:t>
          </a:r>
          <a:endParaRPr lang="uk-UA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uk-UA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uk-UA" noProof="0" dirty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 anchor="ctr"/>
        <a:lstStyle/>
        <a:p>
          <a:pPr rtl="0"/>
          <a:r>
            <a:rPr lang="uk-UA" sz="2000" noProof="0" dirty="0" smtClean="0">
              <a:solidFill>
                <a:schemeClr val="bg1"/>
              </a:solidFill>
            </a:rPr>
            <a:t>6</a:t>
          </a:r>
          <a:r>
            <a:rPr lang="uk-UA" sz="2000" baseline="30000" noProof="0" dirty="0" smtClean="0">
              <a:solidFill>
                <a:schemeClr val="bg1"/>
              </a:solidFill>
            </a:rPr>
            <a:t>й</a:t>
          </a:r>
          <a:r>
            <a:rPr lang="uk-UA" sz="2000" noProof="0" dirty="0" smtClean="0">
              <a:solidFill>
                <a:schemeClr val="bg1"/>
              </a:solidFill>
            </a:rPr>
            <a:t> клас:</a:t>
          </a:r>
          <a:br>
            <a:rPr lang="uk-UA" sz="2000" noProof="0" dirty="0" smtClean="0">
              <a:solidFill>
                <a:schemeClr val="bg1"/>
              </a:solidFill>
            </a:rPr>
          </a:br>
          <a:r>
            <a:rPr lang="uk-UA" sz="2000" noProof="0" dirty="0" smtClean="0">
              <a:solidFill>
                <a:schemeClr val="bg1"/>
              </a:solidFill>
            </a:rPr>
            <a:t>Основи</a:t>
          </a:r>
          <a:endParaRPr lang="uk-UA" sz="2000" noProof="0" dirty="0">
            <a:solidFill>
              <a:schemeClr val="bg1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uk-UA" sz="2000" noProof="0" dirty="0"/>
        </a:p>
      </dgm:t>
    </dgm:pt>
    <dgm:pt modelId="{808B76D0-8EC7-469A-93AC-7A6017188A9D}" type="sibTrans" cxnId="{C5E94186-9CB6-4C42-92B3-C546CC53A7B9}">
      <dgm:prSet custT="1"/>
      <dgm:spPr/>
      <dgm:t>
        <a:bodyPr rtlCol="0"/>
        <a:lstStyle/>
        <a:p>
          <a:pPr rtl="0"/>
          <a:endParaRPr lang="uk-UA" sz="2000" noProof="0" dirty="0"/>
        </a:p>
      </dgm:t>
    </dgm:pt>
    <dgm:pt modelId="{4E8D2E69-0173-4BD3-B96A-7A9C5DD12B47}">
      <dgm:prSet custT="1"/>
      <dgm:spPr/>
      <dgm:t>
        <a:bodyPr rtlCol="0" anchor="ctr"/>
        <a:lstStyle/>
        <a:p>
          <a:pPr rtl="0"/>
          <a:r>
            <a:rPr lang="uk-UA" sz="2000" noProof="0" dirty="0" smtClean="0">
              <a:solidFill>
                <a:schemeClr val="bg1"/>
              </a:solidFill>
            </a:rPr>
            <a:t>7</a:t>
          </a:r>
          <a:r>
            <a:rPr lang="uk-UA" sz="2000" baseline="30000" noProof="0" dirty="0" smtClean="0">
              <a:solidFill>
                <a:schemeClr val="bg1"/>
              </a:solidFill>
            </a:rPr>
            <a:t>й</a:t>
          </a:r>
          <a:r>
            <a:rPr lang="uk-UA" sz="2000" noProof="0" dirty="0" smtClean="0">
              <a:solidFill>
                <a:schemeClr val="bg1"/>
              </a:solidFill>
            </a:rPr>
            <a:t> клас:</a:t>
          </a:r>
          <a:br>
            <a:rPr lang="uk-UA" sz="2000" noProof="0" dirty="0" smtClean="0">
              <a:solidFill>
                <a:schemeClr val="bg1"/>
              </a:solidFill>
            </a:rPr>
          </a:br>
          <a:r>
            <a:rPr lang="uk-UA" sz="2000" noProof="0" dirty="0" smtClean="0">
              <a:solidFill>
                <a:schemeClr val="bg1"/>
              </a:solidFill>
            </a:rPr>
            <a:t>Науковий метод</a:t>
          </a:r>
          <a:endParaRPr lang="uk-UA" sz="2000" noProof="0" dirty="0">
            <a:solidFill>
              <a:schemeClr val="bg1"/>
            </a:solidFill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uk-UA" sz="2000" noProof="0" dirty="0"/>
        </a:p>
      </dgm:t>
    </dgm:pt>
    <dgm:pt modelId="{FEF1E80E-8A9E-4B0A-817C-2A4CFDCF3FB2}" type="sibTrans" cxnId="{0F866C41-EB5F-47BD-A2CD-A58671F15B67}">
      <dgm:prSet custT="1"/>
      <dgm:spPr/>
      <dgm:t>
        <a:bodyPr rtlCol="0"/>
        <a:lstStyle/>
        <a:p>
          <a:pPr rtl="0"/>
          <a:endParaRPr lang="uk-UA" sz="2000" noProof="0" dirty="0"/>
        </a:p>
      </dgm:t>
    </dgm:pt>
    <dgm:pt modelId="{93A6A030-ABAB-4EFA-B539-0FDB3E07C1EF}">
      <dgm:prSet custT="1"/>
      <dgm:spPr/>
      <dgm:t>
        <a:bodyPr rtlCol="0" anchor="ctr"/>
        <a:lstStyle/>
        <a:p>
          <a:pPr rtl="0"/>
          <a:r>
            <a:rPr lang="uk-UA" sz="2000" noProof="0" dirty="0" smtClean="0">
              <a:solidFill>
                <a:schemeClr val="bg1"/>
              </a:solidFill>
            </a:rPr>
            <a:t>8</a:t>
          </a:r>
          <a:r>
            <a:rPr lang="uk-UA" sz="2000" baseline="30000" noProof="0" dirty="0" smtClean="0">
              <a:solidFill>
                <a:schemeClr val="bg1"/>
              </a:solidFill>
            </a:rPr>
            <a:t>й</a:t>
          </a:r>
          <a:r>
            <a:rPr lang="uk-UA" sz="2000" noProof="0" dirty="0" smtClean="0">
              <a:solidFill>
                <a:schemeClr val="bg1"/>
              </a:solidFill>
            </a:rPr>
            <a:t> клас:</a:t>
          </a:r>
          <a:br>
            <a:rPr lang="uk-UA" sz="2000" noProof="0" dirty="0" smtClean="0">
              <a:solidFill>
                <a:schemeClr val="bg1"/>
              </a:solidFill>
            </a:rPr>
          </a:br>
          <a:r>
            <a:rPr lang="uk-UA" sz="2000" noProof="0" dirty="0" smtClean="0">
              <a:solidFill>
                <a:schemeClr val="bg1"/>
              </a:solidFill>
            </a:rPr>
            <a:t>Дослідження</a:t>
          </a:r>
          <a:endParaRPr lang="uk-UA" sz="2000" noProof="0" dirty="0">
            <a:solidFill>
              <a:schemeClr val="bg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uk-UA" sz="2000" noProof="0" dirty="0"/>
        </a:p>
      </dgm:t>
    </dgm:pt>
    <dgm:pt modelId="{BFE0749E-E343-4A6F-BD09-2810EE6B4BD7}" type="sibTrans" cxnId="{4B40C8DC-6B57-4F5B-8440-7241C649700B}">
      <dgm:prSet custT="1"/>
      <dgm:spPr/>
      <dgm:t>
        <a:bodyPr rtlCol="0"/>
        <a:lstStyle/>
        <a:p>
          <a:pPr rtl="0"/>
          <a:endParaRPr lang="uk-UA" sz="2000" noProof="0" dirty="0"/>
        </a:p>
      </dgm:t>
    </dgm:pt>
    <dgm:pt modelId="{76D56F19-2708-49DB-8F92-D8AC45F23A9A}">
      <dgm:prSet custT="1"/>
      <dgm:spPr>
        <a:solidFill>
          <a:schemeClr val="accent1"/>
        </a:solidFill>
      </dgm:spPr>
      <dgm:t>
        <a:bodyPr rtlCol="0" anchor="ctr"/>
        <a:lstStyle/>
        <a:p>
          <a:pPr rtl="0"/>
          <a:r>
            <a:rPr lang="uk-UA" sz="2000" noProof="0" dirty="0" smtClean="0">
              <a:solidFill>
                <a:schemeClr val="bg1"/>
              </a:solidFill>
            </a:rPr>
            <a:t>9</a:t>
          </a:r>
          <a:r>
            <a:rPr lang="uk-UA" sz="2000" baseline="30000" noProof="0" dirty="0" smtClean="0">
              <a:solidFill>
                <a:schemeClr val="bg1"/>
              </a:solidFill>
            </a:rPr>
            <a:t>й</a:t>
          </a:r>
          <a:r>
            <a:rPr lang="uk-UA" sz="2000" noProof="0" dirty="0" smtClean="0">
              <a:solidFill>
                <a:schemeClr val="bg1"/>
              </a:solidFill>
            </a:rPr>
            <a:t> клас:</a:t>
          </a:r>
          <a:br>
            <a:rPr lang="uk-UA" sz="2000" noProof="0" dirty="0" smtClean="0">
              <a:solidFill>
                <a:schemeClr val="bg1"/>
              </a:solidFill>
            </a:rPr>
          </a:br>
          <a:r>
            <a:rPr lang="uk-UA" sz="2000" noProof="0" dirty="0" smtClean="0">
              <a:solidFill>
                <a:schemeClr val="bg1"/>
              </a:solidFill>
            </a:rPr>
            <a:t>Наукова робота</a:t>
          </a:r>
          <a:endParaRPr lang="uk-UA" sz="2000" noProof="0" dirty="0">
            <a:solidFill>
              <a:schemeClr val="bg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uk-UA" sz="2000" noProof="0" dirty="0"/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uk-UA" sz="2000" noProof="0" dirty="0"/>
        </a:p>
      </dgm:t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91CA60E-213E-7B4B-B9DE-D89D137D3DA9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B9714F2-E001-9048-99B0-C46EAB1CEAC1}" type="pres">
      <dgm:prSet presAssocID="{808B76D0-8EC7-469A-93AC-7A6017188A9D}" presName="sibTrans" presStyleLbl="sibTrans1D1" presStyleIdx="0" presStyleCnt="3"/>
      <dgm:spPr/>
      <dgm:t>
        <a:bodyPr rtlCol="0"/>
        <a:lstStyle/>
        <a:p>
          <a:pPr rtl="0"/>
          <a:endParaRPr lang="en-US"/>
        </a:p>
      </dgm:t>
    </dgm:pt>
    <dgm:pt modelId="{DBF0B936-C069-4B45-92D0-BC84490381D7}" type="pres">
      <dgm:prSet presAssocID="{808B76D0-8EC7-469A-93AC-7A6017188A9D}" presName="connectorText" presStyleLbl="sibTrans1D1" presStyleIdx="0" presStyleCnt="3"/>
      <dgm:spPr/>
      <dgm:t>
        <a:bodyPr rtlCol="0"/>
        <a:lstStyle/>
        <a:p>
          <a:pPr rtl="0"/>
          <a:endParaRPr lang="en-US"/>
        </a:p>
      </dgm:t>
    </dgm:pt>
    <dgm:pt modelId="{1FC37317-8B75-7A4E-B46A-6C6A45F69C67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D741774-D280-DD46-9C9B-33FE253D22FC}" type="pres">
      <dgm:prSet presAssocID="{FEF1E80E-8A9E-4B0A-817C-2A4CFDCF3FB2}" presName="sibTrans" presStyleLbl="sibTrans1D1" presStyleIdx="1" presStyleCnt="3"/>
      <dgm:spPr/>
      <dgm:t>
        <a:bodyPr rtlCol="0"/>
        <a:lstStyle/>
        <a:p>
          <a:pPr rtl="0"/>
          <a:endParaRPr lang="en-US"/>
        </a:p>
      </dgm:t>
    </dgm:pt>
    <dgm:pt modelId="{B4080084-7793-E342-92FE-F348EAFF157C}" type="pres">
      <dgm:prSet presAssocID="{FEF1E80E-8A9E-4B0A-817C-2A4CFDCF3FB2}" presName="connectorText" presStyleLbl="sibTrans1D1" presStyleIdx="1" presStyleCnt="3"/>
      <dgm:spPr/>
      <dgm:t>
        <a:bodyPr rtlCol="0"/>
        <a:lstStyle/>
        <a:p>
          <a:pPr rtl="0"/>
          <a:endParaRPr lang="en-US"/>
        </a:p>
      </dgm:t>
    </dgm:pt>
    <dgm:pt modelId="{F14BE627-E883-874F-A626-EC388DCE8D9B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3AED5AC-6A4E-294A-8C0F-D72D7D241108}" type="pres">
      <dgm:prSet presAssocID="{BFE0749E-E343-4A6F-BD09-2810EE6B4BD7}" presName="sibTrans" presStyleLbl="sibTrans1D1" presStyleIdx="2" presStyleCnt="3"/>
      <dgm:spPr/>
      <dgm:t>
        <a:bodyPr rtlCol="0"/>
        <a:lstStyle/>
        <a:p>
          <a:pPr rtl="0"/>
          <a:endParaRPr lang="en-US"/>
        </a:p>
      </dgm:t>
    </dgm:pt>
    <dgm:pt modelId="{A4A67B76-88B9-3B42-B3EF-AFCDA17E5E1C}" type="pres">
      <dgm:prSet presAssocID="{BFE0749E-E343-4A6F-BD09-2810EE6B4BD7}" presName="connectorText" presStyleLbl="sibTrans1D1" presStyleIdx="2" presStyleCnt="3"/>
      <dgm:spPr/>
      <dgm:t>
        <a:bodyPr rtlCol="0"/>
        <a:lstStyle/>
        <a:p>
          <a:pPr rtl="0"/>
          <a:endParaRPr lang="en-US"/>
        </a:p>
      </dgm:t>
    </dgm:pt>
    <dgm:pt modelId="{D42A6699-F599-8045-897A-5A654DF673C0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00653E19-B8E7-A740-A472-1977092F60A0}" type="presOf" srcId="{4E8D2E69-0173-4BD3-B96A-7A9C5DD12B47}" destId="{1FC37317-8B75-7A4E-B46A-6C6A45F69C67}" srcOrd="0" destOrd="0" presId="urn:microsoft.com/office/officeart/2016/7/layout/RepeatingBendingProcessNew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6CE97453-8862-AD4C-A88F-D046002A23EE}" type="presOf" srcId="{FEF1E80E-8A9E-4B0A-817C-2A4CFDCF3FB2}" destId="{B4080084-7793-E342-92FE-F348EAFF157C}" srcOrd="1" destOrd="0" presId="urn:microsoft.com/office/officeart/2016/7/layout/RepeatingBendingProcessNew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D907A31C-5CFB-374D-89E1-68F3C8505565}" type="presOf" srcId="{BFE0749E-E343-4A6F-BD09-2810EE6B4BD7}" destId="{A4A67B76-88B9-3B42-B3EF-AFCDA17E5E1C}" srcOrd="1" destOrd="0" presId="urn:microsoft.com/office/officeart/2016/7/layout/RepeatingBendingProcessNew"/>
    <dgm:cxn modelId="{84E8A2D8-19F1-F847-BCDE-877F09D08EDA}" type="presOf" srcId="{93A6A030-ABAB-4EFA-B539-0FDB3E07C1EF}" destId="{F14BE627-E883-874F-A626-EC388DCE8D9B}" srcOrd="0" destOrd="0" presId="urn:microsoft.com/office/officeart/2016/7/layout/RepeatingBendingProcessNew"/>
    <dgm:cxn modelId="{9AC8BDBC-6730-B045-9CCF-76DAB6ABAAE6}" type="presOf" srcId="{BFE0749E-E343-4A6F-BD09-2810EE6B4BD7}" destId="{63AED5AC-6A4E-294A-8C0F-D72D7D241108}" srcOrd="0" destOrd="0" presId="urn:microsoft.com/office/officeart/2016/7/layout/RepeatingBendingProcessNew"/>
    <dgm:cxn modelId="{E8FDC109-B482-B84E-95EE-92A52C5C47F4}" type="presOf" srcId="{76D56F19-2708-49DB-8F92-D8AC45F23A9A}" destId="{D42A6699-F599-8045-897A-5A654DF673C0}" srcOrd="0" destOrd="0" presId="urn:microsoft.com/office/officeart/2016/7/layout/RepeatingBendingProcessNew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FE75BCD7-BEFD-2B4A-857D-4205F1F546BF}" type="presOf" srcId="{AAC263CB-8256-4B03-92FE-1622698FB3E9}" destId="{591CA60E-213E-7B4B-B9DE-D89D137D3DA9}" srcOrd="0" destOrd="0" presId="urn:microsoft.com/office/officeart/2016/7/layout/RepeatingBendingProcessNew"/>
    <dgm:cxn modelId="{A9B54F08-706D-074E-8E9A-EBFEEAA22FAA}" type="presOf" srcId="{808B76D0-8EC7-469A-93AC-7A6017188A9D}" destId="{DBF0B936-C069-4B45-92D0-BC84490381D7}" srcOrd="1" destOrd="0" presId="urn:microsoft.com/office/officeart/2016/7/layout/RepeatingBendingProcessNew"/>
    <dgm:cxn modelId="{66512605-B992-8044-B3E6-E4EF4B6992BD}" type="presOf" srcId="{FEF1E80E-8A9E-4B0A-817C-2A4CFDCF3FB2}" destId="{DD741774-D280-DD46-9C9B-33FE253D22FC}" srcOrd="0" destOrd="0" presId="urn:microsoft.com/office/officeart/2016/7/layout/RepeatingBendingProcessNew"/>
    <dgm:cxn modelId="{670470FF-28F5-8747-80CB-D5309335BE4E}" type="presOf" srcId="{808B76D0-8EC7-469A-93AC-7A6017188A9D}" destId="{0B9714F2-E001-9048-99B0-C46EAB1CEAC1}" srcOrd="0" destOrd="0" presId="urn:microsoft.com/office/officeart/2016/7/layout/RepeatingBendingProcessNew"/>
    <dgm:cxn modelId="{54EC6AF8-8601-FB4F-A2D0-DB03BBC973B1}" type="presParOf" srcId="{C7117AA3-29D3-A641-A58D-533CC172901B}" destId="{591CA60E-213E-7B4B-B9DE-D89D137D3DA9}" srcOrd="0" destOrd="0" presId="urn:microsoft.com/office/officeart/2016/7/layout/RepeatingBendingProcessNew"/>
    <dgm:cxn modelId="{6386B277-0B98-3845-B375-656F6843D11A}" type="presParOf" srcId="{C7117AA3-29D3-A641-A58D-533CC172901B}" destId="{0B9714F2-E001-9048-99B0-C46EAB1CEAC1}" srcOrd="1" destOrd="0" presId="urn:microsoft.com/office/officeart/2016/7/layout/RepeatingBendingProcessNew"/>
    <dgm:cxn modelId="{76384253-4A53-B443-80FD-2EF068156A86}" type="presParOf" srcId="{0B9714F2-E001-9048-99B0-C46EAB1CEAC1}" destId="{DBF0B936-C069-4B45-92D0-BC84490381D7}" srcOrd="0" destOrd="0" presId="urn:microsoft.com/office/officeart/2016/7/layout/RepeatingBendingProcessNew"/>
    <dgm:cxn modelId="{E8588933-DC2A-1949-97A0-149E024060BF}" type="presParOf" srcId="{C7117AA3-29D3-A641-A58D-533CC172901B}" destId="{1FC37317-8B75-7A4E-B46A-6C6A45F69C67}" srcOrd="2" destOrd="0" presId="urn:microsoft.com/office/officeart/2016/7/layout/RepeatingBendingProcessNew"/>
    <dgm:cxn modelId="{AC78AD39-C148-BB4D-98EA-D6CD0C26FBA7}" type="presParOf" srcId="{C7117AA3-29D3-A641-A58D-533CC172901B}" destId="{DD741774-D280-DD46-9C9B-33FE253D22FC}" srcOrd="3" destOrd="0" presId="urn:microsoft.com/office/officeart/2016/7/layout/RepeatingBendingProcessNew"/>
    <dgm:cxn modelId="{9CE3DEE8-B926-6B48-99A6-61F253EB87DF}" type="presParOf" srcId="{DD741774-D280-DD46-9C9B-33FE253D22FC}" destId="{B4080084-7793-E342-92FE-F348EAFF157C}" srcOrd="0" destOrd="0" presId="urn:microsoft.com/office/officeart/2016/7/layout/RepeatingBendingProcessNew"/>
    <dgm:cxn modelId="{EC00BA5B-7C94-D14D-A573-503F23913101}" type="presParOf" srcId="{C7117AA3-29D3-A641-A58D-533CC172901B}" destId="{F14BE627-E883-874F-A626-EC388DCE8D9B}" srcOrd="4" destOrd="0" presId="urn:microsoft.com/office/officeart/2016/7/layout/RepeatingBendingProcessNew"/>
    <dgm:cxn modelId="{C959B72A-D800-9544-8676-DE829FFB4EA1}" type="presParOf" srcId="{C7117AA3-29D3-A641-A58D-533CC172901B}" destId="{63AED5AC-6A4E-294A-8C0F-D72D7D241108}" srcOrd="5" destOrd="0" presId="urn:microsoft.com/office/officeart/2016/7/layout/RepeatingBendingProcessNew"/>
    <dgm:cxn modelId="{DABC8E6C-99C5-3340-95B9-6CF8BC427CA3}" type="presParOf" srcId="{63AED5AC-6A4E-294A-8C0F-D72D7D241108}" destId="{A4A67B76-88B9-3B42-B3EF-AFCDA17E5E1C}" srcOrd="0" destOrd="0" presId="urn:microsoft.com/office/officeart/2016/7/layout/RepeatingBendingProcessNew"/>
    <dgm:cxn modelId="{AA62AE45-F47E-C040-8561-C054B92C617C}" type="presParOf" srcId="{C7117AA3-29D3-A641-A58D-533CC172901B}" destId="{D42A6699-F599-8045-897A-5A654DF673C0}" srcOrd="6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Дослідження</a:t>
          </a:r>
          <a:endParaRPr lang="uk-UA" sz="2400" kern="1200" noProof="0" dirty="0"/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Комунікативні навички</a:t>
          </a:r>
          <a:endParaRPr lang="uk-UA" sz="2400" kern="1200" noProof="0" dirty="0"/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Жага до знань</a:t>
          </a:r>
          <a:endParaRPr lang="uk-UA" sz="2400" kern="1200" noProof="0" dirty="0"/>
        </a:p>
      </dsp:txBody>
      <dsp:txXfrm>
        <a:off x="1030734" y="2231408"/>
        <a:ext cx="3685727" cy="89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14F2-E001-9048-99B0-C46EAB1CEAC1}">
      <dsp:nvSpPr>
        <dsp:cNvPr id="0" name=""/>
        <dsp:cNvSpPr/>
      </dsp:nvSpPr>
      <dsp:spPr>
        <a:xfrm>
          <a:off x="3964893" y="752950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noProof="0" dirty="0"/>
        </a:p>
      </dsp:txBody>
      <dsp:txXfrm>
        <a:off x="4240436" y="795609"/>
        <a:ext cx="30615" cy="6123"/>
      </dsp:txXfrm>
    </dsp:sp>
    <dsp:sp modelId="{591CA60E-213E-7B4B-B9DE-D89D137D3DA9}">
      <dsp:nvSpPr>
        <dsp:cNvPr id="0" name=""/>
        <dsp:cNvSpPr/>
      </dsp:nvSpPr>
      <dsp:spPr>
        <a:xfrm>
          <a:off x="1304510" y="16"/>
          <a:ext cx="2662182" cy="1597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bg1"/>
              </a:solidFill>
            </a:rPr>
            <a:t>6</a:t>
          </a:r>
          <a:r>
            <a:rPr lang="uk-UA" sz="2000" kern="1200" baseline="30000" noProof="0" dirty="0" smtClean="0">
              <a:solidFill>
                <a:schemeClr val="bg1"/>
              </a:solidFill>
            </a:rPr>
            <a:t>й</a:t>
          </a:r>
          <a:r>
            <a:rPr lang="uk-UA" sz="2000" kern="1200" noProof="0" dirty="0" smtClean="0">
              <a:solidFill>
                <a:schemeClr val="bg1"/>
              </a:solidFill>
            </a:rPr>
            <a:t> клас:</a:t>
          </a:r>
          <a:br>
            <a:rPr lang="uk-UA" sz="2000" kern="1200" noProof="0" dirty="0" smtClean="0">
              <a:solidFill>
                <a:schemeClr val="bg1"/>
              </a:solidFill>
            </a:rPr>
          </a:br>
          <a:r>
            <a:rPr lang="uk-UA" sz="2000" kern="1200" noProof="0" dirty="0" smtClean="0">
              <a:solidFill>
                <a:schemeClr val="bg1"/>
              </a:solidFill>
            </a:rPr>
            <a:t>Основи</a:t>
          </a:r>
          <a:endParaRPr lang="uk-UA" sz="2000" kern="1200" noProof="0" dirty="0">
            <a:solidFill>
              <a:schemeClr val="bg1"/>
            </a:solidFill>
          </a:endParaRPr>
        </a:p>
      </dsp:txBody>
      <dsp:txXfrm>
        <a:off x="1304510" y="16"/>
        <a:ext cx="2662182" cy="1597309"/>
      </dsp:txXfrm>
    </dsp:sp>
    <dsp:sp modelId="{DD741774-D280-DD46-9C9B-33FE253D22FC}">
      <dsp:nvSpPr>
        <dsp:cNvPr id="0" name=""/>
        <dsp:cNvSpPr/>
      </dsp:nvSpPr>
      <dsp:spPr>
        <a:xfrm>
          <a:off x="2635602" y="1595525"/>
          <a:ext cx="3274483" cy="581701"/>
        </a:xfrm>
        <a:custGeom>
          <a:avLst/>
          <a:gdLst/>
          <a:ahLst/>
          <a:cxnLst/>
          <a:rect l="0" t="0" r="0" b="0"/>
          <a:pathLst>
            <a:path>
              <a:moveTo>
                <a:pt x="3274483" y="0"/>
              </a:moveTo>
              <a:lnTo>
                <a:pt x="3274483" y="307950"/>
              </a:lnTo>
              <a:lnTo>
                <a:pt x="0" y="307950"/>
              </a:lnTo>
              <a:lnTo>
                <a:pt x="0" y="58170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noProof="0" dirty="0"/>
        </a:p>
      </dsp:txBody>
      <dsp:txXfrm>
        <a:off x="4189563" y="1883314"/>
        <a:ext cx="166561" cy="6123"/>
      </dsp:txXfrm>
    </dsp:sp>
    <dsp:sp modelId="{1FC37317-8B75-7A4E-B46A-6C6A45F69C67}">
      <dsp:nvSpPr>
        <dsp:cNvPr id="0" name=""/>
        <dsp:cNvSpPr/>
      </dsp:nvSpPr>
      <dsp:spPr>
        <a:xfrm>
          <a:off x="4578994" y="16"/>
          <a:ext cx="2662182" cy="1597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bg1"/>
              </a:solidFill>
            </a:rPr>
            <a:t>7</a:t>
          </a:r>
          <a:r>
            <a:rPr lang="uk-UA" sz="2000" kern="1200" baseline="30000" noProof="0" dirty="0" smtClean="0">
              <a:solidFill>
                <a:schemeClr val="bg1"/>
              </a:solidFill>
            </a:rPr>
            <a:t>й</a:t>
          </a:r>
          <a:r>
            <a:rPr lang="uk-UA" sz="2000" kern="1200" noProof="0" dirty="0" smtClean="0">
              <a:solidFill>
                <a:schemeClr val="bg1"/>
              </a:solidFill>
            </a:rPr>
            <a:t> клас:</a:t>
          </a:r>
          <a:br>
            <a:rPr lang="uk-UA" sz="2000" kern="1200" noProof="0" dirty="0" smtClean="0">
              <a:solidFill>
                <a:schemeClr val="bg1"/>
              </a:solidFill>
            </a:rPr>
          </a:br>
          <a:r>
            <a:rPr lang="uk-UA" sz="2000" kern="1200" noProof="0" dirty="0" smtClean="0">
              <a:solidFill>
                <a:schemeClr val="bg1"/>
              </a:solidFill>
            </a:rPr>
            <a:t>Науковий метод</a:t>
          </a:r>
          <a:endParaRPr lang="uk-UA" sz="2000" kern="1200" noProof="0" dirty="0">
            <a:solidFill>
              <a:schemeClr val="bg1"/>
            </a:solidFill>
          </a:endParaRPr>
        </a:p>
      </dsp:txBody>
      <dsp:txXfrm>
        <a:off x="4578994" y="16"/>
        <a:ext cx="2662182" cy="1597309"/>
      </dsp:txXfrm>
    </dsp:sp>
    <dsp:sp modelId="{63AED5AC-6A4E-294A-8C0F-D72D7D241108}">
      <dsp:nvSpPr>
        <dsp:cNvPr id="0" name=""/>
        <dsp:cNvSpPr/>
      </dsp:nvSpPr>
      <dsp:spPr>
        <a:xfrm>
          <a:off x="3964893" y="2962562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noProof="0" dirty="0"/>
        </a:p>
      </dsp:txBody>
      <dsp:txXfrm>
        <a:off x="4240436" y="3005220"/>
        <a:ext cx="30615" cy="6123"/>
      </dsp:txXfrm>
    </dsp:sp>
    <dsp:sp modelId="{F14BE627-E883-874F-A626-EC388DCE8D9B}">
      <dsp:nvSpPr>
        <dsp:cNvPr id="0" name=""/>
        <dsp:cNvSpPr/>
      </dsp:nvSpPr>
      <dsp:spPr>
        <a:xfrm>
          <a:off x="1304510" y="2209627"/>
          <a:ext cx="2662182" cy="1597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bg1"/>
              </a:solidFill>
            </a:rPr>
            <a:t>8</a:t>
          </a:r>
          <a:r>
            <a:rPr lang="uk-UA" sz="2000" kern="1200" baseline="30000" noProof="0" dirty="0" smtClean="0">
              <a:solidFill>
                <a:schemeClr val="bg1"/>
              </a:solidFill>
            </a:rPr>
            <a:t>й</a:t>
          </a:r>
          <a:r>
            <a:rPr lang="uk-UA" sz="2000" kern="1200" noProof="0" dirty="0" smtClean="0">
              <a:solidFill>
                <a:schemeClr val="bg1"/>
              </a:solidFill>
            </a:rPr>
            <a:t> клас:</a:t>
          </a:r>
          <a:br>
            <a:rPr lang="uk-UA" sz="2000" kern="1200" noProof="0" dirty="0" smtClean="0">
              <a:solidFill>
                <a:schemeClr val="bg1"/>
              </a:solidFill>
            </a:rPr>
          </a:br>
          <a:r>
            <a:rPr lang="uk-UA" sz="2000" kern="1200" noProof="0" dirty="0" smtClean="0">
              <a:solidFill>
                <a:schemeClr val="bg1"/>
              </a:solidFill>
            </a:rPr>
            <a:t>Дослідження</a:t>
          </a:r>
          <a:endParaRPr lang="uk-UA" sz="2000" kern="1200" noProof="0" dirty="0">
            <a:solidFill>
              <a:schemeClr val="bg1"/>
            </a:solidFill>
          </a:endParaRPr>
        </a:p>
      </dsp:txBody>
      <dsp:txXfrm>
        <a:off x="1304510" y="2209627"/>
        <a:ext cx="2662182" cy="1597309"/>
      </dsp:txXfrm>
    </dsp:sp>
    <dsp:sp modelId="{D42A6699-F599-8045-897A-5A654DF673C0}">
      <dsp:nvSpPr>
        <dsp:cNvPr id="0" name=""/>
        <dsp:cNvSpPr/>
      </dsp:nvSpPr>
      <dsp:spPr>
        <a:xfrm>
          <a:off x="4578994" y="2209627"/>
          <a:ext cx="2662182" cy="1597309"/>
        </a:xfrm>
        <a:prstGeom prst="rect">
          <a:avLst/>
        </a:prstGeom>
        <a:solidFill>
          <a:schemeClr val="accent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bg1"/>
              </a:solidFill>
            </a:rPr>
            <a:t>9</a:t>
          </a:r>
          <a:r>
            <a:rPr lang="uk-UA" sz="2000" kern="1200" baseline="30000" noProof="0" dirty="0" smtClean="0">
              <a:solidFill>
                <a:schemeClr val="bg1"/>
              </a:solidFill>
            </a:rPr>
            <a:t>й</a:t>
          </a:r>
          <a:r>
            <a:rPr lang="uk-UA" sz="2000" kern="1200" noProof="0" dirty="0" smtClean="0">
              <a:solidFill>
                <a:schemeClr val="bg1"/>
              </a:solidFill>
            </a:rPr>
            <a:t> клас:</a:t>
          </a:r>
          <a:br>
            <a:rPr lang="uk-UA" sz="2000" kern="1200" noProof="0" dirty="0" smtClean="0">
              <a:solidFill>
                <a:schemeClr val="bg1"/>
              </a:solidFill>
            </a:rPr>
          </a:br>
          <a:r>
            <a:rPr lang="uk-UA" sz="2000" kern="1200" noProof="0" dirty="0" smtClean="0">
              <a:solidFill>
                <a:schemeClr val="bg1"/>
              </a:solidFill>
            </a:rPr>
            <a:t>Наукова робота</a:t>
          </a:r>
          <a:endParaRPr lang="uk-UA" sz="2000" kern="1200" noProof="0" dirty="0">
            <a:solidFill>
              <a:schemeClr val="bg1"/>
            </a:solidFill>
          </a:endParaRPr>
        </a:p>
      </dsp:txBody>
      <dsp:txXfrm>
        <a:off x="4578994" y="2209627"/>
        <a:ext cx="2662182" cy="159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ий суцільний список піктограм"/>
  <dgm:desc val="овується для відображення низки візуального вмісту згори донизу з текстом рівня 1 або рівня 1 і рівня 2, згрупованого у фігурі. Рекомендується для піктограм або маленьких зображень з довшими описа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Новий повторюваний ламаний процес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3E18D3AD-314A-4F0B-BC9F-EDF6D9DFF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762732-D379-40F3-978E-E42BF841B3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774487-CAE7-41C9-B7F5-9C98E63AF439}" type="datetime1">
              <a:rPr lang="uk-UA" smtClean="0"/>
              <a:t>18.12.2019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BE255A-E5B5-487A-897A-C4BB756017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0F24E2B-1BF3-4D39-9C2B-6E63DFBB64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4C4A1D-1E33-43D4-A81E-16644096A6C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394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5546-FFC2-444F-9EE0-A24AEFB58955}" type="datetime1">
              <a:rPr lang="uk-UA" smtClean="0"/>
              <a:pPr/>
              <a:t>18.12.2019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181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99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06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5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dirty="0" smtClean="0"/>
              <a:t>Клацніть, щоб змінити стиль зразка підзаголовка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B7BA6-B835-4678-A637-B034E3D4465B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9F593-4586-4217-897D-455AF61D35C1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F8D4C8-00A0-42A7-9DB5-FB3F8706934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е поле 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 sz="8000" noProof="0" dirty="0" smtClean="0">
                <a:solidFill>
                  <a:schemeClr val="accent1"/>
                </a:solidFill>
              </a:rPr>
              <a:t>"</a:t>
            </a:r>
            <a:endParaRPr lang="uk-UA" sz="8000" noProof="0" dirty="0">
              <a:solidFill>
                <a:schemeClr val="accent1"/>
              </a:solidFill>
            </a:endParaRPr>
          </a:p>
        </p:txBody>
      </p:sp>
      <p:sp>
        <p:nvSpPr>
          <p:cNvPr id="15" name="Текстове поле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8000" noProof="0" dirty="0" smtClean="0">
                <a:solidFill>
                  <a:schemeClr val="accent1"/>
                </a:solidFill>
              </a:rPr>
              <a:t>"</a:t>
            </a:r>
            <a:endParaRPr lang="uk-UA" sz="8000" noProof="0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0" name="Місце для тексту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4368D-7F8A-4103-9397-CBE4E1F452E4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D47C0E-E285-4F5E-8AE7-B329DE333A24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е поле 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 sz="8000" noProof="0" dirty="0" smtClean="0">
                <a:solidFill>
                  <a:schemeClr val="accent1"/>
                </a:solidFill>
              </a:rPr>
              <a:t>"</a:t>
            </a:r>
            <a:endParaRPr lang="uk-UA" sz="8000" noProof="0" dirty="0">
              <a:solidFill>
                <a:schemeClr val="accent1"/>
              </a:solidFill>
            </a:endParaRPr>
          </a:p>
        </p:txBody>
      </p:sp>
      <p:sp>
        <p:nvSpPr>
          <p:cNvPr id="15" name="Текстове поле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8000" noProof="0" dirty="0" smtClean="0">
                <a:solidFill>
                  <a:schemeClr val="accent1"/>
                </a:solidFill>
              </a:rPr>
              <a:t>"</a:t>
            </a:r>
            <a:endParaRPr lang="uk-UA" sz="8000" noProof="0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0" name="Місце для тексту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E13E82-E38B-493B-9FD3-F05506B116D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 або 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0" name="Місце для тексту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86F881-9AD3-4845-86E9-50D4BD7B595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B819DD-EC0D-4E11-9E1F-7C163D22E5D7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E4893-1434-4DEC-9D7A-3FBE974153C8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5892C-B05C-4981-9ADD-6859E10E758A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6B2ED-368A-40EB-B1B4-D2CAE375DB3A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8C9DF-756A-43D5-8465-249430EA1F9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9A416-3E4D-482E-B901-D655075D8763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21A24-3C13-45BD-926A-5182E4B49DDB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6C23E-A826-492B-82E8-F802DF9EDA43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AC003-5914-47E0-B42A-783746F1654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4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DD378CA7-F15D-42C6-94F2-3648B9E28DF7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3072427E-D4C2-48FB-B628-2C4D0020FBD4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ображення 7" descr="студенти дивляться через мікроскоп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 rtl="0"/>
            <a:r>
              <a:rPr lang="uk-UA" sz="11700" b="1" dirty="0" smtClean="0"/>
              <a:t>Школа, дизайн </a:t>
            </a:r>
            <a:br>
              <a:rPr lang="uk-UA" sz="11700" b="1" dirty="0" smtClean="0"/>
            </a:br>
            <a:r>
              <a:rPr lang="uk-UA" sz="11700" dirty="0" err="1" smtClean="0">
                <a:solidFill>
                  <a:schemeClr val="tx1"/>
                </a:solidFill>
              </a:rPr>
              <a:t>Дизайн</a:t>
            </a:r>
            <a:endParaRPr lang="uk-UA" sz="11700" b="1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/>
          </a:bodyPr>
          <a:lstStyle/>
          <a:p>
            <a:pPr rtl="0"/>
            <a:r>
              <a:rPr lang="uk-UA" b="1" dirty="0" smtClean="0"/>
              <a:t>Наукова робота в </a:t>
            </a:r>
            <a:br>
              <a:rPr lang="uk-UA" b="1" dirty="0" smtClean="0"/>
            </a:br>
            <a:r>
              <a:rPr lang="uk-UA" dirty="0" smtClean="0"/>
              <a:t>процесі навчання </a:t>
            </a:r>
            <a:r>
              <a:rPr lang="uk-UA" b="1" dirty="0" smtClean="0"/>
              <a:t>розвиває</a:t>
            </a:r>
            <a:endParaRPr lang="uk-UA" b="1" dirty="0"/>
          </a:p>
        </p:txBody>
      </p:sp>
      <p:sp>
        <p:nvSpPr>
          <p:cNvPr id="64" name="Прямокутник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16" name="Рисунок 15" descr="студентка заглядає в пробірку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" r="3" b="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Рисунок 9" descr="студентка дивиться через мікроскоп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Рисунок 13" descr="студенти спостерігають за викладачем, який проводить науковий експеримент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" b="-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Зображення 17" descr="студенти піднімають руки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Місце для вмісту 8" descr="Піктограма рисунка SmartArt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20344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uk-UA" b="1" dirty="0" smtClean="0"/>
              <a:t>Наш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навчальний план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" name="Місце для вмісту 2" descr="Піктограма рисунка SmartArt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79079"/>
              </p:ext>
            </p:extLst>
          </p:nvPr>
        </p:nvGraphicFramePr>
        <p:xfrm>
          <a:off x="3646312" y="2666999"/>
          <a:ext cx="8545688" cy="380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Зображення 6" descr="студенти спостерігають за науковим експериментом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201167"/>
            <a:ext cx="3353515" cy="2738556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Зображення 3" descr="студент в окулярах виливає щось у склянку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3100591"/>
            <a:ext cx="3353515" cy="3556242"/>
          </a:xfrm>
          <a:prstGeom prst="rect">
            <a:avLst/>
          </a:pr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ображення 7" descr="студенти дивляться через мікроскоп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uk-UA" sz="11700" b="1" dirty="0" smtClean="0"/>
              <a:t>Дякуємо </a:t>
            </a:r>
            <a:br>
              <a:rPr lang="uk-UA" sz="11700" b="1" dirty="0" smtClean="0"/>
            </a:br>
            <a:r>
              <a:rPr lang="uk-UA" sz="11700" dirty="0" smtClean="0">
                <a:solidFill>
                  <a:schemeClr val="tx1"/>
                </a:solidFill>
              </a:rPr>
              <a:t>вам!</a:t>
            </a:r>
            <a:endParaRPr lang="uk-UA" sz="11700" dirty="0">
              <a:solidFill>
                <a:schemeClr val="tx1"/>
              </a:solidFill>
            </a:endParaRPr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r>
              <a:rPr lang="uk-UA" dirty="0" smtClean="0"/>
              <a:t>abc@example.com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1252D-E0C5-4AFB-9CB5-CC69EBCAD48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0DB5BAB-BA98-4A9F-A217-5CCB5DF2D9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1FA0E-15A7-4DE6-B7E7-E58168D3A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</Words>
  <Application>Microsoft Office PowerPoint</Application>
  <PresentationFormat>Широкий екран</PresentationFormat>
  <Paragraphs>16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Сітка</vt:lpstr>
      <vt:lpstr>Школа, дизайн  Дизайн</vt:lpstr>
      <vt:lpstr>Наукова робота в  процесі навчання розвиває</vt:lpstr>
      <vt:lpstr>Наш навчальний план</vt:lpstr>
      <vt:lpstr>Дякуємо  вам!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2019-05-14T18:48:42Z</dcterms:created>
  <dcterms:modified xsi:type="dcterms:W3CDTF">2019-12-18T07:33:13Z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