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88825" cy="68580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1920">
          <p15:clr>
            <a:srgbClr val="A4A3A4"/>
          </p15:clr>
        </p15:guide>
        <p15:guide id="6" orient="horz" pos="3984">
          <p15:clr>
            <a:srgbClr val="A4A3A4"/>
          </p15:clr>
        </p15:guide>
        <p15:guide id="7" orient="horz" pos="1152">
          <p15:clr>
            <a:srgbClr val="A4A3A4"/>
          </p15:clr>
        </p15:guide>
        <p15:guide id="8" pos="3839">
          <p15:clr>
            <a:srgbClr val="A4A3A4"/>
          </p15:clr>
        </p15:guide>
        <p15:guide id="9" pos="671">
          <p15:clr>
            <a:srgbClr val="A4A3A4"/>
          </p15:clr>
        </p15:guide>
        <p15:guide id="10" pos="7007">
          <p15:clr>
            <a:srgbClr val="A4A3A4"/>
          </p15:clr>
        </p15:guide>
        <p15:guide id="11" pos="6143">
          <p15:clr>
            <a:srgbClr val="A4A3A4"/>
          </p15:clr>
        </p15:guide>
        <p15:guide id="12" pos="3263">
          <p15:clr>
            <a:srgbClr val="A4A3A4"/>
          </p15:clr>
        </p15:guide>
        <p15:guide id="13" pos="7391">
          <p15:clr>
            <a:srgbClr val="A4A3A4"/>
          </p15:clr>
        </p15:guide>
        <p15:guide id="14" pos="36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86470" autoAdjust="0"/>
  </p:normalViewPr>
  <p:slideViewPr>
    <p:cSldViewPr showGuides="1">
      <p:cViewPr varScale="1">
        <p:scale>
          <a:sx n="90" d="100"/>
          <a:sy n="90" d="100"/>
        </p:scale>
        <p:origin x="120" y="162"/>
      </p:cViewPr>
      <p:guideLst>
        <p:guide orient="horz" pos="2160"/>
        <p:guide orient="horz" pos="1008"/>
        <p:guide orient="horz" pos="3792"/>
        <p:guide orient="horz" pos="336"/>
        <p:guide orient="horz" pos="1920"/>
        <p:guide orient="horz" pos="3984"/>
        <p:guide orient="horz" pos="1152"/>
        <p:guide pos="3839"/>
        <p:guide pos="671"/>
        <p:guide pos="7007"/>
        <p:guide pos="6143"/>
        <p:guide pos="3263"/>
        <p:guide pos="7391"/>
        <p:guide pos="36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9211A0-4CCD-40E3-A1F1-C97B1D8190D8}" type="datetime1">
              <a:rPr lang="uk-UA" smtClean="0"/>
              <a:t>12.12.2019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24A52B2-29A9-447F-9842-71FF052455E9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3652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5034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8339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1930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902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6BB98AFB-CB0D-4DFE-87B9-B4B0D0DE73CD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0537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065214" y="533400"/>
            <a:ext cx="502920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065212" y="3403600"/>
            <a:ext cx="502920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uk-UA" noProof="0"/>
              <a:t>Зразок підзаголовка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1065213" y="6432551"/>
            <a:ext cx="5653087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932612" y="6432551"/>
            <a:ext cx="1371600" cy="273049"/>
          </a:xfrm>
        </p:spPr>
        <p:txBody>
          <a:bodyPr rtlCol="0"/>
          <a:lstStyle/>
          <a:p>
            <a:pPr rtl="0"/>
            <a:fld id="{80874B3C-F7E8-4D47-B921-397D8BCE7C36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8532812" y="6432551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9023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054432-E55A-4474-859C-C8285C54B3E5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841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8761412" y="533400"/>
            <a:ext cx="2362201" cy="548640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1065213" y="533400"/>
            <a:ext cx="7467599" cy="5486400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726CBD-5A00-4625-821A-3D2DF4D08C71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13543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1065212" y="1828800"/>
            <a:ext cx="8686801" cy="4191000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9A8120-E588-4551-9801-C86CACB3EA4B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5067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5214" y="533400"/>
            <a:ext cx="8686800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065214" y="3124200"/>
            <a:ext cx="8686800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A5A0F8-C0CE-47C5-9E91-415E158A718D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292563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елементи вміст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1065212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464598" y="1828800"/>
            <a:ext cx="4251960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CA766D-1BBA-414F-9D77-E13AC03DCED0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24050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5211" y="533400"/>
            <a:ext cx="8686802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106521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106521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500053" y="1828799"/>
            <a:ext cx="4251960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00053" y="2590800"/>
            <a:ext cx="4251960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BAB5D4-647E-4010-B1DE-CFF3A9D9F5CE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30154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94FE3B-866B-4AD9-9A1B-A60F396E8B9F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37030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1065213" y="6155267"/>
            <a:ext cx="5653087" cy="273049"/>
          </a:xfrm>
        </p:spPr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6932612" y="6155267"/>
            <a:ext cx="1371600" cy="273049"/>
          </a:xfrm>
        </p:spPr>
        <p:txBody>
          <a:bodyPr rtlCol="0"/>
          <a:lstStyle/>
          <a:p>
            <a:pPr rtl="0"/>
            <a:fld id="{5237A464-BB25-4B1F-8616-2353F3581C4A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8532812" y="6155267"/>
            <a:ext cx="1219201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308826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5865813" y="533400"/>
            <a:ext cx="5867400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D541E-66F0-4248-96C1-290FD8ADB5C8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0008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5213" y="533400"/>
            <a:ext cx="4114800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 descr="Пустий покажчик місця заповнення для зображення Клацніть цей покажчик і виберіть зображення, яке потрібно додати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1065213" y="2209800"/>
            <a:ext cx="411480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</p:spTree>
    <p:extLst>
      <p:ext uri="{BB962C8B-B14F-4D97-AF65-F5344CB8AC3E}">
        <p14:creationId xmlns:p14="http://schemas.microsoft.com/office/powerpoint/2010/main" val="57285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DFFB528D-F876-425E-AB95-F4267926B3EF}" type="datetime1">
              <a:rPr lang="uk-UA" noProof="0" smtClean="0"/>
              <a:t>12.12.2019</a:t>
            </a:fld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/>
              <a:t>‹№›</a:t>
            </a:fld>
            <a:endParaRPr lang="uk-UA" noProof="0"/>
          </a:p>
        </p:txBody>
      </p:sp>
    </p:spTree>
    <p:extLst>
      <p:ext uri="{BB962C8B-B14F-4D97-AF65-F5344CB8AC3E}">
        <p14:creationId xmlns:p14="http://schemas.microsoft.com/office/powerpoint/2010/main" val="132767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uk-UA" spc="180"/>
              <a:t>Рекомендація</a:t>
            </a:r>
            <a:br>
              <a:rPr lang="uk-UA" spc="180"/>
            </a:br>
            <a:r>
              <a:rPr lang="uk-UA" spc="180"/>
              <a:t>стратегії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uk-UA"/>
              <a:t>Ідеї на сьогодні й завтра</a:t>
            </a:r>
          </a:p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81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Опис бачення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Укажіть бачення та довгостроковий напрямок розвитку.</a:t>
            </a:r>
          </a:p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731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Ціль і мета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Укажіть бажану ціль.</a:t>
            </a:r>
          </a:p>
          <a:p>
            <a:pPr rtl="0"/>
            <a:r>
              <a:rPr lang="uk-UA"/>
              <a:t>Укажіть бажану мету.</a:t>
            </a:r>
          </a:p>
          <a:p>
            <a:pPr rtl="0"/>
            <a:r>
              <a:rPr lang="uk-UA"/>
              <a:t>За потреби наведіть кілька пунктів у списку.</a:t>
            </a:r>
          </a:p>
          <a:p>
            <a:pPr rtl="0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289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Поточна ситуація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Зведення поточного стану справ.</a:t>
            </a:r>
          </a:p>
          <a:p>
            <a:pPr rtl="0"/>
            <a:r>
              <a:rPr lang="uk-UA"/>
              <a:t>Наведіть короткі пункти, розгорнуто обговоріть їх.</a:t>
            </a:r>
          </a:p>
        </p:txBody>
      </p:sp>
    </p:spTree>
    <p:extLst>
      <p:ext uri="{BB962C8B-B14F-4D97-AF65-F5344CB8AC3E}">
        <p14:creationId xmlns:p14="http://schemas.microsoft.com/office/powerpoint/2010/main" val="42151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Як ми дісталися поточного стану?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Будь-які відповідні історичні відомості.</a:t>
            </a:r>
          </a:p>
          <a:p>
            <a:pPr rtl="0"/>
            <a:r>
              <a:rPr lang="uk-UA"/>
              <a:t>Початкові припущення, які більше не працюють.</a:t>
            </a:r>
          </a:p>
        </p:txBody>
      </p:sp>
    </p:spTree>
    <p:extLst>
      <p:ext uri="{BB962C8B-B14F-4D97-AF65-F5344CB8AC3E}">
        <p14:creationId xmlns:p14="http://schemas.microsoft.com/office/powerpoint/2010/main" val="338813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Можливі варіанти дій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Укажіть альтернативні стратегії.</a:t>
            </a:r>
          </a:p>
          <a:p>
            <a:pPr rtl="0"/>
            <a:r>
              <a:rPr lang="uk-UA"/>
              <a:t>Наведіть переваги й недоліки кожної з них.</a:t>
            </a:r>
          </a:p>
          <a:p>
            <a:pPr rtl="0"/>
            <a:r>
              <a:rPr lang="uk-UA"/>
              <a:t>Укажіть витрати для кожного з варіантів.</a:t>
            </a:r>
          </a:p>
        </p:txBody>
      </p:sp>
    </p:spTree>
    <p:extLst>
      <p:ext uri="{BB962C8B-B14F-4D97-AF65-F5344CB8AC3E}">
        <p14:creationId xmlns:p14="http://schemas.microsoft.com/office/powerpoint/2010/main" val="1173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uk-UA"/>
              <a:t>Рекомендація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uk-UA"/>
              <a:t>Порадьте одну або кілька стратегій.</a:t>
            </a:r>
          </a:p>
          <a:p>
            <a:pPr rtl="0"/>
            <a:r>
              <a:rPr lang="uk-UA"/>
              <a:t>Підбийте підсумки, якщо справи йдуть відповідно до пропозицій.</a:t>
            </a:r>
          </a:p>
          <a:p>
            <a:pPr rtl="0"/>
            <a:r>
              <a:rPr lang="uk-UA"/>
              <a:t>Що робити далі.</a:t>
            </a:r>
          </a:p>
          <a:p>
            <a:pPr rtl="0"/>
            <a:r>
              <a:rPr lang="uk-UA"/>
              <a:t>Визначте дії.</a:t>
            </a:r>
          </a:p>
        </p:txBody>
      </p:sp>
    </p:spTree>
    <p:extLst>
      <p:ext uri="{BB962C8B-B14F-4D97-AF65-F5344CB8AC3E}">
        <p14:creationId xmlns:p14="http://schemas.microsoft.com/office/powerpoint/2010/main" val="42592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Презентація бізнес-стратегії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trategy presentation.potx" id="{A5F13A6F-AB02-4A73-816C-34C20B6AA795}" vid="{DE7FCDCE-56F1-4731-A067-3AC58DCA2BCA}"/>
    </a:ext>
  </a:extLst>
</a:theme>
</file>

<file path=ppt/theme/theme2.xml><?xml version="1.0" encoding="utf-8"?>
<a:theme xmlns:a="http://schemas.openxmlformats.org/drawingml/2006/main" name="Тема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f9b5e87859ce6d7eedbdc6e4e4205c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5e0075ee7624d6a846e01eb6183742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0E0D5FCC-904B-45C7-9419-1B8CC376B8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DF8669-7C63-454D-BA64-2B8A34DFCA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3DEF67-A9B3-4C0D-9E9D-F16CB9C01AC9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TF03460663</Template>
  <TotalTime>0</TotalTime>
  <Words>123</Words>
  <PresentationFormat>Довільний</PresentationFormat>
  <Paragraphs>30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Palatino Linotype</vt:lpstr>
      <vt:lpstr>Презентація бізнес-стратегії</vt:lpstr>
      <vt:lpstr>Рекомендація стратегії</vt:lpstr>
      <vt:lpstr>Опис бачення</vt:lpstr>
      <vt:lpstr>Ціль і мета</vt:lpstr>
      <vt:lpstr>Поточна ситуація</vt:lpstr>
      <vt:lpstr>Як ми дісталися поточного стану?</vt:lpstr>
      <vt:lpstr>Можливі варіанти дій</vt:lpstr>
      <vt:lpstr>Рекомендація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2019-07-14T16:28:52Z</dcterms:created>
  <dcterms:modified xsi:type="dcterms:W3CDTF">2019-12-12T05:58:32Z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