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924" r:id="rId4"/>
  </p:sldMasterIdLst>
  <p:notesMasterIdLst>
    <p:notesMasterId r:id="rId16"/>
  </p:notesMasterIdLst>
  <p:handoutMasterIdLst>
    <p:handoutMasterId r:id="rId17"/>
  </p:handoutMasterIdLst>
  <p:sldIdLst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12188825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8" y="10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3072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5484014-5899-43FF-8F88-CBEFC987FA4B}" type="datetime1">
              <a:rPr lang="uk-UA" smtClean="0"/>
              <a:t>12.12.2019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D939785-7721-475A-849F-A50792B53945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F105DB2-FD3E-441D-8B7E-7AE83ECE27B3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1744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2217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5730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587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048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9345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8315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F105DB2-FD3E-441D-8B7E-7AE83ECE27B3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400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блок заголовка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grpSp>
        <p:nvGrpSpPr>
          <p:cNvPr id="7" name="верхній графічний об’єкт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Прямокутник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  <p:sp>
          <p:nvSpPr>
            <p:cNvPr id="9" name="Прямокутник 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  <p:sp>
          <p:nvSpPr>
            <p:cNvPr id="10" name="Прямокутник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</p:grpSp>
      <p:grpSp>
        <p:nvGrpSpPr>
          <p:cNvPr id="23" name="нижній графічний об’єкт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Прямокутник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  <p:sp>
          <p:nvSpPr>
            <p:cNvPr id="14" name="Прямокутник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  <p:sp>
          <p:nvSpPr>
            <p:cNvPr id="15" name="Прямокутник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 bwMode="invGray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20" name="Місце для дати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750438-8D2E-470E-9AEE-2A97A5443982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7642AE-E9CE-4ED5-8B37-7205608106F1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1FF73C-B0AD-47ED-B724-CE9A0F657602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B37D83-8ABF-4C33-8C29-A9914D6170CE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4BD143-406A-488C-B006-099BF60C5307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  <p:sp>
        <p:nvSpPr>
          <p:cNvPr id="9" name="Місце для тексту 8">
            <a:extLst>
              <a:ext uri="{FF2B5EF4-FFF2-40B4-BE49-F238E27FC236}">
                <a16:creationId xmlns:a16="http://schemas.microsoft.com/office/drawing/2014/main" id="{C8679959-09A6-4092-A9BD-4F9F6BA7EC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08125" y="5791200"/>
            <a:ext cx="9158288" cy="493713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0040" indent="0">
              <a:buNone/>
              <a:defRPr/>
            </a:lvl2pPr>
            <a:lvl3pPr marL="594360" indent="0">
              <a:buNone/>
              <a:defRPr/>
            </a:lvl3pPr>
            <a:lvl4pPr marL="86868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C00AF553-EFB9-44A2-A151-1B24AB8F610E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D47F4A-5DB8-4EC8-B7B4-10251F1F8DCF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5279AF-7BC2-4569-A1DD-703C4E0EDD20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2D4EA9-E1EC-416E-8C82-730E7BE96651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нижній графічний об’єкт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кут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</p:grpSp>
      <p:sp>
        <p:nvSpPr>
          <p:cNvPr id="3" name="Заповнювач для нижнього колонтитула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8784A9-CCDE-4A52-B11F-FD9DBDDB72E4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72DF9E-8F41-49BA-AC85-494AC01EE143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 descr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74959B-53A6-4899-AEBA-D2AB629402E6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нижній графічний об’єкт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Прямокутник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  <p:sp>
          <p:nvSpPr>
            <p:cNvPr id="8" name="Прямокутник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  <p:sp>
          <p:nvSpPr>
            <p:cNvPr id="9" name="Прямокутник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</p:grpSp>
      <p:grpSp>
        <p:nvGrpSpPr>
          <p:cNvPr id="10" name="верхній графічний об’єкт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Прямокутник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  <p:sp>
          <p:nvSpPr>
            <p:cNvPr id="12" name="Прямокутник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  <p:sp>
          <p:nvSpPr>
            <p:cNvPr id="13" name="Прямокутник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uk-UA" noProof="0"/>
            </a:p>
          </p:txBody>
        </p:sp>
      </p:grp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743FA247-7803-438F-BF5D-876077385E79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pPr rtl="0"/>
            <a:fld id="{DF28FB93-0A08-4E7D-8E63-9EFA29F1E093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-UA"/>
              <a:t>Огляд проекту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-UA"/>
              <a:t>Назва проекту | Назва компанії | Ім’я доповідача</a:t>
            </a: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Поточний стан</a:t>
            </a: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Детально розгляньте перебіг виконання відносно графіка.</a:t>
            </a:r>
          </a:p>
          <a:p>
            <a:pPr lvl="1" rtl="0"/>
            <a:r>
              <a:rPr lang="uk-UA"/>
              <a:t>Визначте, у яких областях усе просувається відповідно до графіка</a:t>
            </a:r>
          </a:p>
          <a:p>
            <a:pPr lvl="1" rtl="0"/>
            <a:r>
              <a:rPr lang="uk-UA"/>
              <a:t>Визначте, у яких областях виконання проекту відстає від графіка</a:t>
            </a:r>
          </a:p>
          <a:p>
            <a:pPr lvl="1" rtl="0"/>
            <a:r>
              <a:rPr lang="uk-UA"/>
              <a:t>Визначте, у яких областях виконання проекту випереджує графік</a:t>
            </a:r>
          </a:p>
          <a:p>
            <a:pPr rtl="0"/>
            <a:r>
              <a:rPr lang="uk-UA"/>
              <a:t>Визначте можливі неочікувані затримки або проблеми.</a:t>
            </a:r>
          </a:p>
        </p:txBody>
      </p:sp>
    </p:spTree>
    <p:extLst>
      <p:ext uri="{BB962C8B-B14F-4D97-AF65-F5344CB8AC3E}">
        <p14:creationId xmlns:p14="http://schemas.microsoft.com/office/powerpoint/2010/main" val="120021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Пов’язані документи</a:t>
            </a: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uk-UA"/>
              <a:t>Маркетинговий план</a:t>
            </a:r>
          </a:p>
          <a:p>
            <a:pPr lvl="1" rtl="0"/>
            <a:r>
              <a:rPr lang="uk-UA"/>
              <a:t>Розташування або ім’я чи номер телефону контактної особи</a:t>
            </a:r>
          </a:p>
          <a:p>
            <a:pPr rtl="0"/>
            <a:r>
              <a:rPr lang="uk-UA"/>
              <a:t>Бюджет</a:t>
            </a:r>
          </a:p>
          <a:p>
            <a:pPr lvl="1" rtl="0"/>
            <a:r>
              <a:rPr lang="uk-UA"/>
              <a:t>Розташування або ім’я чи номер телефону контактної особи</a:t>
            </a:r>
          </a:p>
          <a:p>
            <a:pPr rtl="0"/>
            <a:r>
              <a:rPr lang="uk-UA"/>
              <a:t>Аналіз після завершення проекту</a:t>
            </a:r>
          </a:p>
          <a:p>
            <a:pPr lvl="1" rtl="0"/>
            <a:r>
              <a:rPr lang="uk-UA"/>
              <a:t>Розташування або ім’я чи номер телефону контактної особи</a:t>
            </a:r>
          </a:p>
          <a:p>
            <a:pPr rtl="0"/>
            <a:r>
              <a:rPr lang="uk-UA"/>
              <a:t>Питання до розгляду</a:t>
            </a:r>
          </a:p>
          <a:p>
            <a:pPr lvl="1" rtl="0"/>
            <a:r>
              <a:rPr lang="uk-UA"/>
              <a:t>Розташування або ім’я чи номер телефону контактної особи</a:t>
            </a:r>
          </a:p>
        </p:txBody>
      </p:sp>
    </p:spTree>
    <p:extLst>
      <p:ext uri="{BB962C8B-B14F-4D97-AF65-F5344CB8AC3E}">
        <p14:creationId xmlns:p14="http://schemas.microsoft.com/office/powerpoint/2010/main" val="89784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Цілі проекту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Визначте основну ціль проекту.</a:t>
            </a:r>
          </a:p>
          <a:p>
            <a:pPr rtl="0"/>
            <a:r>
              <a:rPr lang="uk-UA"/>
              <a:t>Установіть зв’язок цього проекту з іншими.</a:t>
            </a:r>
          </a:p>
          <a:p>
            <a:pPr rtl="0"/>
            <a:r>
              <a:rPr lang="uk-UA"/>
              <a:t>Визначте інші важливі цілі.</a:t>
            </a:r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Опис</a:t>
            </a: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Опишіть проект із нетехнічної точки зору.</a:t>
            </a:r>
          </a:p>
          <a:p>
            <a:pPr rtl="0"/>
            <a:r>
              <a:rPr lang="uk-UA"/>
              <a:t>За допомогою наступних слайдів обговоріть стан, графік, бюджет тощо.</a:t>
            </a:r>
          </a:p>
        </p:txBody>
      </p:sp>
      <p:sp>
        <p:nvSpPr>
          <p:cNvPr id="4" name="Місце для тексту 7"/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uk-UA" sz="1600"/>
              <a:t>Докладні відомості: укажіть розташування або контактні дані осіб, з якими можуть зв’язатися клієнти (чи інші пов’язані документи)</a:t>
            </a:r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Конкурентний аналіз</a:t>
            </a: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Конкуренти</a:t>
            </a:r>
          </a:p>
          <a:p>
            <a:pPr lvl="1" rtl="0"/>
            <a:r>
              <a:rPr lang="uk-UA"/>
              <a:t>Ви можете виділити один слайд на конкурента.</a:t>
            </a:r>
          </a:p>
          <a:p>
            <a:pPr rtl="0"/>
            <a:r>
              <a:rPr lang="uk-UA"/>
              <a:t>Сильні сторони</a:t>
            </a:r>
          </a:p>
          <a:p>
            <a:pPr lvl="1" rtl="0"/>
            <a:r>
              <a:rPr lang="uk-UA"/>
              <a:t>Укажіть свої сильні сторони відносно конкурентів.</a:t>
            </a:r>
          </a:p>
          <a:p>
            <a:pPr rtl="0"/>
            <a:r>
              <a:rPr lang="uk-UA"/>
              <a:t>Слабкі сторони</a:t>
            </a:r>
          </a:p>
          <a:p>
            <a:pPr lvl="1" rtl="0"/>
            <a:r>
              <a:rPr lang="uk-UA"/>
              <a:t>Укажіть свої слабкі сторони відносно конкурентів.</a:t>
            </a:r>
          </a:p>
        </p:txBody>
      </p:sp>
    </p:spTree>
    <p:extLst>
      <p:ext uri="{BB962C8B-B14F-4D97-AF65-F5344CB8AC3E}">
        <p14:creationId xmlns:p14="http://schemas.microsoft.com/office/powerpoint/2010/main" val="12558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Конкурентний аналіз (продовження)</a:t>
            </a: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Конкуренти</a:t>
            </a:r>
          </a:p>
          <a:p>
            <a:pPr lvl="1" rtl="0"/>
            <a:r>
              <a:rPr lang="uk-UA"/>
              <a:t>Сильні сторони</a:t>
            </a:r>
          </a:p>
          <a:p>
            <a:pPr lvl="1" rtl="0"/>
            <a:r>
              <a:rPr lang="uk-UA"/>
              <a:t>Слабкі сторони</a:t>
            </a:r>
          </a:p>
        </p:txBody>
      </p:sp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703A6E6C-3BB5-4011-A9DF-6031DCD78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uk-UA"/>
              <a:t>Докладні відомості: укажіть розташування або контактні дані осіб, з якими можуть зв’язатися клієнти (чи інші пов’язані документи)</a:t>
            </a:r>
          </a:p>
        </p:txBody>
      </p:sp>
    </p:spTree>
    <p:extLst>
      <p:ext uri="{BB962C8B-B14F-4D97-AF65-F5344CB8AC3E}">
        <p14:creationId xmlns:p14="http://schemas.microsoft.com/office/powerpoint/2010/main" val="322424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Технології</a:t>
            </a: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Використання нових технологій.</a:t>
            </a:r>
          </a:p>
          <a:p>
            <a:pPr lvl="1" rtl="0"/>
            <a:r>
              <a:rPr lang="uk-UA"/>
              <a:t>Переваги</a:t>
            </a:r>
          </a:p>
          <a:p>
            <a:pPr rtl="0"/>
            <a:r>
              <a:rPr lang="uk-UA"/>
              <a:t>Забезпечення відповідності стандартам.</a:t>
            </a:r>
          </a:p>
          <a:p>
            <a:pPr lvl="1" rtl="0"/>
            <a:r>
              <a:rPr lang="uk-UA"/>
              <a:t>Переваги</a:t>
            </a:r>
          </a:p>
          <a:p>
            <a:pPr rtl="0"/>
            <a:r>
              <a:rPr lang="uk-UA"/>
              <a:t>Стандарти, які спеціально ігноруються.</a:t>
            </a:r>
          </a:p>
          <a:p>
            <a:pPr lvl="1" rtl="0"/>
            <a:r>
              <a:rPr lang="uk-UA"/>
              <a:t>Переваги та недоліки</a:t>
            </a:r>
          </a:p>
          <a:p>
            <a:pPr rtl="0"/>
            <a:r>
              <a:rPr lang="uk-UA"/>
              <a:t>ССА: створіть свої акроніми!</a:t>
            </a:r>
          </a:p>
        </p:txBody>
      </p:sp>
    </p:spTree>
    <p:extLst>
      <p:ext uri="{BB962C8B-B14F-4D97-AF65-F5344CB8AC3E}">
        <p14:creationId xmlns:p14="http://schemas.microsoft.com/office/powerpoint/2010/main" val="351901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Ресурси групи</a:t>
            </a: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Оцініть необхідні в процесі виконання проекту ресурси.</a:t>
            </a:r>
          </a:p>
          <a:p>
            <a:pPr lvl="1" rtl="0"/>
            <a:r>
              <a:rPr lang="uk-UA"/>
              <a:t>Люди</a:t>
            </a:r>
          </a:p>
          <a:p>
            <a:pPr lvl="1" rtl="0"/>
            <a:r>
              <a:rPr lang="uk-UA"/>
              <a:t>Обладнання</a:t>
            </a:r>
          </a:p>
          <a:p>
            <a:pPr lvl="1" rtl="0"/>
            <a:r>
              <a:rPr lang="uk-UA"/>
              <a:t>Місце виконання</a:t>
            </a:r>
          </a:p>
          <a:p>
            <a:pPr lvl="1" rtl="0"/>
            <a:r>
              <a:rPr lang="uk-UA"/>
              <a:t>Підтримка та сторонні послуги</a:t>
            </a:r>
          </a:p>
          <a:p>
            <a:pPr lvl="1" rtl="0"/>
            <a:r>
              <a:rPr lang="uk-UA"/>
              <a:t>Виробництво</a:t>
            </a:r>
          </a:p>
          <a:p>
            <a:pPr lvl="1" rtl="0"/>
            <a:r>
              <a:rPr lang="uk-UA"/>
              <a:t>Збут</a:t>
            </a:r>
          </a:p>
        </p:txBody>
      </p:sp>
    </p:spTree>
    <p:extLst>
      <p:ext uri="{BB962C8B-B14F-4D97-AF65-F5344CB8AC3E}">
        <p14:creationId xmlns:p14="http://schemas.microsoft.com/office/powerpoint/2010/main" val="51538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Процедури</a:t>
            </a: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Укажіть усі відмінності процесу виконання цього проекту порівняно з процесами виконання звичайних проектів такого типу.</a:t>
            </a:r>
          </a:p>
          <a:p>
            <a:pPr rtl="0"/>
            <a:r>
              <a:rPr lang="uk-UA"/>
              <a:t>Обговоріть вимоги, переваги та питання, пов’язані з використанням нових процедур.</a:t>
            </a:r>
          </a:p>
        </p:txBody>
      </p:sp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55383441-CDE6-4C1C-8E32-F3632F6AE7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uk-UA"/>
              <a:t>Докладні відомості: укажіть розташування або контактні дані осіб, з якими можуть зв’язатися клієнти (чи інші пов’язані документи)</a:t>
            </a:r>
          </a:p>
        </p:txBody>
      </p:sp>
      <p:sp>
        <p:nvSpPr>
          <p:cNvPr id="4" name="Місце для тексту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539575" y="5715000"/>
            <a:ext cx="9126838" cy="53340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436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endParaRPr lang="uk-UA" sz="1600"/>
          </a:p>
        </p:txBody>
      </p:sp>
    </p:spTree>
    <p:extLst>
      <p:ext uri="{BB962C8B-B14F-4D97-AF65-F5344CB8AC3E}">
        <p14:creationId xmlns:p14="http://schemas.microsoft.com/office/powerpoint/2010/main" val="281974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Графік</a:t>
            </a: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Розгляньте детальний графік.</a:t>
            </a:r>
          </a:p>
        </p:txBody>
      </p:sp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6E0AE44C-1050-4D84-98FD-6FD3B13788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uk-UA"/>
              <a:t>Докладні відомості: укажіть розташування або контактні дані осіб, з якими можуть зв’язатися клієнти (чи інші пов’язані документи)</a:t>
            </a:r>
          </a:p>
        </p:txBody>
      </p:sp>
    </p:spTree>
    <p:extLst>
      <p:ext uri="{BB962C8B-B14F-4D97-AF65-F5344CB8AC3E}">
        <p14:creationId xmlns:p14="http://schemas.microsoft.com/office/powerpoint/2010/main" val="258553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ія &quot;Огляд і планування проекту&quot;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roject planning overview presentation.potx" id="{0D6D6775-FC9F-484B-A889-C0FCD86449E3}" vid="{CBE6795F-D548-4056-89FC-5BC618C494F3}"/>
    </a:ext>
  </a:extLst>
</a:theme>
</file>

<file path=ppt/theme/theme2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f9b5e87859ce6d7eedbdc6e4e4205c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5e0075ee7624d6a846e01eb6183742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6E34E5-4B82-4442-A3EF-427A3304621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F7899FBA-1AD4-4033-B00E-3D5509AC94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98DE2B-08FC-42B8-81F2-DF2F387D33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TF03460544</Template>
  <TotalTime>0</TotalTime>
  <Words>353</Words>
  <PresentationFormat>Довільний</PresentationFormat>
  <Paragraphs>71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Презентація "Огляд і планування проекту"</vt:lpstr>
      <vt:lpstr>Огляд проекту</vt:lpstr>
      <vt:lpstr>Цілі проекту</vt:lpstr>
      <vt:lpstr>Опис</vt:lpstr>
      <vt:lpstr>Конкурентний аналіз</vt:lpstr>
      <vt:lpstr>Конкурентний аналіз (продовження)</vt:lpstr>
      <vt:lpstr>Технології</vt:lpstr>
      <vt:lpstr>Ресурси групи</vt:lpstr>
      <vt:lpstr>Процедури</vt:lpstr>
      <vt:lpstr>Графік</vt:lpstr>
      <vt:lpstr>Поточний стан</vt:lpstr>
      <vt:lpstr>Пов’язані документи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2019-06-10T16:32:11Z</dcterms:created>
  <dcterms:modified xsi:type="dcterms:W3CDTF">2019-12-12T06:41:34Z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