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</p:sldIdLst>
  <p:sldSz cx="7772400" cy="100584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95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7"/>
    <p:restoredTop sz="9461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2790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68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noProof="1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57310-BCC1-4F29-AFEB-F6F50711F62B}" type="datetimeFigureOut">
              <a:rPr lang="uk-UA" noProof="1" dirty="0" smtClean="0"/>
              <a:t>29.05.2020</a:t>
            </a:fld>
            <a:endParaRPr lang="uk-UA" noProof="1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noProof="1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D14B4-2045-4C19-AB93-56E80AE8DE62}" type="slidenum">
              <a:rPr lang="uk-UA" noProof="1" dirty="0" smtClean="0"/>
              <a:t>‹№›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298181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noProof="1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46E1-6CC0-4C52-9B14-9094DFC68B97}" type="datetimeFigureOut">
              <a:rPr lang="uk-UA" noProof="1" dirty="0" smtClean="0"/>
              <a:t>29.05.2020</a:t>
            </a:fld>
            <a:endParaRPr lang="uk-UA" noProof="1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noProof="1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1" smtClean="0"/>
              <a:t>Редагувати стиль зразка тексту</a:t>
            </a:r>
          </a:p>
          <a:p>
            <a:pPr lvl="1"/>
            <a:r>
              <a:rPr lang="uk-UA" noProof="1" smtClean="0"/>
              <a:t>Другий рівень</a:t>
            </a:r>
          </a:p>
          <a:p>
            <a:pPr lvl="2"/>
            <a:r>
              <a:rPr lang="uk-UA" noProof="1" smtClean="0"/>
              <a:t>Третій рівень</a:t>
            </a:r>
          </a:p>
          <a:p>
            <a:pPr lvl="3"/>
            <a:r>
              <a:rPr lang="uk-UA" noProof="1" smtClean="0"/>
              <a:t>Четвертий рівень</a:t>
            </a:r>
          </a:p>
          <a:p>
            <a:pPr lvl="4"/>
            <a:r>
              <a:rPr lang="uk-UA" noProof="1" smtClean="0"/>
              <a:t>П’ятий рівень</a:t>
            </a:r>
            <a:endParaRPr lang="uk-UA" noProof="1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noProof="1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99A4-5BB0-435A-92EA-55E27947545B}" type="slidenum">
              <a:rPr lang="uk-UA" noProof="1" dirty="0" smtClean="0"/>
              <a:t>‹№›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346478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1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204412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2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260892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3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91581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4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815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5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35395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6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415136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7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394766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1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99A4-5BB0-435A-92EA-55E27947545B}" type="slidenum">
              <a:rPr lang="uk-UA" noProof="1" dirty="0" smtClean="0"/>
              <a:t>8</a:t>
            </a:fld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277412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езвичайні місця в кінотеатрі.">
            <a:extLst>
              <a:ext uri="{FF2B5EF4-FFF2-40B4-BE49-F238E27FC236}">
                <a16:creationId xmlns:a16="http://schemas.microsoft.com/office/drawing/2014/main" id="{B22F1A4A-12AA-5840-9EED-01DC10F9E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631" y="3675720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8955" y="3675720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631" y="2544763"/>
            <a:ext cx="2615737" cy="1130957"/>
          </a:xfrm>
          <a:prstGeom prst="rect">
            <a:avLst/>
          </a:prstGeom>
        </p:spPr>
        <p:txBody>
          <a:bodyPr lIns="0" rIns="0" rtlCol="0"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8260" y="2544763"/>
            <a:ext cx="2615737" cy="1130957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7631" y="5162505"/>
            <a:ext cx="87625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17738" y="5153805"/>
            <a:ext cx="87625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lIns="0" rIns="0" rtlCol="0" anchor="ctr"/>
          <a:lstStyle>
            <a:lvl1pPr>
              <a:defRPr lang="en-US" sz="8800" cap="all" spc="-300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sp>
        <p:nvSpPr>
          <p:cNvPr id="12" name="Прямокутний трикутник 11">
            <a:extLst>
              <a:ext uri="{FF2B5EF4-FFF2-40B4-BE49-F238E27FC236}">
                <a16:creationId xmlns:a16="http://schemas.microsoft.com/office/drawing/2014/main" id="{E985DDCC-5C48-0644-8A89-F1327A54F38F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/>
          </a:p>
        </p:txBody>
      </p:sp>
      <p:sp>
        <p:nvSpPr>
          <p:cNvPr id="13" name="Прямокутний трикутник 12">
            <a:extLst>
              <a:ext uri="{FF2B5EF4-FFF2-40B4-BE49-F238E27FC236}">
                <a16:creationId xmlns:a16="http://schemas.microsoft.com/office/drawing/2014/main" id="{9FC7B067-FC9E-9246-8377-AA08CCE99F3C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14" name="Прямокутний трикутник 13">
            <a:extLst>
              <a:ext uri="{FF2B5EF4-FFF2-40B4-BE49-F238E27FC236}">
                <a16:creationId xmlns:a16="http://schemas.microsoft.com/office/drawing/2014/main" id="{F0846F4F-212E-3344-94AC-628354E28E6C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D4FA5212-DF73-AE46-A95F-80644FFB37C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507000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 15">
            <a:extLst>
              <a:ext uri="{FF2B5EF4-FFF2-40B4-BE49-F238E27FC236}">
                <a16:creationId xmlns:a16="http://schemas.microsoft.com/office/drawing/2014/main" id="{5AAD2439-3A94-354F-B070-A9A9967E1C6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ображення 2">
            <a:extLst>
              <a:ext uri="{FF2B5EF4-FFF2-40B4-BE49-F238E27FC236}">
                <a16:creationId xmlns:a16="http://schemas.microsoft.com/office/drawing/2014/main" id="{66173A74-B63B-D34E-BDC0-608D7D82B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631" y="3341705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8955" y="3341705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631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8260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7631" y="4828490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17738" y="4819790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lIns="0" rIns="0" rtlCol="0" anchor="ctr"/>
          <a:lstStyle>
            <a:lvl1pPr>
              <a:defRPr lang="en-US" sz="8800" cap="all" spc="-3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sp>
        <p:nvSpPr>
          <p:cNvPr id="12" name="Прямокутний трикутник 11">
            <a:extLst>
              <a:ext uri="{FF2B5EF4-FFF2-40B4-BE49-F238E27FC236}">
                <a16:creationId xmlns:a16="http://schemas.microsoft.com/office/drawing/2014/main" id="{E985DDCC-5C48-0644-8A89-F1327A54F38F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sp>
        <p:nvSpPr>
          <p:cNvPr id="13" name="Прямокутний трикутник 12">
            <a:extLst>
              <a:ext uri="{FF2B5EF4-FFF2-40B4-BE49-F238E27FC236}">
                <a16:creationId xmlns:a16="http://schemas.microsoft.com/office/drawing/2014/main" id="{9FC7B067-FC9E-9246-8377-AA08CCE99F3C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14" name="Прямокутний трикутник 13">
            <a:extLst>
              <a:ext uri="{FF2B5EF4-FFF2-40B4-BE49-F238E27FC236}">
                <a16:creationId xmlns:a16="http://schemas.microsoft.com/office/drawing/2014/main" id="{F0846F4F-212E-3344-94AC-628354E28E6C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gradFill>
            <a:gsLst>
              <a:gs pos="0">
                <a:schemeClr val="bg1"/>
              </a:gs>
              <a:gs pos="48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ECFA83F-F08D-E64E-A6CE-BD0D7043B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50192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 17">
            <a:extLst>
              <a:ext uri="{FF2B5EF4-FFF2-40B4-BE49-F238E27FC236}">
                <a16:creationId xmlns:a16="http://schemas.microsoft.com/office/drawing/2014/main" id="{E6B4036F-B8B2-A14C-AD32-DCABB2A7D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8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ображення 2">
            <a:extLst>
              <a:ext uri="{FF2B5EF4-FFF2-40B4-BE49-F238E27FC236}">
                <a16:creationId xmlns:a16="http://schemas.microsoft.com/office/drawing/2014/main" id="{66173A74-B63B-D34E-BDC0-608D7D82B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631" y="3341705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8955" y="3341705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lnSpc>
                <a:spcPct val="110000"/>
              </a:lnSpc>
              <a:buNone/>
              <a:defRPr sz="1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631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>
              <a:buNone/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8260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7631" y="4828490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17738" y="4819790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 sz="18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lIns="0" rIns="0" rtlCol="0" anchor="ctr"/>
          <a:lstStyle>
            <a:lvl1pPr>
              <a:defRPr lang="en-US" sz="8800" cap="all" spc="-300" baseline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sp>
        <p:nvSpPr>
          <p:cNvPr id="12" name="Прямокутний трикутник 11">
            <a:extLst>
              <a:ext uri="{FF2B5EF4-FFF2-40B4-BE49-F238E27FC236}">
                <a16:creationId xmlns:a16="http://schemas.microsoft.com/office/drawing/2014/main" id="{E985DDCC-5C48-0644-8A89-F1327A54F38F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gradFill>
            <a:gsLst>
              <a:gs pos="0">
                <a:srgbClr val="FF0000"/>
              </a:gs>
              <a:gs pos="48000">
                <a:srgbClr val="C00000"/>
              </a:gs>
              <a:gs pos="100000">
                <a:srgbClr val="FF000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sp>
        <p:nvSpPr>
          <p:cNvPr id="13" name="Прямокутний трикутник 12">
            <a:extLst>
              <a:ext uri="{FF2B5EF4-FFF2-40B4-BE49-F238E27FC236}">
                <a16:creationId xmlns:a16="http://schemas.microsoft.com/office/drawing/2014/main" id="{9FC7B067-FC9E-9246-8377-AA08CCE99F3C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gradFill>
            <a:gsLst>
              <a:gs pos="0">
                <a:srgbClr val="FF0000"/>
              </a:gs>
              <a:gs pos="48000">
                <a:srgbClr val="C00000"/>
              </a:gs>
              <a:gs pos="100000">
                <a:srgbClr val="FF000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14" name="Прямокутний трикутник 13">
            <a:extLst>
              <a:ext uri="{FF2B5EF4-FFF2-40B4-BE49-F238E27FC236}">
                <a16:creationId xmlns:a16="http://schemas.microsoft.com/office/drawing/2014/main" id="{F0846F4F-212E-3344-94AC-628354E28E6C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gradFill>
            <a:gsLst>
              <a:gs pos="0">
                <a:srgbClr val="FF0000"/>
              </a:gs>
              <a:gs pos="48000">
                <a:srgbClr val="C00000"/>
              </a:gs>
              <a:gs pos="100000">
                <a:srgbClr val="FF000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ECFA83F-F08D-E64E-A6CE-BD0D7043B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50192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 17">
            <a:extLst>
              <a:ext uri="{FF2B5EF4-FFF2-40B4-BE49-F238E27FC236}">
                <a16:creationId xmlns:a16="http://schemas.microsoft.com/office/drawing/2014/main" id="{E6B4036F-B8B2-A14C-AD32-DCABB2A7D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0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73A74-B63B-D34E-BDC0-608D7D82B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631" y="3331268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8955" y="3331268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631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8260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7631" y="4818053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217738" y="4809353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lIns="0" rIns="0" rtlCol="0" anchor="ctr"/>
          <a:lstStyle>
            <a:lvl1pPr>
              <a:defRPr lang="en-US" sz="8800" b="1" cap="all" spc="-300" baseline="0">
                <a:solidFill>
                  <a:srgbClr val="00B050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sp>
        <p:nvSpPr>
          <p:cNvPr id="12" name="Прямокутний трикутник 11">
            <a:extLst>
              <a:ext uri="{FF2B5EF4-FFF2-40B4-BE49-F238E27FC236}">
                <a16:creationId xmlns:a16="http://schemas.microsoft.com/office/drawing/2014/main" id="{E985DDCC-5C48-0644-8A89-F1327A54F38F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sp>
        <p:nvSpPr>
          <p:cNvPr id="13" name="Прямокутний трикутник 12">
            <a:extLst>
              <a:ext uri="{FF2B5EF4-FFF2-40B4-BE49-F238E27FC236}">
                <a16:creationId xmlns:a16="http://schemas.microsoft.com/office/drawing/2014/main" id="{9FC7B067-FC9E-9246-8377-AA08CCE99F3C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14" name="Прямокутний трикутник 13">
            <a:extLst>
              <a:ext uri="{FF2B5EF4-FFF2-40B4-BE49-F238E27FC236}">
                <a16:creationId xmlns:a16="http://schemas.microsoft.com/office/drawing/2014/main" id="{F0846F4F-212E-3344-94AC-628354E28E6C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gradFill flip="none" rotWithShape="1">
            <a:gsLst>
              <a:gs pos="0">
                <a:srgbClr val="92D050"/>
              </a:gs>
              <a:gs pos="48000">
                <a:srgbClr val="00B050"/>
              </a:gs>
              <a:gs pos="100000">
                <a:srgbClr val="92D050"/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ECFA83F-F08D-E64E-A6CE-BD0D7043B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50319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 17">
            <a:extLst>
              <a:ext uri="{FF2B5EF4-FFF2-40B4-BE49-F238E27FC236}">
                <a16:creationId xmlns:a16="http://schemas.microsoft.com/office/drawing/2014/main" id="{E6B4036F-B8B2-A14C-AD32-DCABB2A7D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2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CD3BD-AC0C-1B4B-A799-5A79F8F01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7631" y="3324991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786" y="5927604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631" y="2544763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>
              <a:buNone/>
              <a:defRPr b="1" spc="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91" y="5171412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buNone/>
              <a:defRPr b="1" spc="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7631" y="4811776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87631" y="7386951"/>
            <a:ext cx="8762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lIns="0" rIns="0" rtlCol="0" anchor="ctr"/>
          <a:lstStyle>
            <a:lvl1pPr>
              <a:defRPr lang="en-US" sz="8800" b="1" cap="all" spc="-300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sp>
        <p:nvSpPr>
          <p:cNvPr id="12" name="Прямокутний трикутник 11">
            <a:extLst>
              <a:ext uri="{FF2B5EF4-FFF2-40B4-BE49-F238E27FC236}">
                <a16:creationId xmlns:a16="http://schemas.microsoft.com/office/drawing/2014/main" id="{E985DDCC-5C48-0644-8A89-F1327A54F38F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48000">
                <a:schemeClr val="accent4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sp>
        <p:nvSpPr>
          <p:cNvPr id="13" name="Прямокутний трикутник 12">
            <a:extLst>
              <a:ext uri="{FF2B5EF4-FFF2-40B4-BE49-F238E27FC236}">
                <a16:creationId xmlns:a16="http://schemas.microsoft.com/office/drawing/2014/main" id="{9FC7B067-FC9E-9246-8377-AA08CCE99F3C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48000">
                <a:schemeClr val="accent4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14" name="Прямокутний трикутник 13">
            <a:extLst>
              <a:ext uri="{FF2B5EF4-FFF2-40B4-BE49-F238E27FC236}">
                <a16:creationId xmlns:a16="http://schemas.microsoft.com/office/drawing/2014/main" id="{F0846F4F-212E-3344-94AC-628354E28E6C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48000">
                <a:schemeClr val="accent4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ECFA83F-F08D-E64E-A6CE-BD0D7043B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50954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 17">
            <a:extLst>
              <a:ext uri="{FF2B5EF4-FFF2-40B4-BE49-F238E27FC236}">
                <a16:creationId xmlns:a16="http://schemas.microsoft.com/office/drawing/2014/main" id="{E6B4036F-B8B2-A14C-AD32-DCABB2A7D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90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ображення 2">
            <a:extLst>
              <a:ext uri="{FF2B5EF4-FFF2-40B4-BE49-F238E27FC236}">
                <a16:creationId xmlns:a16="http://schemas.microsoft.com/office/drawing/2014/main" id="{C0B4A6CB-7A49-374A-BE96-A9A894A63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</p:pic>
      <p:sp>
        <p:nvSpPr>
          <p:cNvPr id="9" name="Прямокутник 8">
            <a:extLst>
              <a:ext uri="{FF2B5EF4-FFF2-40B4-BE49-F238E27FC236}">
                <a16:creationId xmlns:a16="http://schemas.microsoft.com/office/drawing/2014/main" id="{63B3D8A5-E190-9C45-98DF-F8E7B7360A19}"/>
              </a:ext>
            </a:extLst>
          </p:cNvPr>
          <p:cNvSpPr/>
          <p:nvPr userDrawn="1"/>
        </p:nvSpPr>
        <p:spPr>
          <a:xfrm>
            <a:off x="0" y="-1"/>
            <a:ext cx="7772400" cy="495376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1">
                  <a:alpha val="0"/>
                  <a:lumMod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/>
          </a:p>
        </p:txBody>
      </p:sp>
      <p:sp>
        <p:nvSpPr>
          <p:cNvPr id="8" name="Прямокутник 7">
            <a:extLst>
              <a:ext uri="{FF2B5EF4-FFF2-40B4-BE49-F238E27FC236}">
                <a16:creationId xmlns:a16="http://schemas.microsoft.com/office/drawing/2014/main" id="{375C4E63-F6A3-1F47-B8D8-46785B7C3EB5}"/>
              </a:ext>
            </a:extLst>
          </p:cNvPr>
          <p:cNvSpPr/>
          <p:nvPr userDrawn="1"/>
        </p:nvSpPr>
        <p:spPr>
          <a:xfrm>
            <a:off x="683091" y="2416628"/>
            <a:ext cx="2843880" cy="6244772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/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934" y="3700930"/>
            <a:ext cx="2616200" cy="1296988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089" y="6955565"/>
            <a:ext cx="2616200" cy="1296988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934" y="2691723"/>
            <a:ext cx="2615737" cy="102157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 spc="3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394" y="5867334"/>
            <a:ext cx="2615737" cy="1042090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b="1" spc="3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801934" y="5187715"/>
            <a:ext cx="8762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801934" y="8306424"/>
            <a:ext cx="8762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rtlCol="0" anchor="ctr"/>
          <a:lstStyle>
            <a:lvl1pPr>
              <a:defRPr lang="en-US" sz="8800" b="1" cap="all" spc="-3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sp>
        <p:nvSpPr>
          <p:cNvPr id="12" name="Прямокутний трикутник 11">
            <a:extLst>
              <a:ext uri="{FF2B5EF4-FFF2-40B4-BE49-F238E27FC236}">
                <a16:creationId xmlns:a16="http://schemas.microsoft.com/office/drawing/2014/main" id="{E985DDCC-5C48-0644-8A89-F1327A54F38F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sp>
        <p:nvSpPr>
          <p:cNvPr id="13" name="Прямокутний трикутник 12">
            <a:extLst>
              <a:ext uri="{FF2B5EF4-FFF2-40B4-BE49-F238E27FC236}">
                <a16:creationId xmlns:a16="http://schemas.microsoft.com/office/drawing/2014/main" id="{9FC7B067-FC9E-9246-8377-AA08CCE99F3C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14" name="Прямокутний трикутник 13">
            <a:extLst>
              <a:ext uri="{FF2B5EF4-FFF2-40B4-BE49-F238E27FC236}">
                <a16:creationId xmlns:a16="http://schemas.microsoft.com/office/drawing/2014/main" id="{F0846F4F-212E-3344-94AC-628354E28E6C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bg1"/>
              </a:solidFill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ECFA83F-F08D-E64E-A6CE-BD0D7043B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49811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 17">
            <a:extLst>
              <a:ext uri="{FF2B5EF4-FFF2-40B4-BE49-F238E27FC236}">
                <a16:creationId xmlns:a16="http://schemas.microsoft.com/office/drawing/2014/main" id="{E6B4036F-B8B2-A14C-AD32-DCABB2A7D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6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9D7C04-7FE2-6643-8AC9-273F930A6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868" t="4421" r="35653" b="36312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sp>
        <p:nvSpPr>
          <p:cNvPr id="9" name="Прямокутник 8">
            <a:extLst>
              <a:ext uri="{FF2B5EF4-FFF2-40B4-BE49-F238E27FC236}">
                <a16:creationId xmlns:a16="http://schemas.microsoft.com/office/drawing/2014/main" id="{63B3D8A5-E190-9C45-98DF-F8E7B7360A19}"/>
              </a:ext>
            </a:extLst>
          </p:cNvPr>
          <p:cNvSpPr/>
          <p:nvPr userDrawn="1"/>
        </p:nvSpPr>
        <p:spPr>
          <a:xfrm>
            <a:off x="0" y="0"/>
            <a:ext cx="7772400" cy="619780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1">
                  <a:alpha val="0"/>
                  <a:lumMod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/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BC0632F9-D875-1548-A32C-5495F70B97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091" y="3246785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l">
              <a:lnSpc>
                <a:spcPct val="110000"/>
              </a:lnSpc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l">
              <a:buNone/>
              <a:defRPr sz="1400">
                <a:solidFill>
                  <a:schemeClr val="bg1"/>
                </a:solidFill>
              </a:defRPr>
            </a:lvl2pPr>
            <a:lvl3pPr marL="777240" indent="0" algn="l">
              <a:buNone/>
              <a:defRPr sz="1400">
                <a:solidFill>
                  <a:schemeClr val="bg1"/>
                </a:solidFill>
              </a:defRPr>
            </a:lvl3pPr>
            <a:lvl4pPr marL="1165860" indent="0" algn="l">
              <a:buNone/>
              <a:defRPr sz="1400">
                <a:solidFill>
                  <a:schemeClr val="bg1"/>
                </a:solidFill>
              </a:defRPr>
            </a:lvl4pPr>
            <a:lvl5pPr marL="1554480" indent="0" algn="l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0" name="Місце для тексту 18">
            <a:extLst>
              <a:ext uri="{FF2B5EF4-FFF2-40B4-BE49-F238E27FC236}">
                <a16:creationId xmlns:a16="http://schemas.microsoft.com/office/drawing/2014/main" id="{4DFEC49B-1D7D-4A4B-B52D-6669BEA86A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71" y="3246463"/>
            <a:ext cx="2616200" cy="1296988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lnSpc>
                <a:spcPct val="110000"/>
              </a:lnSpc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 algn="r">
              <a:buNone/>
              <a:defRPr sz="1400">
                <a:solidFill>
                  <a:schemeClr val="bg1"/>
                </a:solidFill>
              </a:defRPr>
            </a:lvl2pPr>
            <a:lvl3pPr marL="777240" indent="0" algn="r">
              <a:buNone/>
              <a:defRPr sz="1400">
                <a:solidFill>
                  <a:schemeClr val="bg1"/>
                </a:solidFill>
              </a:defRPr>
            </a:lvl3pPr>
            <a:lvl4pPr marL="1165860" indent="0" algn="r">
              <a:buNone/>
              <a:defRPr sz="1400">
                <a:solidFill>
                  <a:schemeClr val="bg1"/>
                </a:solidFill>
              </a:defRPr>
            </a:lvl4pPr>
            <a:lvl5pPr marL="155448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Зразок тексту</a:t>
            </a:r>
            <a:endParaRPr lang="uk-UA" noProof="1"/>
          </a:p>
        </p:txBody>
      </p:sp>
      <p:sp>
        <p:nvSpPr>
          <p:cNvPr id="22" name="Місце для тексту 21">
            <a:extLst>
              <a:ext uri="{FF2B5EF4-FFF2-40B4-BE49-F238E27FC236}">
                <a16:creationId xmlns:a16="http://schemas.microsoft.com/office/drawing/2014/main" id="{C7E6C5EF-8E79-BD42-A6E9-8485E24B9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091" y="2158876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>
              <a:buNone/>
              <a:defRPr b="1" spc="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3" name="Місце для тексту 21">
            <a:extLst>
              <a:ext uri="{FF2B5EF4-FFF2-40B4-BE49-F238E27FC236}">
                <a16:creationId xmlns:a16="http://schemas.microsoft.com/office/drawing/2014/main" id="{63F16360-7742-3D4A-B4CB-9C2F409FF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276" y="2158554"/>
            <a:ext cx="2615737" cy="396557"/>
          </a:xfrm>
          <a:prstGeom prst="rect">
            <a:avLst/>
          </a:prstGeom>
        </p:spPr>
        <p:txBody>
          <a:bodyPr lIns="0" rIns="0" rtlCol="0"/>
          <a:lstStyle>
            <a:lvl1pPr marL="0" indent="0" algn="r">
              <a:buNone/>
              <a:defRPr b="1" spc="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cxnSp>
        <p:nvCxnSpPr>
          <p:cNvPr id="24" name="Пряма сполучна лінія 23">
            <a:extLst>
              <a:ext uri="{FF2B5EF4-FFF2-40B4-BE49-F238E27FC236}">
                <a16:creationId xmlns:a16="http://schemas.microsoft.com/office/drawing/2014/main" id="{7203DCEE-93A1-3F49-86E3-A4E156A84770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4733570"/>
            <a:ext cx="8762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 28">
            <a:extLst>
              <a:ext uri="{FF2B5EF4-FFF2-40B4-BE49-F238E27FC236}">
                <a16:creationId xmlns:a16="http://schemas.microsoft.com/office/drawing/2014/main" id="{2F0C7313-AFB0-3F48-9C9F-78143D4EC803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0754" y="4809219"/>
            <a:ext cx="87625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093F1-3E11-B945-A0CA-23F4E9D86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631" y="506304"/>
            <a:ext cx="6499382" cy="342900"/>
          </a:xfrm>
          <a:prstGeom prst="rect">
            <a:avLst/>
          </a:prstGeom>
        </p:spPr>
        <p:txBody>
          <a:bodyPr rIns="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88620" indent="0">
              <a:buNone/>
              <a:defRPr sz="1800">
                <a:solidFill>
                  <a:schemeClr val="bg1"/>
                </a:solidFill>
              </a:defRPr>
            </a:lvl2pPr>
            <a:lvl3pPr marL="777240" indent="0">
              <a:buNone/>
              <a:defRPr sz="1400">
                <a:solidFill>
                  <a:schemeClr val="bg1"/>
                </a:solidFill>
              </a:defRPr>
            </a:lvl3pPr>
            <a:lvl4pPr marL="1165860" indent="0">
              <a:buNone/>
              <a:defRPr sz="1200">
                <a:solidFill>
                  <a:schemeClr val="bg1"/>
                </a:solidFill>
              </a:defRPr>
            </a:lvl4pPr>
            <a:lvl5pPr marL="155448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6" name="Назва 5">
            <a:extLst>
              <a:ext uri="{FF2B5EF4-FFF2-40B4-BE49-F238E27FC236}">
                <a16:creationId xmlns:a16="http://schemas.microsoft.com/office/drawing/2014/main" id="{77F2B103-6E5A-4863-8C3B-B72FD1210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31" y="963487"/>
            <a:ext cx="6499382" cy="792162"/>
          </a:xfrm>
          <a:prstGeom prst="rect">
            <a:avLst/>
          </a:prstGeom>
        </p:spPr>
        <p:txBody>
          <a:bodyPr lIns="0" rIns="0" rtlCol="0" anchor="ctr"/>
          <a:lstStyle>
            <a:lvl1pPr>
              <a:defRPr lang="en-US" sz="8800" b="1" cap="all" spc="-3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850"/>
              </a:spcBef>
              <a:buFont typeface="Arial" panose="020B0604020202020204" pitchFamily="34" charset="0"/>
            </a:pPr>
            <a:r>
              <a:rPr lang="uk-UA" noProof="1" smtClean="0"/>
              <a:t>Назва</a:t>
            </a:r>
            <a:endParaRPr lang="uk-UA" noProof="1"/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6ECFA83F-F08D-E64E-A6CE-BD0D7043BB5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504460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 17">
            <a:extLst>
              <a:ext uri="{FF2B5EF4-FFF2-40B4-BE49-F238E27FC236}">
                <a16:creationId xmlns:a16="http://schemas.microsoft.com/office/drawing/2014/main" id="{E6B4036F-B8B2-A14C-AD32-DCABB2A7D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2">
            <a:extLst>
              <a:ext uri="{FF2B5EF4-FFF2-40B4-BE49-F238E27FC236}">
                <a16:creationId xmlns:a16="http://schemas.microsoft.com/office/drawing/2014/main" id="{91EA9682-4FEE-434B-9BF8-FC7FFE538091}"/>
              </a:ext>
            </a:extLst>
          </p:cNvPr>
          <p:cNvSpPr txBox="1">
            <a:spLocks/>
          </p:cNvSpPr>
          <p:nvPr userDrawn="1"/>
        </p:nvSpPr>
        <p:spPr>
          <a:xfrm>
            <a:off x="292785" y="200234"/>
            <a:ext cx="7136718" cy="1438066"/>
          </a:xfrm>
          <a:prstGeom prst="rect">
            <a:avLst/>
          </a:prstGeom>
        </p:spPr>
        <p:txBody>
          <a:bodyPr rtlCol="0" anchor="b"/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uk-UA" sz="8800" spc="600" noProof="1">
              <a:solidFill>
                <a:schemeClr val="bg1"/>
              </a:solidFill>
            </a:endParaRPr>
          </a:p>
        </p:txBody>
      </p:sp>
      <p:sp>
        <p:nvSpPr>
          <p:cNvPr id="67" name="Прямокутний трикутник 66">
            <a:extLst>
              <a:ext uri="{FF2B5EF4-FFF2-40B4-BE49-F238E27FC236}">
                <a16:creationId xmlns:a16="http://schemas.microsoft.com/office/drawing/2014/main" id="{DA818EFC-2E47-7D41-839D-585E266C6032}"/>
              </a:ext>
            </a:extLst>
          </p:cNvPr>
          <p:cNvSpPr/>
          <p:nvPr userDrawn="1"/>
        </p:nvSpPr>
        <p:spPr>
          <a:xfrm flipH="1">
            <a:off x="5903768" y="8189768"/>
            <a:ext cx="1868632" cy="1868632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/>
          </a:p>
        </p:txBody>
      </p:sp>
      <p:sp>
        <p:nvSpPr>
          <p:cNvPr id="68" name="Прямокутний трикутник 67">
            <a:extLst>
              <a:ext uri="{FF2B5EF4-FFF2-40B4-BE49-F238E27FC236}">
                <a16:creationId xmlns:a16="http://schemas.microsoft.com/office/drawing/2014/main" id="{E34BC314-6499-634E-91F1-15087B08AD89}"/>
              </a:ext>
            </a:extLst>
          </p:cNvPr>
          <p:cNvSpPr/>
          <p:nvPr userDrawn="1"/>
        </p:nvSpPr>
        <p:spPr>
          <a:xfrm flipH="1">
            <a:off x="6495011" y="8763000"/>
            <a:ext cx="1295400" cy="1295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sp>
        <p:nvSpPr>
          <p:cNvPr id="69" name="Прямокутний трикутник 68">
            <a:extLst>
              <a:ext uri="{FF2B5EF4-FFF2-40B4-BE49-F238E27FC236}">
                <a16:creationId xmlns:a16="http://schemas.microsoft.com/office/drawing/2014/main" id="{227FDEC3-7C24-6F4E-83BA-BCB735BA295F}"/>
              </a:ext>
            </a:extLst>
          </p:cNvPr>
          <p:cNvSpPr/>
          <p:nvPr userDrawn="1"/>
        </p:nvSpPr>
        <p:spPr>
          <a:xfrm flipH="1">
            <a:off x="7100714" y="9365153"/>
            <a:ext cx="693247" cy="69324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1">
              <a:solidFill>
                <a:schemeClr val="accent2"/>
              </a:solidFill>
            </a:endParaRPr>
          </a:p>
        </p:txBody>
      </p:sp>
      <p:cxnSp>
        <p:nvCxnSpPr>
          <p:cNvPr id="70" name="Пряма сполучна лінія 69">
            <a:extLst>
              <a:ext uri="{FF2B5EF4-FFF2-40B4-BE49-F238E27FC236}">
                <a16:creationId xmlns:a16="http://schemas.microsoft.com/office/drawing/2014/main" id="{C4F836DB-87CD-6E42-B0AD-B4E69F13E951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661156"/>
            <a:ext cx="450951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255D4F07-3C9D-9944-A4B7-C894C240BD95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091" y="2014468"/>
            <a:ext cx="640621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7D7B05AE-F1D3-F246-917E-3A73DC6FD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  <a:endParaRPr lang="uk-UA" noProof="1"/>
          </a:p>
        </p:txBody>
      </p:sp>
      <p:sp>
        <p:nvSpPr>
          <p:cNvPr id="13" name="Місце для тексту 12">
            <a:extLst>
              <a:ext uri="{FF2B5EF4-FFF2-40B4-BE49-F238E27FC236}">
                <a16:creationId xmlns:a16="http://schemas.microsoft.com/office/drawing/2014/main" id="{44E7CDFD-7790-A640-9ACB-9D9F14E11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 consectetur adipiscing elit sed do eiusmodLorem ipsum dolor sit amet, consectetur adipiscing elit.</a:t>
            </a:r>
            <a:endParaRPr lang="uk-UA" noProof="1"/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8159C9F5-3197-0445-A08E-D2D4FA7B6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18" name="Місце для тексту 17">
            <a:extLst>
              <a:ext uri="{FF2B5EF4-FFF2-40B4-BE49-F238E27FC236}">
                <a16:creationId xmlns:a16="http://schemas.microsoft.com/office/drawing/2014/main" id="{E27F62D6-4966-064C-9DBA-65E5B2A74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3EF717-1FB0-914E-938F-9A05A994C9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63144A03-4F69-4BAE-B210-2CAB9F69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Кіно</a:t>
            </a:r>
            <a:endParaRPr lang="uk-UA" sz="6600" noProof="1"/>
          </a:p>
        </p:txBody>
      </p:sp>
      <p:sp>
        <p:nvSpPr>
          <p:cNvPr id="9" name="Місце для тексту 32">
            <a:extLst>
              <a:ext uri="{FF2B5EF4-FFF2-40B4-BE49-F238E27FC236}">
                <a16:creationId xmlns:a16="http://schemas.microsoft.com/office/drawing/2014/main" id="{2704FAE6-B56C-4029-BF35-B6CB2D786E25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КІНО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393417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7D7B05AE-F1D3-F246-917E-3A73DC6FD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  <a:endParaRPr lang="uk-UA" noProof="1"/>
          </a:p>
        </p:txBody>
      </p:sp>
      <p:sp>
        <p:nvSpPr>
          <p:cNvPr id="13" name="Місце для тексту 12">
            <a:extLst>
              <a:ext uri="{FF2B5EF4-FFF2-40B4-BE49-F238E27FC236}">
                <a16:creationId xmlns:a16="http://schemas.microsoft.com/office/drawing/2014/main" id="{44E7CDFD-7790-A640-9ACB-9D9F14E11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 consectetur adipiscing elit sed do eiusmodLorem ipsum dolor sit amet, consectetur adipiscing elit.</a:t>
            </a:r>
            <a:endParaRPr lang="uk-UA" noProof="1"/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8159C9F5-3197-0445-A08E-D2D4FA7B6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18" name="Місце для тексту 17">
            <a:extLst>
              <a:ext uri="{FF2B5EF4-FFF2-40B4-BE49-F238E27FC236}">
                <a16:creationId xmlns:a16="http://schemas.microsoft.com/office/drawing/2014/main" id="{E27F62D6-4966-064C-9DBA-65E5B2A74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20" name="Назва">
            <a:extLst>
              <a:ext uri="{FF2B5EF4-FFF2-40B4-BE49-F238E27FC236}">
                <a16:creationId xmlns:a16="http://schemas.microsoft.com/office/drawing/2014/main" id="{9171DEF7-A61D-CC4C-A663-F3A746DA93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/>
          <a:p>
            <a:pPr marL="0" indent="0" algn="ctr" rtl="0">
              <a:buNone/>
            </a:pPr>
            <a:r>
              <a:rPr lang="uk-UA" sz="1800" noProof="1" smtClean="0">
                <a:solidFill>
                  <a:schemeClr val="bg1"/>
                </a:solidFill>
              </a:rPr>
              <a:t>КІНО</a:t>
            </a:r>
            <a:endParaRPr lang="uk-UA" sz="1800" noProof="1">
              <a:solidFill>
                <a:schemeClr val="bg1"/>
              </a:solidFill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A3EF717-1FB0-914E-938F-9A05A994C9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>
                <a:solidFill>
                  <a:schemeClr val="accent6"/>
                </a:solidFill>
              </a:rPr>
              <a:t>СІЧЕНЬ</a:t>
            </a:r>
            <a:r>
              <a:rPr lang="uk-UA" noProof="1" smtClean="0"/>
              <a:t> </a:t>
            </a:r>
            <a:r>
              <a:rPr lang="uk-UA" noProof="1" smtClean="0">
                <a:solidFill>
                  <a:schemeClr val="accent6"/>
                </a:solidFill>
              </a:rPr>
              <a:t>[РІК]</a:t>
            </a:r>
            <a:endParaRPr lang="uk-UA" noProof="1">
              <a:solidFill>
                <a:schemeClr val="accent6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63144A03-4F69-4BAE-B210-2CAB9F69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31" y="963487"/>
            <a:ext cx="6499382" cy="792162"/>
          </a:xfrm>
        </p:spPr>
        <p:txBody>
          <a:bodyPr rtlCol="0"/>
          <a:lstStyle/>
          <a:p>
            <a:pPr rtl="0"/>
            <a:r>
              <a:rPr lang="uk-UA" sz="6600" noProof="1" smtClean="0">
                <a:solidFill>
                  <a:schemeClr val="accent6"/>
                </a:solidFill>
              </a:rPr>
              <a:t>Кіносеанс</a:t>
            </a:r>
            <a:endParaRPr lang="uk-UA" sz="6600" noProof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C4DBFA7-DE4A-8548-A662-CC641F646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1CA2A1-9598-1D4C-B029-EAA6652D6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0F7DDBF-002C-8A42-B3E2-F027F96131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631" y="2544763"/>
            <a:ext cx="2615737" cy="796942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ADB5102-EC7F-7D40-B13A-7F95B72A4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8260" y="2544763"/>
            <a:ext cx="2615737" cy="796942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</a:p>
          <a:p>
            <a:pPr rtl="0"/>
            <a:endParaRPr lang="uk-UA" noProof="1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224F4421-C950-7F4C-943D-BF962C7E9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62EE544-930F-B84B-9BCD-77AD4DC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КІНО</a:t>
            </a:r>
            <a:endParaRPr lang="uk-UA" sz="6600" noProof="1"/>
          </a:p>
        </p:txBody>
      </p:sp>
      <p:sp>
        <p:nvSpPr>
          <p:cNvPr id="10" name="Місце для тексту 32">
            <a:extLst>
              <a:ext uri="{FF2B5EF4-FFF2-40B4-BE49-F238E27FC236}">
                <a16:creationId xmlns:a16="http://schemas.microsoft.com/office/drawing/2014/main" id="{89646C99-4CD4-4268-985C-E71FB8B8A0F2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Додайте нижній колонтитул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9260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245014B5-DC63-2F42-B6DB-63B775915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4425-AE37-4844-B5BF-2D28152D0F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D7A8E9-DE82-0942-BCA5-0F21820D84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631" y="2544763"/>
            <a:ext cx="2615737" cy="796942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A25D6E-FE64-C346-A250-B0F62A92B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8260" y="2544763"/>
            <a:ext cx="2615737" cy="796942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2117CA98-FF13-0146-9AEF-CE4134AC9D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05D883A-41DA-F04D-A545-C4AFF0D8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Кіно-приколи</a:t>
            </a:r>
            <a:endParaRPr lang="uk-UA" sz="6600" noProof="1"/>
          </a:p>
        </p:txBody>
      </p:sp>
      <p:sp>
        <p:nvSpPr>
          <p:cNvPr id="9" name="Місце для тексту 32">
            <a:extLst>
              <a:ext uri="{FF2B5EF4-FFF2-40B4-BE49-F238E27FC236}">
                <a16:creationId xmlns:a16="http://schemas.microsoft.com/office/drawing/2014/main" id="{EB23BCCC-7116-4851-A5AA-D482BC8A8A44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Додайте нижній колонтитул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323799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365EAF3-759C-A949-B970-F44C78652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CC7CEE-321C-9C4C-AE98-D5C0B9FC3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EE898AC-C413-C543-A3CE-5123975717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631" y="2544763"/>
            <a:ext cx="2615737" cy="786505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098B7FF-D526-434D-900A-C245936A8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8260" y="2544763"/>
            <a:ext cx="2615737" cy="786505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99B590BE-67D2-FF45-AB93-AC49F40EF4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1C174B4-9A56-1846-8882-BEE04D94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Кіноглядач</a:t>
            </a:r>
            <a:endParaRPr lang="uk-UA" sz="6600" noProof="1"/>
          </a:p>
        </p:txBody>
      </p:sp>
      <p:sp>
        <p:nvSpPr>
          <p:cNvPr id="9" name="Місце для тексту 32">
            <a:extLst>
              <a:ext uri="{FF2B5EF4-FFF2-40B4-BE49-F238E27FC236}">
                <a16:creationId xmlns:a16="http://schemas.microsoft.com/office/drawing/2014/main" id="{EFBBBFAE-FA17-402A-B9F4-A0B713E571F3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Додайте нижній колонтитул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60101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5E80B8A2-89A7-4B47-B1B6-6AE513CBD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92EE40-0AE5-5144-8ABC-CA64A1E04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53B7F6-A072-F440-9744-CF36C6F3A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631" y="2544763"/>
            <a:ext cx="2615737" cy="780228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D3E033B-7726-4E4E-B48E-79728B115E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091" y="5171412"/>
            <a:ext cx="2615737" cy="756192"/>
          </a:xfrm>
        </p:spPr>
        <p:txBody>
          <a:bodyPr rtlCol="0"/>
          <a:lstStyle/>
          <a:p>
            <a:pPr rtl="0"/>
            <a:r>
              <a:rPr lang="uk-UA" noProof="1" smtClean="0"/>
              <a:t>ХУДОЖНІЙ ФІЛЬМ</a:t>
            </a:r>
            <a:endParaRPr lang="uk-UA" noProof="1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53DB799C-D020-A24F-84A8-14D813FD9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7361972-9B59-0343-BF16-C27A9162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Голлівуд</a:t>
            </a:r>
            <a:endParaRPr lang="uk-UA" sz="6600" noProof="1"/>
          </a:p>
        </p:txBody>
      </p:sp>
      <p:sp>
        <p:nvSpPr>
          <p:cNvPr id="9" name="Місце для тексту 32">
            <a:extLst>
              <a:ext uri="{FF2B5EF4-FFF2-40B4-BE49-F238E27FC236}">
                <a16:creationId xmlns:a16="http://schemas.microsoft.com/office/drawing/2014/main" id="{F114A4EB-0F45-40F5-A31E-C5C9838ECED2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Додайте нижній колонтитул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62957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91F66F5D-C043-3647-9565-4AA5F19AE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ED0322-6048-4E48-B93F-AD452622D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B2698-71B5-EA4F-8291-9E422C5E6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uk-UA" spc="0" noProof="1" smtClean="0"/>
              <a:t>НАЗВА ХУДОЖНЬОГО ФІЛЬМУ</a:t>
            </a:r>
            <a:endParaRPr lang="uk-UA" spc="0" noProof="1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4E67D4A-6448-0E48-BC92-ABE4BA250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uk-UA" spc="0" noProof="1" smtClean="0"/>
              <a:t>НАЗВА ХУДОЖНЬОГО ФІЛЬМУ</a:t>
            </a:r>
            <a:endParaRPr lang="uk-UA" spc="0" noProof="1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849FDC09-6F3E-0A44-8BAD-E6FC08CC0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C2E676A-0E5D-B946-92F0-D7C96AEB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КІНОТЕАТР</a:t>
            </a:r>
            <a:endParaRPr lang="uk-UA" sz="6600" noProof="1"/>
          </a:p>
        </p:txBody>
      </p:sp>
      <p:sp>
        <p:nvSpPr>
          <p:cNvPr id="9" name="Місце для тексту 32">
            <a:extLst>
              <a:ext uri="{FF2B5EF4-FFF2-40B4-BE49-F238E27FC236}">
                <a16:creationId xmlns:a16="http://schemas.microsoft.com/office/drawing/2014/main" id="{C6242177-4E2C-4F84-801B-994BFCA50E28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Додайте нижній колонтитул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251252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6AEA8D19-A16F-164D-AD78-93A2AB87E1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3D831-66E3-AF43-9613-E5B052F8D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Lorem ipsum dolor sit amet, consectetur adipiscing elit, sed do eiusmod Lorem ipsum dolor sit amet, consectetur adipiscing elit.</a:t>
            </a:r>
          </a:p>
          <a:p>
            <a:pPr rtl="0"/>
            <a:endParaRPr lang="uk-UA" noProof="1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0E2809E-BF67-6F46-940D-0EA90D4E1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091" y="2158876"/>
            <a:ext cx="2615737" cy="1087909"/>
          </a:xfrm>
        </p:spPr>
        <p:txBody>
          <a:bodyPr rtlCol="0"/>
          <a:lstStyle/>
          <a:p>
            <a:pPr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EED6964-EC4C-1C4C-96A1-7A2D2D4F1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276" y="2158554"/>
            <a:ext cx="2615737" cy="1087909"/>
          </a:xfrm>
        </p:spPr>
        <p:txBody>
          <a:bodyPr rtlCol="0"/>
          <a:lstStyle/>
          <a:p>
            <a:pPr rtl="0"/>
            <a:r>
              <a:rPr lang="uk-UA" noProof="1" smtClean="0"/>
              <a:t>НАЗВА ХУДОЖНЬОГО ФІЛЬМУ</a:t>
            </a:r>
            <a:endParaRPr lang="uk-UA" noProof="1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71D7FEF1-5516-5F41-BA9D-7241957DA9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uk-UA" noProof="1" smtClean="0"/>
              <a:t>СІЧЕНЬ [РІК]</a:t>
            </a:r>
            <a:endParaRPr lang="uk-UA" noProof="1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B50999C-688C-294B-A735-4312D194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z="6600" noProof="1" smtClean="0"/>
              <a:t>Час у кінотеатрі</a:t>
            </a:r>
            <a:endParaRPr lang="uk-UA" sz="6600" noProof="1"/>
          </a:p>
        </p:txBody>
      </p:sp>
      <p:sp>
        <p:nvSpPr>
          <p:cNvPr id="9" name="Місце для тексту 32">
            <a:extLst>
              <a:ext uri="{FF2B5EF4-FFF2-40B4-BE49-F238E27FC236}">
                <a16:creationId xmlns:a16="http://schemas.microsoft.com/office/drawing/2014/main" id="{A8989873-E1B4-42BD-862C-D127A8095532}"/>
              </a:ext>
            </a:extLst>
          </p:cNvPr>
          <p:cNvSpPr txBox="1">
            <a:spLocks/>
          </p:cNvSpPr>
          <p:nvPr/>
        </p:nvSpPr>
        <p:spPr>
          <a:xfrm>
            <a:off x="1812925" y="9524683"/>
            <a:ext cx="4146550" cy="396557"/>
          </a:xfrm>
          <a:prstGeom prst="rect">
            <a:avLst/>
          </a:prstGeom>
        </p:spPr>
        <p:txBody>
          <a:bodyPr rtlCol="0"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 noProof="1" smtClean="0"/>
              <a:t>Додайте нижній колонтитул</a:t>
            </a:r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402331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FED42F"/>
      </a:accent6>
      <a:hlink>
        <a:srgbClr val="6B9F25"/>
      </a:hlink>
      <a:folHlink>
        <a:srgbClr val="8C8C8C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 Cover 01_AE - v7" id="{541E4ABE-9D18-44FE-BF0E-7BD4170C7A9C}" vid="{8A7235EF-71B7-49B2-97E3-58EED6512A11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055F5C7-67CF-47A8-BECC-A79A74C99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49D1F-9D3C-4BE9-8C52-CC32ED1FB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B405C-0A25-497F-8B74-4698571FD2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PresentationFormat>Довільний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Century Gothic</vt:lpstr>
      <vt:lpstr>Тема Office</vt:lpstr>
      <vt:lpstr>Кіно</vt:lpstr>
      <vt:lpstr>Кіносеанс</vt:lpstr>
      <vt:lpstr>КІНО</vt:lpstr>
      <vt:lpstr>Кіно-приколи</vt:lpstr>
      <vt:lpstr>Кіноглядач</vt:lpstr>
      <vt:lpstr>Голлівуд</vt:lpstr>
      <vt:lpstr>КІНОТЕАТР</vt:lpstr>
      <vt:lpstr>Час у кінотеатрі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2020-03-02T06:44:32Z</dcterms:created>
  <dcterms:modified xsi:type="dcterms:W3CDTF">2020-05-29T09:36:53Z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