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64" r:id="rId1"/>
  </p:sldMasterIdLst>
  <p:notesMasterIdLst>
    <p:notesMasterId r:id="rId6"/>
  </p:notesMasterIdLst>
  <p:handoutMasterIdLst>
    <p:handoutMasterId r:id="rId7"/>
  </p:handoutMasterIdLst>
  <p:sldIdLst>
    <p:sldId id="256" r:id="rId2"/>
    <p:sldId id="262" r:id="rId3"/>
    <p:sldId id="260" r:id="rId4"/>
    <p:sldId id="261" r:id="rId5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2" autoAdjust="0"/>
  </p:normalViewPr>
  <p:slideViewPr>
    <p:cSldViewPr snapToGrid="0">
      <p:cViewPr varScale="1">
        <p:scale>
          <a:sx n="107" d="100"/>
          <a:sy n="107" d="100"/>
        </p:scale>
        <p:origin x="1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A9632-4EB0-4862-92FF-00CF01BE220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</dgm:pt>
    <dgm:pt modelId="{5D3F0ED0-2EB6-453D-BE4B-4BBCD8987238}">
      <dgm:prSet phldrT="[Text]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uk-UA" noProof="0" dirty="0" smtClean="0"/>
            <a:t>Ідея</a:t>
          </a:r>
          <a:endParaRPr lang="uk-UA" noProof="0" dirty="0"/>
        </a:p>
      </dgm:t>
    </dgm:pt>
    <dgm:pt modelId="{D6F3F8CC-AE84-4149-B520-1874B1B79F46}" type="parTrans" cxnId="{DC7A4FA1-590E-402E-B3C9-432D9D9BC84E}">
      <dgm:prSet/>
      <dgm:spPr/>
      <dgm:t>
        <a:bodyPr rtlCol="0"/>
        <a:lstStyle/>
        <a:p>
          <a:pPr rtl="0"/>
          <a:endParaRPr lang="uk-UA" noProof="0" dirty="0"/>
        </a:p>
      </dgm:t>
    </dgm:pt>
    <dgm:pt modelId="{2E2BF50E-B394-4636-BF63-257039995E33}" type="sibTrans" cxnId="{DC7A4FA1-590E-402E-B3C9-432D9D9BC84E}">
      <dgm:prSet/>
      <dgm:spPr/>
      <dgm:t>
        <a:bodyPr rtlCol="0"/>
        <a:lstStyle/>
        <a:p>
          <a:pPr rtl="0"/>
          <a:endParaRPr lang="uk-UA" noProof="0" dirty="0"/>
        </a:p>
      </dgm:t>
    </dgm:pt>
    <dgm:pt modelId="{00C4C7D7-43FB-4C62-B653-0BAA02E17855}">
      <dgm:prSet phldrT="[Text]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uk-UA" noProof="0" dirty="0" smtClean="0"/>
            <a:t>Розробка</a:t>
          </a:r>
          <a:endParaRPr lang="uk-UA" noProof="0" dirty="0"/>
        </a:p>
      </dgm:t>
    </dgm:pt>
    <dgm:pt modelId="{D3913AE7-4A70-4B94-8990-85FA8AA36E6B}" type="parTrans" cxnId="{6013628C-81BE-42D0-96B9-999F0382D570}">
      <dgm:prSet/>
      <dgm:spPr/>
      <dgm:t>
        <a:bodyPr rtlCol="0"/>
        <a:lstStyle/>
        <a:p>
          <a:pPr rtl="0"/>
          <a:endParaRPr lang="uk-UA" noProof="0" dirty="0"/>
        </a:p>
      </dgm:t>
    </dgm:pt>
    <dgm:pt modelId="{26407BAA-24CA-40B6-A34E-07DAAD20ECB5}" type="sibTrans" cxnId="{6013628C-81BE-42D0-96B9-999F0382D570}">
      <dgm:prSet/>
      <dgm:spPr/>
      <dgm:t>
        <a:bodyPr rtlCol="0"/>
        <a:lstStyle/>
        <a:p>
          <a:pPr rtl="0"/>
          <a:endParaRPr lang="uk-UA" noProof="0" dirty="0"/>
        </a:p>
      </dgm:t>
    </dgm:pt>
    <dgm:pt modelId="{BE3AF4B6-F5EC-44DF-9BDC-CB79D95FB3F4}">
      <dgm:prSet phldrT="[Text]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uk-UA" noProof="0" dirty="0" smtClean="0"/>
            <a:t>Створення</a:t>
          </a:r>
          <a:endParaRPr lang="uk-UA" noProof="0" dirty="0"/>
        </a:p>
      </dgm:t>
    </dgm:pt>
    <dgm:pt modelId="{5DC69E6B-E902-4549-ACA2-C87487FCD048}" type="parTrans" cxnId="{8059B95D-5238-487F-9EF9-DC508342BA71}">
      <dgm:prSet/>
      <dgm:spPr/>
      <dgm:t>
        <a:bodyPr rtlCol="0"/>
        <a:lstStyle/>
        <a:p>
          <a:pPr rtl="0"/>
          <a:endParaRPr lang="uk-UA" noProof="0" dirty="0"/>
        </a:p>
      </dgm:t>
    </dgm:pt>
    <dgm:pt modelId="{3B148F1D-FDFC-4CDA-B894-16E41EDC0348}" type="sibTrans" cxnId="{8059B95D-5238-487F-9EF9-DC508342BA71}">
      <dgm:prSet/>
      <dgm:spPr/>
      <dgm:t>
        <a:bodyPr rtlCol="0"/>
        <a:lstStyle/>
        <a:p>
          <a:pPr rtl="0"/>
          <a:endParaRPr lang="uk-UA" noProof="0" dirty="0"/>
        </a:p>
      </dgm:t>
    </dgm:pt>
    <dgm:pt modelId="{8113D328-D741-4546-88EE-270C594CD2B6}" type="pres">
      <dgm:prSet presAssocID="{D75A9632-4EB0-4862-92FF-00CF01BE2205}" presName="root" presStyleCnt="0">
        <dgm:presLayoutVars>
          <dgm:dir/>
          <dgm:resizeHandles val="exact"/>
        </dgm:presLayoutVars>
      </dgm:prSet>
      <dgm:spPr/>
    </dgm:pt>
    <dgm:pt modelId="{913FCFA9-E236-460B-9323-77A748DA63FA}" type="pres">
      <dgm:prSet presAssocID="{5D3F0ED0-2EB6-453D-BE4B-4BBCD8987238}" presName="compNode" presStyleCnt="0"/>
      <dgm:spPr/>
    </dgm:pt>
    <dgm:pt modelId="{5CEC2045-19E5-4586-8A82-0ED5BA73E61C}" type="pres">
      <dgm:prSet presAssocID="{5D3F0ED0-2EB6-453D-BE4B-4BBCD8987238}" presName="iconBgRect" presStyleLbl="bgShp" presStyleIdx="0" presStyleCnt="3"/>
      <dgm:spPr/>
    </dgm:pt>
    <dgm:pt modelId="{AE752F1E-D28D-45DC-8754-597002C8C39B}" type="pres">
      <dgm:prSet presAssocID="{5D3F0ED0-2EB6-453D-BE4B-4BBCD89872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917D6720-883B-4B00-981C-9A29F036F4D1}" type="pres">
      <dgm:prSet presAssocID="{5D3F0ED0-2EB6-453D-BE4B-4BBCD8987238}" presName="spaceRect" presStyleCnt="0"/>
      <dgm:spPr/>
    </dgm:pt>
    <dgm:pt modelId="{0B6BA5DE-E17F-4226-899C-67B474FE383C}" type="pres">
      <dgm:prSet presAssocID="{5D3F0ED0-2EB6-453D-BE4B-4BBCD8987238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uk-UA"/>
        </a:p>
      </dgm:t>
    </dgm:pt>
    <dgm:pt modelId="{EE2788FC-712A-428D-8CA5-41AC46958FD3}" type="pres">
      <dgm:prSet presAssocID="{2E2BF50E-B394-4636-BF63-257039995E33}" presName="sibTrans" presStyleCnt="0"/>
      <dgm:spPr/>
    </dgm:pt>
    <dgm:pt modelId="{D6DBCA18-2696-4B56-A4FE-B5BD7EC6131C}" type="pres">
      <dgm:prSet presAssocID="{00C4C7D7-43FB-4C62-B653-0BAA02E17855}" presName="compNode" presStyleCnt="0"/>
      <dgm:spPr/>
    </dgm:pt>
    <dgm:pt modelId="{64207C47-3A14-45CE-AEBB-950AA7CB587D}" type="pres">
      <dgm:prSet presAssocID="{00C4C7D7-43FB-4C62-B653-0BAA02E17855}" presName="iconBgRect" presStyleLbl="bgShp" presStyleIdx="1" presStyleCnt="3"/>
      <dgm:spPr/>
    </dgm:pt>
    <dgm:pt modelId="{DD1D6C1E-CBFF-474F-8D9C-E7009CFCAC74}" type="pres">
      <dgm:prSet presAssocID="{00C4C7D7-43FB-4C62-B653-0BAA02E1785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DABE61C-80C0-4F1C-8D92-6CBC4FD7D160}" type="pres">
      <dgm:prSet presAssocID="{00C4C7D7-43FB-4C62-B653-0BAA02E17855}" presName="spaceRect" presStyleCnt="0"/>
      <dgm:spPr/>
    </dgm:pt>
    <dgm:pt modelId="{9A6D43D9-B46C-4A8E-8FA0-7728BC4D62CD}" type="pres">
      <dgm:prSet presAssocID="{00C4C7D7-43FB-4C62-B653-0BAA02E1785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uk-UA"/>
        </a:p>
      </dgm:t>
    </dgm:pt>
    <dgm:pt modelId="{3E7BD38E-9180-4737-B221-F6C5581EC0AC}" type="pres">
      <dgm:prSet presAssocID="{26407BAA-24CA-40B6-A34E-07DAAD20ECB5}" presName="sibTrans" presStyleCnt="0"/>
      <dgm:spPr/>
    </dgm:pt>
    <dgm:pt modelId="{63F93E96-1801-4AD9-B896-6FF6EE228279}" type="pres">
      <dgm:prSet presAssocID="{BE3AF4B6-F5EC-44DF-9BDC-CB79D95FB3F4}" presName="compNode" presStyleCnt="0"/>
      <dgm:spPr/>
    </dgm:pt>
    <dgm:pt modelId="{41A1C510-2DCF-44FA-87F3-8423FF19B3AE}" type="pres">
      <dgm:prSet presAssocID="{BE3AF4B6-F5EC-44DF-9BDC-CB79D95FB3F4}" presName="iconBgRect" presStyleLbl="bgShp" presStyleIdx="2" presStyleCnt="3"/>
      <dgm:spPr/>
    </dgm:pt>
    <dgm:pt modelId="{E15247F8-AB47-4E92-BDC5-412B72189390}" type="pres">
      <dgm:prSet presAssocID="{BE3AF4B6-F5EC-44DF-9BDC-CB79D95FB3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921A4A6-2E31-4E00-87B8-F9FF92E32385}" type="pres">
      <dgm:prSet presAssocID="{BE3AF4B6-F5EC-44DF-9BDC-CB79D95FB3F4}" presName="spaceRect" presStyleCnt="0"/>
      <dgm:spPr/>
    </dgm:pt>
    <dgm:pt modelId="{C0AFD7ED-7EA4-4F7B-9F57-8E3622F21CDA}" type="pres">
      <dgm:prSet presAssocID="{BE3AF4B6-F5EC-44DF-9BDC-CB79D95FB3F4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C7A4FA1-590E-402E-B3C9-432D9D9BC84E}" srcId="{D75A9632-4EB0-4862-92FF-00CF01BE2205}" destId="{5D3F0ED0-2EB6-453D-BE4B-4BBCD8987238}" srcOrd="0" destOrd="0" parTransId="{D6F3F8CC-AE84-4149-B520-1874B1B79F46}" sibTransId="{2E2BF50E-B394-4636-BF63-257039995E33}"/>
    <dgm:cxn modelId="{6013628C-81BE-42D0-96B9-999F0382D570}" srcId="{D75A9632-4EB0-4862-92FF-00CF01BE2205}" destId="{00C4C7D7-43FB-4C62-B653-0BAA02E17855}" srcOrd="1" destOrd="0" parTransId="{D3913AE7-4A70-4B94-8990-85FA8AA36E6B}" sibTransId="{26407BAA-24CA-40B6-A34E-07DAAD20ECB5}"/>
    <dgm:cxn modelId="{BADB28D8-F92E-4EEE-BCC3-74945763BCFD}" type="presOf" srcId="{BE3AF4B6-F5EC-44DF-9BDC-CB79D95FB3F4}" destId="{C0AFD7ED-7EA4-4F7B-9F57-8E3622F21CDA}" srcOrd="0" destOrd="0" presId="urn:microsoft.com/office/officeart/2018/5/layout/IconCircleLabelList"/>
    <dgm:cxn modelId="{66708CE2-9EFF-43B2-BC5C-8CB49923FB20}" type="presOf" srcId="{00C4C7D7-43FB-4C62-B653-0BAA02E17855}" destId="{9A6D43D9-B46C-4A8E-8FA0-7728BC4D62CD}" srcOrd="0" destOrd="0" presId="urn:microsoft.com/office/officeart/2018/5/layout/IconCircleLabelList"/>
    <dgm:cxn modelId="{8059B95D-5238-487F-9EF9-DC508342BA71}" srcId="{D75A9632-4EB0-4862-92FF-00CF01BE2205}" destId="{BE3AF4B6-F5EC-44DF-9BDC-CB79D95FB3F4}" srcOrd="2" destOrd="0" parTransId="{5DC69E6B-E902-4549-ACA2-C87487FCD048}" sibTransId="{3B148F1D-FDFC-4CDA-B894-16E41EDC0348}"/>
    <dgm:cxn modelId="{D0ACC338-D34E-44DB-B0C0-C03DE22E9A8B}" type="presOf" srcId="{D75A9632-4EB0-4862-92FF-00CF01BE2205}" destId="{8113D328-D741-4546-88EE-270C594CD2B6}" srcOrd="0" destOrd="0" presId="urn:microsoft.com/office/officeart/2018/5/layout/IconCircleLabelList"/>
    <dgm:cxn modelId="{4021B1CA-1CAA-490C-847E-7F8BC81ED16E}" type="presOf" srcId="{5D3F0ED0-2EB6-453D-BE4B-4BBCD8987238}" destId="{0B6BA5DE-E17F-4226-899C-67B474FE383C}" srcOrd="0" destOrd="0" presId="urn:microsoft.com/office/officeart/2018/5/layout/IconCircleLabelList"/>
    <dgm:cxn modelId="{7CF129E7-6629-483E-B315-D03090FF6F31}" type="presParOf" srcId="{8113D328-D741-4546-88EE-270C594CD2B6}" destId="{913FCFA9-E236-460B-9323-77A748DA63FA}" srcOrd="0" destOrd="0" presId="urn:microsoft.com/office/officeart/2018/5/layout/IconCircleLabelList"/>
    <dgm:cxn modelId="{C893487F-8A41-441B-85D1-10B59AC7EFC2}" type="presParOf" srcId="{913FCFA9-E236-460B-9323-77A748DA63FA}" destId="{5CEC2045-19E5-4586-8A82-0ED5BA73E61C}" srcOrd="0" destOrd="0" presId="urn:microsoft.com/office/officeart/2018/5/layout/IconCircleLabelList"/>
    <dgm:cxn modelId="{9493DB11-8AC7-4994-8180-FEA32682E8A6}" type="presParOf" srcId="{913FCFA9-E236-460B-9323-77A748DA63FA}" destId="{AE752F1E-D28D-45DC-8754-597002C8C39B}" srcOrd="1" destOrd="0" presId="urn:microsoft.com/office/officeart/2018/5/layout/IconCircleLabelList"/>
    <dgm:cxn modelId="{C0B78EF1-BA5C-48D6-B7A8-0E419C5B83BB}" type="presParOf" srcId="{913FCFA9-E236-460B-9323-77A748DA63FA}" destId="{917D6720-883B-4B00-981C-9A29F036F4D1}" srcOrd="2" destOrd="0" presId="urn:microsoft.com/office/officeart/2018/5/layout/IconCircleLabelList"/>
    <dgm:cxn modelId="{95400945-5457-4F8D-B27B-8DAA221B8F76}" type="presParOf" srcId="{913FCFA9-E236-460B-9323-77A748DA63FA}" destId="{0B6BA5DE-E17F-4226-899C-67B474FE383C}" srcOrd="3" destOrd="0" presId="urn:microsoft.com/office/officeart/2018/5/layout/IconCircleLabelList"/>
    <dgm:cxn modelId="{2583B2E9-F83F-40E4-8125-FA35D7F89EBF}" type="presParOf" srcId="{8113D328-D741-4546-88EE-270C594CD2B6}" destId="{EE2788FC-712A-428D-8CA5-41AC46958FD3}" srcOrd="1" destOrd="0" presId="urn:microsoft.com/office/officeart/2018/5/layout/IconCircleLabelList"/>
    <dgm:cxn modelId="{A82C2822-6BC3-4221-9423-13255F3103ED}" type="presParOf" srcId="{8113D328-D741-4546-88EE-270C594CD2B6}" destId="{D6DBCA18-2696-4B56-A4FE-B5BD7EC6131C}" srcOrd="2" destOrd="0" presId="urn:microsoft.com/office/officeart/2018/5/layout/IconCircleLabelList"/>
    <dgm:cxn modelId="{986C60FF-8C76-4BF1-A3EA-2F6CF6D6DD27}" type="presParOf" srcId="{D6DBCA18-2696-4B56-A4FE-B5BD7EC6131C}" destId="{64207C47-3A14-45CE-AEBB-950AA7CB587D}" srcOrd="0" destOrd="0" presId="urn:microsoft.com/office/officeart/2018/5/layout/IconCircleLabelList"/>
    <dgm:cxn modelId="{16F34F05-D9BE-41AB-9B85-84F22C102E50}" type="presParOf" srcId="{D6DBCA18-2696-4B56-A4FE-B5BD7EC6131C}" destId="{DD1D6C1E-CBFF-474F-8D9C-E7009CFCAC74}" srcOrd="1" destOrd="0" presId="urn:microsoft.com/office/officeart/2018/5/layout/IconCircleLabelList"/>
    <dgm:cxn modelId="{FA4A0BFF-0F81-4ABF-A81E-0360A70CEEC2}" type="presParOf" srcId="{D6DBCA18-2696-4B56-A4FE-B5BD7EC6131C}" destId="{BDABE61C-80C0-4F1C-8D92-6CBC4FD7D160}" srcOrd="2" destOrd="0" presId="urn:microsoft.com/office/officeart/2018/5/layout/IconCircleLabelList"/>
    <dgm:cxn modelId="{BC5B2FC4-BD89-4A19-9550-6C188CBC13C2}" type="presParOf" srcId="{D6DBCA18-2696-4B56-A4FE-B5BD7EC6131C}" destId="{9A6D43D9-B46C-4A8E-8FA0-7728BC4D62CD}" srcOrd="3" destOrd="0" presId="urn:microsoft.com/office/officeart/2018/5/layout/IconCircleLabelList"/>
    <dgm:cxn modelId="{B6BDF174-470E-4421-8692-4400B1289ADC}" type="presParOf" srcId="{8113D328-D741-4546-88EE-270C594CD2B6}" destId="{3E7BD38E-9180-4737-B221-F6C5581EC0AC}" srcOrd="3" destOrd="0" presId="urn:microsoft.com/office/officeart/2018/5/layout/IconCircleLabelList"/>
    <dgm:cxn modelId="{2976A194-191F-4B16-99FF-652EAED42E5E}" type="presParOf" srcId="{8113D328-D741-4546-88EE-270C594CD2B6}" destId="{63F93E96-1801-4AD9-B896-6FF6EE228279}" srcOrd="4" destOrd="0" presId="urn:microsoft.com/office/officeart/2018/5/layout/IconCircleLabelList"/>
    <dgm:cxn modelId="{1A17D89A-CF17-4206-9DBF-64181ABF1582}" type="presParOf" srcId="{63F93E96-1801-4AD9-B896-6FF6EE228279}" destId="{41A1C510-2DCF-44FA-87F3-8423FF19B3AE}" srcOrd="0" destOrd="0" presId="urn:microsoft.com/office/officeart/2018/5/layout/IconCircleLabelList"/>
    <dgm:cxn modelId="{673FA7D1-B008-48ED-8464-57A36C5CCAFF}" type="presParOf" srcId="{63F93E96-1801-4AD9-B896-6FF6EE228279}" destId="{E15247F8-AB47-4E92-BDC5-412B72189390}" srcOrd="1" destOrd="0" presId="urn:microsoft.com/office/officeart/2018/5/layout/IconCircleLabelList"/>
    <dgm:cxn modelId="{2E706CD7-D43C-421C-883E-4D819944775C}" type="presParOf" srcId="{63F93E96-1801-4AD9-B896-6FF6EE228279}" destId="{6921A4A6-2E31-4E00-87B8-F9FF92E32385}" srcOrd="2" destOrd="0" presId="urn:microsoft.com/office/officeart/2018/5/layout/IconCircleLabelList"/>
    <dgm:cxn modelId="{A11A9E27-1293-46D7-84D8-B4B0F8679536}" type="presParOf" srcId="{63F93E96-1801-4AD9-B896-6FF6EE228279}" destId="{C0AFD7ED-7EA4-4F7B-9F57-8E3622F21C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AAEFF-7FD5-418E-A295-889995FFE24F}" type="doc">
      <dgm:prSet loTypeId="urn:microsoft.com/office/officeart/2005/8/layout/bProcess4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6579C31F-0492-4E37-ADEF-72723B09577E}">
      <dgm:prSet phldrT="[Текст]" phldr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endParaRPr lang="uk-UA" noProof="0" dirty="0"/>
        </a:p>
      </dgm:t>
    </dgm:pt>
    <dgm:pt modelId="{39C26302-BA30-4F6D-A0A3-4316D618AD57}" type="parTrans" cxnId="{606BBFCF-79D1-40BF-AD89-C1D4D900DAFF}">
      <dgm:prSet/>
      <dgm:spPr/>
      <dgm:t>
        <a:bodyPr/>
        <a:lstStyle/>
        <a:p>
          <a:endParaRPr lang="uk-UA" noProof="0" dirty="0"/>
        </a:p>
      </dgm:t>
    </dgm:pt>
    <dgm:pt modelId="{630D336A-FCB2-46A1-A63D-3CC67C9D4920}" type="sibTrans" cxnId="{606BBFCF-79D1-40BF-AD89-C1D4D900DAFF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uk-UA" noProof="0" dirty="0"/>
        </a:p>
      </dgm:t>
    </dgm:pt>
    <dgm:pt modelId="{A1D02A4D-90CA-4C1C-9971-5C3E52C7694E}">
      <dgm:prSet phldrT="[Текст]" phldr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endParaRPr lang="uk-UA" noProof="0" dirty="0"/>
        </a:p>
      </dgm:t>
    </dgm:pt>
    <dgm:pt modelId="{0E71FFEC-BEA3-40EF-81D7-885F49C2A0BC}" type="parTrans" cxnId="{EAB8C35B-0C14-4DA1-B6A1-021EE2AC5B28}">
      <dgm:prSet/>
      <dgm:spPr/>
      <dgm:t>
        <a:bodyPr/>
        <a:lstStyle/>
        <a:p>
          <a:endParaRPr lang="uk-UA" noProof="0" dirty="0"/>
        </a:p>
      </dgm:t>
    </dgm:pt>
    <dgm:pt modelId="{2A731C3F-0D4A-4C5D-8172-76F382DC9F75}" type="sibTrans" cxnId="{EAB8C35B-0C14-4DA1-B6A1-021EE2AC5B28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uk-UA" noProof="0" dirty="0"/>
        </a:p>
      </dgm:t>
    </dgm:pt>
    <dgm:pt modelId="{A22AB06F-B39F-4692-B90E-B05610EF1F9A}">
      <dgm:prSet phldrT="[Текст]" phldr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endParaRPr lang="uk-UA" noProof="0" dirty="0"/>
        </a:p>
      </dgm:t>
    </dgm:pt>
    <dgm:pt modelId="{DA8D43B9-E4AD-4282-88F8-1F69BF146AFB}" type="parTrans" cxnId="{2AB89B12-7A59-43B8-95F0-8FCDF16C7973}">
      <dgm:prSet/>
      <dgm:spPr/>
      <dgm:t>
        <a:bodyPr/>
        <a:lstStyle/>
        <a:p>
          <a:endParaRPr lang="uk-UA" noProof="0" dirty="0"/>
        </a:p>
      </dgm:t>
    </dgm:pt>
    <dgm:pt modelId="{E93B6FD1-4ADF-4C7B-ADC6-63DF9A8E81E5}" type="sibTrans" cxnId="{2AB89B12-7A59-43B8-95F0-8FCDF16C7973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uk-UA" noProof="0" dirty="0"/>
        </a:p>
      </dgm:t>
    </dgm:pt>
    <dgm:pt modelId="{FF6CB363-BD2B-4363-8836-77E0D756BE86}">
      <dgm:prSet phldrT="[Текст]" phldr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endParaRPr lang="uk-UA" noProof="0" dirty="0"/>
        </a:p>
      </dgm:t>
    </dgm:pt>
    <dgm:pt modelId="{0F07A29A-10F4-4E41-8BFF-0CA5DA45A23A}" type="parTrans" cxnId="{FAB3E8B7-1CFD-4DAC-B089-6CC4C84135F7}">
      <dgm:prSet/>
      <dgm:spPr/>
      <dgm:t>
        <a:bodyPr/>
        <a:lstStyle/>
        <a:p>
          <a:endParaRPr lang="uk-UA" noProof="0" dirty="0"/>
        </a:p>
      </dgm:t>
    </dgm:pt>
    <dgm:pt modelId="{CF6AE279-2B3C-4306-86BE-FF77A3B51D39}" type="sibTrans" cxnId="{FAB3E8B7-1CFD-4DAC-B089-6CC4C84135F7}">
      <dgm:prSet/>
      <dgm:spPr/>
      <dgm:t>
        <a:bodyPr/>
        <a:lstStyle/>
        <a:p>
          <a:endParaRPr lang="uk-UA" noProof="0" dirty="0"/>
        </a:p>
      </dgm:t>
    </dgm:pt>
    <dgm:pt modelId="{4A02D56F-E94D-4E4F-876E-C79006CBBE61}" type="pres">
      <dgm:prSet presAssocID="{162AAEFF-7FD5-418E-A295-889995FFE24F}" presName="Name0" presStyleCnt="0">
        <dgm:presLayoutVars>
          <dgm:dir/>
          <dgm:resizeHandles/>
        </dgm:presLayoutVars>
      </dgm:prSet>
      <dgm:spPr/>
    </dgm:pt>
    <dgm:pt modelId="{BB87B985-24A5-4A86-A6D1-87FE5907A027}" type="pres">
      <dgm:prSet presAssocID="{6579C31F-0492-4E37-ADEF-72723B09577E}" presName="compNode" presStyleCnt="0"/>
      <dgm:spPr/>
    </dgm:pt>
    <dgm:pt modelId="{7289C758-98C7-4CE6-BCAE-8E3A48D91B29}" type="pres">
      <dgm:prSet presAssocID="{6579C31F-0492-4E37-ADEF-72723B09577E}" presName="dummyConnPt" presStyleCnt="0"/>
      <dgm:spPr/>
    </dgm:pt>
    <dgm:pt modelId="{F96D9CF6-74F5-4054-BD3E-DCCD8A238C2A}" type="pres">
      <dgm:prSet presAssocID="{6579C31F-0492-4E37-ADEF-72723B09577E}" presName="node" presStyleLbl="node1" presStyleIdx="0" presStyleCnt="4">
        <dgm:presLayoutVars>
          <dgm:bulletEnabled val="1"/>
        </dgm:presLayoutVars>
      </dgm:prSet>
      <dgm:spPr/>
    </dgm:pt>
    <dgm:pt modelId="{7E92D964-8058-4310-88D4-4C6B2215CA97}" type="pres">
      <dgm:prSet presAssocID="{630D336A-FCB2-46A1-A63D-3CC67C9D4920}" presName="sibTrans" presStyleLbl="bgSibTrans2D1" presStyleIdx="0" presStyleCnt="3"/>
      <dgm:spPr/>
    </dgm:pt>
    <dgm:pt modelId="{6B0B67D1-C753-4E89-8699-E47434E6DEC4}" type="pres">
      <dgm:prSet presAssocID="{A1D02A4D-90CA-4C1C-9971-5C3E52C7694E}" presName="compNode" presStyleCnt="0"/>
      <dgm:spPr/>
    </dgm:pt>
    <dgm:pt modelId="{A74A29C2-F3FC-4A15-BA40-B440F691AF1C}" type="pres">
      <dgm:prSet presAssocID="{A1D02A4D-90CA-4C1C-9971-5C3E52C7694E}" presName="dummyConnPt" presStyleCnt="0"/>
      <dgm:spPr/>
    </dgm:pt>
    <dgm:pt modelId="{72E22FEE-4A06-4CE1-A18A-44F02FD59001}" type="pres">
      <dgm:prSet presAssocID="{A1D02A4D-90CA-4C1C-9971-5C3E52C7694E}" presName="node" presStyleLbl="node1" presStyleIdx="1" presStyleCnt="4">
        <dgm:presLayoutVars>
          <dgm:bulletEnabled val="1"/>
        </dgm:presLayoutVars>
      </dgm:prSet>
      <dgm:spPr/>
    </dgm:pt>
    <dgm:pt modelId="{B7ECE78D-30CF-48AC-B7EC-A2D601916742}" type="pres">
      <dgm:prSet presAssocID="{2A731C3F-0D4A-4C5D-8172-76F382DC9F75}" presName="sibTrans" presStyleLbl="bgSibTrans2D1" presStyleIdx="1" presStyleCnt="3"/>
      <dgm:spPr/>
    </dgm:pt>
    <dgm:pt modelId="{15C5D29D-CFD9-44E5-8A6F-4C15DB798263}" type="pres">
      <dgm:prSet presAssocID="{A22AB06F-B39F-4692-B90E-B05610EF1F9A}" presName="compNode" presStyleCnt="0"/>
      <dgm:spPr/>
    </dgm:pt>
    <dgm:pt modelId="{0E58D2CE-EC17-44C3-B058-8A6606CF841B}" type="pres">
      <dgm:prSet presAssocID="{A22AB06F-B39F-4692-B90E-B05610EF1F9A}" presName="dummyConnPt" presStyleCnt="0"/>
      <dgm:spPr/>
    </dgm:pt>
    <dgm:pt modelId="{23BCA72E-FAC5-46A2-8270-F876B72659DC}" type="pres">
      <dgm:prSet presAssocID="{A22AB06F-B39F-4692-B90E-B05610EF1F9A}" presName="node" presStyleLbl="node1" presStyleIdx="2" presStyleCnt="4">
        <dgm:presLayoutVars>
          <dgm:bulletEnabled val="1"/>
        </dgm:presLayoutVars>
      </dgm:prSet>
      <dgm:spPr/>
    </dgm:pt>
    <dgm:pt modelId="{95E02FC9-252F-4292-8708-375ECE217E19}" type="pres">
      <dgm:prSet presAssocID="{E93B6FD1-4ADF-4C7B-ADC6-63DF9A8E81E5}" presName="sibTrans" presStyleLbl="bgSibTrans2D1" presStyleIdx="2" presStyleCnt="3"/>
      <dgm:spPr/>
    </dgm:pt>
    <dgm:pt modelId="{81A12E5E-7D4C-46F6-BF3A-BD14E452635C}" type="pres">
      <dgm:prSet presAssocID="{FF6CB363-BD2B-4363-8836-77E0D756BE86}" presName="compNode" presStyleCnt="0"/>
      <dgm:spPr/>
    </dgm:pt>
    <dgm:pt modelId="{35CC8707-6227-40A6-8FEB-3304370E644D}" type="pres">
      <dgm:prSet presAssocID="{FF6CB363-BD2B-4363-8836-77E0D756BE86}" presName="dummyConnPt" presStyleCnt="0"/>
      <dgm:spPr/>
    </dgm:pt>
    <dgm:pt modelId="{5E093C6C-4D24-4BDD-868D-2CD3707C0BF8}" type="pres">
      <dgm:prSet presAssocID="{FF6CB363-BD2B-4363-8836-77E0D756BE86}" presName="node" presStyleLbl="node1" presStyleIdx="3" presStyleCnt="4">
        <dgm:presLayoutVars>
          <dgm:bulletEnabled val="1"/>
        </dgm:presLayoutVars>
      </dgm:prSet>
      <dgm:spPr/>
    </dgm:pt>
  </dgm:ptLst>
  <dgm:cxnLst>
    <dgm:cxn modelId="{2AB89B12-7A59-43B8-95F0-8FCDF16C7973}" srcId="{162AAEFF-7FD5-418E-A295-889995FFE24F}" destId="{A22AB06F-B39F-4692-B90E-B05610EF1F9A}" srcOrd="2" destOrd="0" parTransId="{DA8D43B9-E4AD-4282-88F8-1F69BF146AFB}" sibTransId="{E93B6FD1-4ADF-4C7B-ADC6-63DF9A8E81E5}"/>
    <dgm:cxn modelId="{18DB0D33-E494-4E88-B1A8-F81F9BE129D1}" type="presOf" srcId="{A22AB06F-B39F-4692-B90E-B05610EF1F9A}" destId="{23BCA72E-FAC5-46A2-8270-F876B72659DC}" srcOrd="0" destOrd="0" presId="urn:microsoft.com/office/officeart/2005/8/layout/bProcess4"/>
    <dgm:cxn modelId="{606BBFCF-79D1-40BF-AD89-C1D4D900DAFF}" srcId="{162AAEFF-7FD5-418E-A295-889995FFE24F}" destId="{6579C31F-0492-4E37-ADEF-72723B09577E}" srcOrd="0" destOrd="0" parTransId="{39C26302-BA30-4F6D-A0A3-4316D618AD57}" sibTransId="{630D336A-FCB2-46A1-A63D-3CC67C9D4920}"/>
    <dgm:cxn modelId="{FAB3E8B7-1CFD-4DAC-B089-6CC4C84135F7}" srcId="{162AAEFF-7FD5-418E-A295-889995FFE24F}" destId="{FF6CB363-BD2B-4363-8836-77E0D756BE86}" srcOrd="3" destOrd="0" parTransId="{0F07A29A-10F4-4E41-8BFF-0CA5DA45A23A}" sibTransId="{CF6AE279-2B3C-4306-86BE-FF77A3B51D39}"/>
    <dgm:cxn modelId="{874B7835-C0FD-4726-B695-F6510DF45627}" type="presOf" srcId="{2A731C3F-0D4A-4C5D-8172-76F382DC9F75}" destId="{B7ECE78D-30CF-48AC-B7EC-A2D601916742}" srcOrd="0" destOrd="0" presId="urn:microsoft.com/office/officeart/2005/8/layout/bProcess4"/>
    <dgm:cxn modelId="{EFAFE1F2-3830-4B90-80A0-4D1855E233CC}" type="presOf" srcId="{FF6CB363-BD2B-4363-8836-77E0D756BE86}" destId="{5E093C6C-4D24-4BDD-868D-2CD3707C0BF8}" srcOrd="0" destOrd="0" presId="urn:microsoft.com/office/officeart/2005/8/layout/bProcess4"/>
    <dgm:cxn modelId="{F673B790-00E0-48AD-97BF-11357B732E3A}" type="presOf" srcId="{6579C31F-0492-4E37-ADEF-72723B09577E}" destId="{F96D9CF6-74F5-4054-BD3E-DCCD8A238C2A}" srcOrd="0" destOrd="0" presId="urn:microsoft.com/office/officeart/2005/8/layout/bProcess4"/>
    <dgm:cxn modelId="{9FC8DE6F-DC34-4A24-AAAA-BFFF596F02DF}" type="presOf" srcId="{630D336A-FCB2-46A1-A63D-3CC67C9D4920}" destId="{7E92D964-8058-4310-88D4-4C6B2215CA97}" srcOrd="0" destOrd="0" presId="urn:microsoft.com/office/officeart/2005/8/layout/bProcess4"/>
    <dgm:cxn modelId="{EAB8C35B-0C14-4DA1-B6A1-021EE2AC5B28}" srcId="{162AAEFF-7FD5-418E-A295-889995FFE24F}" destId="{A1D02A4D-90CA-4C1C-9971-5C3E52C7694E}" srcOrd="1" destOrd="0" parTransId="{0E71FFEC-BEA3-40EF-81D7-885F49C2A0BC}" sibTransId="{2A731C3F-0D4A-4C5D-8172-76F382DC9F75}"/>
    <dgm:cxn modelId="{BA560A30-B849-485E-AE92-F585FFFC717D}" type="presOf" srcId="{E93B6FD1-4ADF-4C7B-ADC6-63DF9A8E81E5}" destId="{95E02FC9-252F-4292-8708-375ECE217E19}" srcOrd="0" destOrd="0" presId="urn:microsoft.com/office/officeart/2005/8/layout/bProcess4"/>
    <dgm:cxn modelId="{C8C89B15-7DF4-43D1-A69A-9A3C870C80F7}" type="presOf" srcId="{A1D02A4D-90CA-4C1C-9971-5C3E52C7694E}" destId="{72E22FEE-4A06-4CE1-A18A-44F02FD59001}" srcOrd="0" destOrd="0" presId="urn:microsoft.com/office/officeart/2005/8/layout/bProcess4"/>
    <dgm:cxn modelId="{240A1A1D-6049-4826-B19D-FB2415C4BA6E}" type="presOf" srcId="{162AAEFF-7FD5-418E-A295-889995FFE24F}" destId="{4A02D56F-E94D-4E4F-876E-C79006CBBE61}" srcOrd="0" destOrd="0" presId="urn:microsoft.com/office/officeart/2005/8/layout/bProcess4"/>
    <dgm:cxn modelId="{3FB872AB-3302-40FE-978B-3212248238D6}" type="presParOf" srcId="{4A02D56F-E94D-4E4F-876E-C79006CBBE61}" destId="{BB87B985-24A5-4A86-A6D1-87FE5907A027}" srcOrd="0" destOrd="0" presId="urn:microsoft.com/office/officeart/2005/8/layout/bProcess4"/>
    <dgm:cxn modelId="{E44DB868-C5CA-4448-9847-46DEC33CD837}" type="presParOf" srcId="{BB87B985-24A5-4A86-A6D1-87FE5907A027}" destId="{7289C758-98C7-4CE6-BCAE-8E3A48D91B29}" srcOrd="0" destOrd="0" presId="urn:microsoft.com/office/officeart/2005/8/layout/bProcess4"/>
    <dgm:cxn modelId="{C4218B74-2619-48D7-B972-6B4897D84C16}" type="presParOf" srcId="{BB87B985-24A5-4A86-A6D1-87FE5907A027}" destId="{F96D9CF6-74F5-4054-BD3E-DCCD8A238C2A}" srcOrd="1" destOrd="0" presId="urn:microsoft.com/office/officeart/2005/8/layout/bProcess4"/>
    <dgm:cxn modelId="{AEB2BFB1-C09D-4FEA-A925-5684E260191E}" type="presParOf" srcId="{4A02D56F-E94D-4E4F-876E-C79006CBBE61}" destId="{7E92D964-8058-4310-88D4-4C6B2215CA97}" srcOrd="1" destOrd="0" presId="urn:microsoft.com/office/officeart/2005/8/layout/bProcess4"/>
    <dgm:cxn modelId="{F46FFABA-C180-4C74-A6AA-7ECE5E360234}" type="presParOf" srcId="{4A02D56F-E94D-4E4F-876E-C79006CBBE61}" destId="{6B0B67D1-C753-4E89-8699-E47434E6DEC4}" srcOrd="2" destOrd="0" presId="urn:microsoft.com/office/officeart/2005/8/layout/bProcess4"/>
    <dgm:cxn modelId="{195D5273-C64E-4879-80B8-7AFC699DFFF0}" type="presParOf" srcId="{6B0B67D1-C753-4E89-8699-E47434E6DEC4}" destId="{A74A29C2-F3FC-4A15-BA40-B440F691AF1C}" srcOrd="0" destOrd="0" presId="urn:microsoft.com/office/officeart/2005/8/layout/bProcess4"/>
    <dgm:cxn modelId="{E875FF0E-8C17-4F37-AF59-2C54EA7BF6DE}" type="presParOf" srcId="{6B0B67D1-C753-4E89-8699-E47434E6DEC4}" destId="{72E22FEE-4A06-4CE1-A18A-44F02FD59001}" srcOrd="1" destOrd="0" presId="urn:microsoft.com/office/officeart/2005/8/layout/bProcess4"/>
    <dgm:cxn modelId="{F280D07B-5AF2-42F9-A9EB-4C6B90AA6A90}" type="presParOf" srcId="{4A02D56F-E94D-4E4F-876E-C79006CBBE61}" destId="{B7ECE78D-30CF-48AC-B7EC-A2D601916742}" srcOrd="3" destOrd="0" presId="urn:microsoft.com/office/officeart/2005/8/layout/bProcess4"/>
    <dgm:cxn modelId="{63CC3F84-CCB1-4707-93C3-7BFB0B54C17D}" type="presParOf" srcId="{4A02D56F-E94D-4E4F-876E-C79006CBBE61}" destId="{15C5D29D-CFD9-44E5-8A6F-4C15DB798263}" srcOrd="4" destOrd="0" presId="urn:microsoft.com/office/officeart/2005/8/layout/bProcess4"/>
    <dgm:cxn modelId="{4039E033-6FE3-409B-A2D5-FE98ADD02415}" type="presParOf" srcId="{15C5D29D-CFD9-44E5-8A6F-4C15DB798263}" destId="{0E58D2CE-EC17-44C3-B058-8A6606CF841B}" srcOrd="0" destOrd="0" presId="urn:microsoft.com/office/officeart/2005/8/layout/bProcess4"/>
    <dgm:cxn modelId="{E73DCBC4-E842-45F1-87B5-33C7BFD03AE7}" type="presParOf" srcId="{15C5D29D-CFD9-44E5-8A6F-4C15DB798263}" destId="{23BCA72E-FAC5-46A2-8270-F876B72659DC}" srcOrd="1" destOrd="0" presId="urn:microsoft.com/office/officeart/2005/8/layout/bProcess4"/>
    <dgm:cxn modelId="{5BAEB45B-F7F7-4240-982F-55F2424C0465}" type="presParOf" srcId="{4A02D56F-E94D-4E4F-876E-C79006CBBE61}" destId="{95E02FC9-252F-4292-8708-375ECE217E19}" srcOrd="5" destOrd="0" presId="urn:microsoft.com/office/officeart/2005/8/layout/bProcess4"/>
    <dgm:cxn modelId="{80CFDD22-CE71-4B61-90B4-EA98B42356BE}" type="presParOf" srcId="{4A02D56F-E94D-4E4F-876E-C79006CBBE61}" destId="{81A12E5E-7D4C-46F6-BF3A-BD14E452635C}" srcOrd="6" destOrd="0" presId="urn:microsoft.com/office/officeart/2005/8/layout/bProcess4"/>
    <dgm:cxn modelId="{24F567F0-9F24-4A9A-83AC-5D22516B9077}" type="presParOf" srcId="{81A12E5E-7D4C-46F6-BF3A-BD14E452635C}" destId="{35CC8707-6227-40A6-8FEB-3304370E644D}" srcOrd="0" destOrd="0" presId="urn:microsoft.com/office/officeart/2005/8/layout/bProcess4"/>
    <dgm:cxn modelId="{84FFDEA4-1CA5-4B0E-AAC5-AFE7F93EACF6}" type="presParOf" srcId="{81A12E5E-7D4C-46F6-BF3A-BD14E452635C}" destId="{5E093C6C-4D24-4BDD-868D-2CD3707C0BF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C2045-19E5-4586-8A82-0ED5BA73E61C}">
      <dsp:nvSpPr>
        <dsp:cNvPr id="0" name=""/>
        <dsp:cNvSpPr/>
      </dsp:nvSpPr>
      <dsp:spPr>
        <a:xfrm>
          <a:off x="494099" y="1235969"/>
          <a:ext cx="1303875" cy="130387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52F1E-D28D-45DC-8754-597002C8C39B}">
      <dsp:nvSpPr>
        <dsp:cNvPr id="0" name=""/>
        <dsp:cNvSpPr/>
      </dsp:nvSpPr>
      <dsp:spPr>
        <a:xfrm>
          <a:off x="771974" y="1513844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BA5DE-E17F-4226-899C-67B474FE383C}">
      <dsp:nvSpPr>
        <dsp:cNvPr id="0" name=""/>
        <dsp:cNvSpPr/>
      </dsp:nvSpPr>
      <dsp:spPr>
        <a:xfrm>
          <a:off x="77287" y="2945969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3000" kern="1200" noProof="0" dirty="0" smtClean="0"/>
            <a:t>Ідея</a:t>
          </a:r>
          <a:endParaRPr lang="uk-UA" sz="3000" kern="1200" noProof="0" dirty="0"/>
        </a:p>
      </dsp:txBody>
      <dsp:txXfrm>
        <a:off x="77287" y="2945969"/>
        <a:ext cx="2137500" cy="720000"/>
      </dsp:txXfrm>
    </dsp:sp>
    <dsp:sp modelId="{64207C47-3A14-45CE-AEBB-950AA7CB587D}">
      <dsp:nvSpPr>
        <dsp:cNvPr id="0" name=""/>
        <dsp:cNvSpPr/>
      </dsp:nvSpPr>
      <dsp:spPr>
        <a:xfrm>
          <a:off x="3005662" y="1235969"/>
          <a:ext cx="1303875" cy="130387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D6C1E-CBFF-474F-8D9C-E7009CFCAC74}">
      <dsp:nvSpPr>
        <dsp:cNvPr id="0" name=""/>
        <dsp:cNvSpPr/>
      </dsp:nvSpPr>
      <dsp:spPr>
        <a:xfrm>
          <a:off x="3283537" y="1513844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D43D9-B46C-4A8E-8FA0-7728BC4D62CD}">
      <dsp:nvSpPr>
        <dsp:cNvPr id="0" name=""/>
        <dsp:cNvSpPr/>
      </dsp:nvSpPr>
      <dsp:spPr>
        <a:xfrm>
          <a:off x="2588849" y="2945969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3000" kern="1200" noProof="0" dirty="0" smtClean="0"/>
            <a:t>Розробка</a:t>
          </a:r>
          <a:endParaRPr lang="uk-UA" sz="3000" kern="1200" noProof="0" dirty="0"/>
        </a:p>
      </dsp:txBody>
      <dsp:txXfrm>
        <a:off x="2588849" y="2945969"/>
        <a:ext cx="2137500" cy="720000"/>
      </dsp:txXfrm>
    </dsp:sp>
    <dsp:sp modelId="{41A1C510-2DCF-44FA-87F3-8423FF19B3AE}">
      <dsp:nvSpPr>
        <dsp:cNvPr id="0" name=""/>
        <dsp:cNvSpPr/>
      </dsp:nvSpPr>
      <dsp:spPr>
        <a:xfrm>
          <a:off x="5517225" y="1235969"/>
          <a:ext cx="1303875" cy="130387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5247F8-AB47-4E92-BDC5-412B72189390}">
      <dsp:nvSpPr>
        <dsp:cNvPr id="0" name=""/>
        <dsp:cNvSpPr/>
      </dsp:nvSpPr>
      <dsp:spPr>
        <a:xfrm>
          <a:off x="5795100" y="1513844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FD7ED-7EA4-4F7B-9F57-8E3622F21CDA}">
      <dsp:nvSpPr>
        <dsp:cNvPr id="0" name=""/>
        <dsp:cNvSpPr/>
      </dsp:nvSpPr>
      <dsp:spPr>
        <a:xfrm>
          <a:off x="5100412" y="2945969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13335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3000" kern="1200" noProof="0" dirty="0" smtClean="0"/>
            <a:t>Створення</a:t>
          </a:r>
          <a:endParaRPr lang="uk-UA" sz="3000" kern="1200" noProof="0" dirty="0"/>
        </a:p>
      </dsp:txBody>
      <dsp:txXfrm>
        <a:off x="5100412" y="2945969"/>
        <a:ext cx="213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2D964-8058-4310-88D4-4C6B2215CA97}">
      <dsp:nvSpPr>
        <dsp:cNvPr id="0" name=""/>
        <dsp:cNvSpPr/>
      </dsp:nvSpPr>
      <dsp:spPr>
        <a:xfrm rot="5400000">
          <a:off x="-356959" y="1216971"/>
          <a:ext cx="1592361" cy="192935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D9CF6-74F5-4054-BD3E-DCCD8A238C2A}">
      <dsp:nvSpPr>
        <dsp:cNvPr id="0" name=""/>
        <dsp:cNvSpPr/>
      </dsp:nvSpPr>
      <dsp:spPr>
        <a:xfrm>
          <a:off x="2759" y="190984"/>
          <a:ext cx="2143726" cy="128623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500" kern="1200" noProof="0" dirty="0"/>
        </a:p>
      </dsp:txBody>
      <dsp:txXfrm>
        <a:off x="40432" y="228657"/>
        <a:ext cx="2068380" cy="1210889"/>
      </dsp:txXfrm>
    </dsp:sp>
    <dsp:sp modelId="{B7ECE78D-30CF-48AC-B7EC-A2D601916742}">
      <dsp:nvSpPr>
        <dsp:cNvPr id="0" name=""/>
        <dsp:cNvSpPr/>
      </dsp:nvSpPr>
      <dsp:spPr>
        <a:xfrm>
          <a:off x="446937" y="2020868"/>
          <a:ext cx="2835722" cy="192935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E22FEE-4A06-4CE1-A18A-44F02FD59001}">
      <dsp:nvSpPr>
        <dsp:cNvPr id="0" name=""/>
        <dsp:cNvSpPr/>
      </dsp:nvSpPr>
      <dsp:spPr>
        <a:xfrm>
          <a:off x="2759" y="1798779"/>
          <a:ext cx="2143726" cy="128623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500" kern="1200" noProof="0" dirty="0"/>
        </a:p>
      </dsp:txBody>
      <dsp:txXfrm>
        <a:off x="40432" y="1836452"/>
        <a:ext cx="2068380" cy="1210889"/>
      </dsp:txXfrm>
    </dsp:sp>
    <dsp:sp modelId="{95E02FC9-252F-4292-8708-375ECE217E19}">
      <dsp:nvSpPr>
        <dsp:cNvPr id="0" name=""/>
        <dsp:cNvSpPr/>
      </dsp:nvSpPr>
      <dsp:spPr>
        <a:xfrm rot="16200000">
          <a:off x="2494196" y="1216971"/>
          <a:ext cx="1592361" cy="192935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BCA72E-FAC5-46A2-8270-F876B72659DC}">
      <dsp:nvSpPr>
        <dsp:cNvPr id="0" name=""/>
        <dsp:cNvSpPr/>
      </dsp:nvSpPr>
      <dsp:spPr>
        <a:xfrm>
          <a:off x="2853914" y="1798779"/>
          <a:ext cx="2143726" cy="128623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500" kern="1200" noProof="0" dirty="0"/>
        </a:p>
      </dsp:txBody>
      <dsp:txXfrm>
        <a:off x="2891587" y="1836452"/>
        <a:ext cx="2068380" cy="1210889"/>
      </dsp:txXfrm>
    </dsp:sp>
    <dsp:sp modelId="{5E093C6C-4D24-4BDD-868D-2CD3707C0BF8}">
      <dsp:nvSpPr>
        <dsp:cNvPr id="0" name=""/>
        <dsp:cNvSpPr/>
      </dsp:nvSpPr>
      <dsp:spPr>
        <a:xfrm>
          <a:off x="2853914" y="190984"/>
          <a:ext cx="2143726" cy="1286235"/>
        </a:xfrm>
        <a:prstGeom prst="roundRect">
          <a:avLst>
            <a:gd name="adj" fmla="val 10000"/>
          </a:avLst>
        </a:prstGeom>
        <a:solidFill>
          <a:schemeClr val="tx1">
            <a:lumMod val="90000"/>
            <a:lumOff val="1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500" kern="1200" noProof="0" dirty="0"/>
        </a:p>
      </dsp:txBody>
      <dsp:txXfrm>
        <a:off x="2891587" y="228657"/>
        <a:ext cx="2068380" cy="1210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Список із підписами піктограм у колі"/>
  <dgm:desc val="Використовується для відображення непослідовних або згрупованих фрагментів інформації, супроводжуваних спорідненим візуальним вмістом. Рекомендовано для піктограм або маленьких зображень з короткими текстовими підписами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6F2CF-3AB7-4353-98DC-4EC8B1FD3F43}" type="datetime1">
              <a:rPr lang="uk-UA" smtClean="0"/>
              <a:t>18.12.2019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85E9-36F3-4080-8137-98D83148B76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5171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noProof="0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FA11-32DA-48C1-9C79-3E6E67F84FC1}" type="datetime1">
              <a:rPr lang="uk-UA" noProof="0" smtClean="0"/>
              <a:pPr/>
              <a:t>18.12.2019</a:t>
            </a:fld>
            <a:endParaRPr lang="uk-UA" noProof="0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/>
            <a:r>
              <a:rPr lang="uk-UA" noProof="0" dirty="0" smtClean="0"/>
              <a:t>Другий рівень</a:t>
            </a:r>
          </a:p>
          <a:p>
            <a:pPr lvl="2"/>
            <a:r>
              <a:rPr lang="uk-UA" noProof="0" dirty="0" smtClean="0"/>
              <a:t>Третій рівень</a:t>
            </a:r>
          </a:p>
          <a:p>
            <a:pPr lvl="3"/>
            <a:r>
              <a:rPr lang="uk-UA" noProof="0" dirty="0" smtClean="0"/>
              <a:t>Четвертий рівень</a:t>
            </a:r>
          </a:p>
          <a:p>
            <a:pPr lvl="4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38255-887A-4451-8A11-1A074ACD9DD7}" type="slidenum">
              <a:rPr lang="uk-UA" noProof="0" smtClean="0"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88456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38255-887A-4451-8A11-1A074ACD9DD7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494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38255-887A-4451-8A11-1A074ACD9DD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178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38255-887A-4451-8A11-1A074ACD9DD7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45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38255-887A-4451-8A11-1A074ACD9DD7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108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кутник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uk-UA" noProof="0" dirty="0" smtClean="0"/>
              <a:t>Клацніть, щоб змінити стиль зразка підзаголовка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9E63F9-39B0-466C-AD29-C74357172FD7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2522FC-FD34-41FD-B83B-EC48D24157F6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6FABCE-68A6-4ED3-B448-182CF3F35B9C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76A184-E6F0-4D22-8DC3-5DCF988E1E09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E3EE50-4FF6-42AF-BA55-D5EABD045083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A5970C-9754-4CC0-9F6A-39264C68D7D5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 dirty="0" smtClean="0"/>
              <a:t>Зразок тексту</a:t>
            </a:r>
            <a:endParaRPr lang="uk-UA" noProof="0" dirty="0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422E8C-61CA-4187-9478-AC246AA6D465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12" name="Місце для номера слайда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 dirty="0" smtClean="0"/>
              <a:t>Клацніть, щоб редагувати стиль зразка заголовка</a:t>
            </a:r>
            <a:endParaRPr lang="uk-UA" noProof="0" dirty="0"/>
          </a:p>
        </p:txBody>
      </p:sp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6687C0-050B-4051-AEC8-D745954D85D4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7EE371-2809-4BE7-8F0F-E463EE5ACDE1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Відредагуйте стиль зразка тексту</a:t>
            </a:r>
            <a:endParaRPr lang="uk-UA" noProof="0" dirty="0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9EBF1F-C3D6-4045-B5E6-13656BDC0509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  <p:sp>
        <p:nvSpPr>
          <p:cNvPr id="11" name="Місце для вмісту 2">
            <a:extLst>
              <a:ext uri="{FF2B5EF4-FFF2-40B4-BE49-F238E27FC236}">
                <a16:creationId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12" name="Місце для вмісту 2">
            <a:extLst>
              <a:ext uri="{FF2B5EF4-FFF2-40B4-BE49-F238E27FC236}">
                <a16:creationId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13" name="Місце для тексту 5">
            <a:extLst>
              <a:ext uri="{FF2B5EF4-FFF2-40B4-BE49-F238E27FC236}">
                <a16:creationId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14" name="Місце для тексту 5">
            <a:extLst>
              <a:ext uri="{FF2B5EF4-FFF2-40B4-BE49-F238E27FC236}">
                <a16:creationId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 dirty="0" smtClean="0"/>
              <a:t>Клацніть піктограму, щоб додати зображення</a:t>
            </a:r>
            <a:endParaRPr lang="uk-UA" noProof="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 dirty="0" smtClean="0"/>
              <a:t>Відредагуйте стиль зразка тексту</a:t>
            </a:r>
            <a:endParaRPr lang="uk-UA" noProof="0" dirty="0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846BD9-6175-4787-A1BD-644A04770B69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uk-UA" noProof="0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uk-UA" noProof="0" dirty="0" smtClean="0"/>
              <a:t>Зразок заголовка</a:t>
            </a:r>
            <a:endParaRPr lang="uk-UA" noProof="0" dirty="0"/>
          </a:p>
        </p:txBody>
      </p:sp>
      <p:sp>
        <p:nvSpPr>
          <p:cNvPr id="38" name="Прямокутник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uk-UA" noProof="0" dirty="0" smtClean="0"/>
              <a:t>Зразок тексту</a:t>
            </a:r>
          </a:p>
          <a:p>
            <a:pPr lvl="1" rtl="0"/>
            <a:r>
              <a:rPr lang="uk-UA" noProof="0" dirty="0" smtClean="0"/>
              <a:t>Другий рівень</a:t>
            </a:r>
          </a:p>
          <a:p>
            <a:pPr lvl="2" rtl="0"/>
            <a:r>
              <a:rPr lang="uk-UA" noProof="0" dirty="0" smtClean="0"/>
              <a:t>Третій рівень</a:t>
            </a:r>
          </a:p>
          <a:p>
            <a:pPr lvl="3" rtl="0"/>
            <a:r>
              <a:rPr lang="uk-UA" noProof="0" dirty="0" smtClean="0"/>
              <a:t>Четвертий рівень</a:t>
            </a:r>
          </a:p>
          <a:p>
            <a:pPr lvl="4" rtl="0"/>
            <a:r>
              <a:rPr lang="uk-UA" noProof="0" dirty="0" smtClean="0"/>
              <a:t>П’ятий рівень</a:t>
            </a:r>
            <a:endParaRPr lang="uk-UA" noProof="0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BB9CFF9-E5FA-4E99-9B6F-3022AE5EB033}" type="datetime1">
              <a:rPr lang="uk-UA" noProof="0" smtClean="0"/>
              <a:t>18.12.2019</a:t>
            </a:fld>
            <a:endParaRPr lang="uk-UA" noProof="0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uk-UA" noProof="0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uk-UA" noProof="0" smtClean="0"/>
              <a:pPr/>
              <a:t>‹№›</a:t>
            </a:fld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кутник 9">
            <a:extLst>
              <a:ext uri="{FF2B5EF4-FFF2-40B4-BE49-F238E27FC236}">
                <a16:creationId xmlns:a16="http://schemas.microsoft.com/office/drawing/2014/main" id="{8869841E-71E7-4F51-8E6F-5E8A5E3756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pic>
        <p:nvPicPr>
          <p:cNvPr id="5" name="Зображення 4" descr="Плани">
            <a:extLst>
              <a:ext uri="{FF2B5EF4-FFF2-40B4-BE49-F238E27FC236}">
                <a16:creationId xmlns:a16="http://schemas.microsoft.com/office/drawing/2014/main" id="{A3A2E0DA-DA21-447D-AD1F-3DB915DD0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594B067E-A161-4B29-A8FA-FEEB194495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CA50C-1A88-4B3F-A34F-FE199F420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 rtlCol="0">
            <a:normAutofit/>
          </a:bodyPr>
          <a:lstStyle/>
          <a:p>
            <a:pPr rtl="0"/>
            <a:r>
              <a:rPr lang="uk-UA" sz="4800" dirty="0" smtClean="0"/>
              <a:t>Архітектура, дизайн</a:t>
            </a:r>
            <a:endParaRPr lang="uk-UA" sz="48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CC2D51-705E-403A-AC0E-9157DC55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70" cy="914400"/>
          </a:xfrm>
        </p:spPr>
        <p:txBody>
          <a:bodyPr rtlCol="0">
            <a:normAutofit/>
          </a:bodyPr>
          <a:lstStyle/>
          <a:p>
            <a:pPr rtl="0"/>
            <a:endParaRPr lang="uk-UA" dirty="0"/>
          </a:p>
        </p:txBody>
      </p:sp>
      <p:sp>
        <p:nvSpPr>
          <p:cNvPr id="14" name="Прямокутник 13">
            <a:extLst>
              <a:ext uri="{FF2B5EF4-FFF2-40B4-BE49-F238E27FC236}">
                <a16:creationId xmlns:a16="http://schemas.microsoft.com/office/drawing/2014/main" id="{C20C741F-0826-4AB6-A92E-AB4EB50216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582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Прямокутник 31">
            <a:extLst>
              <a:ext uri="{FF2B5EF4-FFF2-40B4-BE49-F238E27FC236}">
                <a16:creationId xmlns:a16="http://schemas.microsoft.com/office/drawing/2014/main" id="{DA178560-78C9-4CB5-BE46-05302CDA8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pic>
        <p:nvPicPr>
          <p:cNvPr id="5" name="Рисунок 4" descr="група людей розглядає креслення&#10;">
            <a:extLst>
              <a:ext uri="{FF2B5EF4-FFF2-40B4-BE49-F238E27FC236}">
                <a16:creationId xmlns:a16="http://schemas.microsoft.com/office/drawing/2014/main" id="{DC582F7A-0108-4267-A3E3-CA43CDA2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"/>
          <a:stretch/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69461EC9-A94F-4225-B526-5C862F340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92750-E12D-4995-ABCB-5BB846060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/>
              <a:t>Планування процесу</a:t>
            </a:r>
            <a:endParaRPr lang="uk-UA" dirty="0"/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D87160F7-FCB2-48B7-8BB8-BEFF45F6BF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7130" y="754144"/>
            <a:ext cx="7865196" cy="533576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E9282B84-621E-4580-80B7-222118AE44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Місце для вмісту 3" descr="Місце для піктограми SmartArt ">
            <a:extLst>
              <a:ext uri="{FF2B5EF4-FFF2-40B4-BE49-F238E27FC236}">
                <a16:creationId xmlns:a16="http://schemas.microsoft.com/office/drawing/2014/main" id="{F5DF3745-CCEE-4BD3-9E49-A25F9124AC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754341"/>
              </p:ext>
            </p:extLst>
          </p:nvPr>
        </p:nvGraphicFramePr>
        <p:xfrm>
          <a:off x="3972128" y="971055"/>
          <a:ext cx="7315200" cy="490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591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0">
            <a:extLst>
              <a:ext uri="{FF2B5EF4-FFF2-40B4-BE49-F238E27FC236}">
                <a16:creationId xmlns:a16="http://schemas.microsoft.com/office/drawing/2014/main" id="{72AC46CB-E41C-431E-B498-6295C0C5E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254"/>
            <a:ext cx="5608255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1F858-2A30-4F73-962A-B70A932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4998963" cy="1255469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/>
              <a:t>Основні складові успіху</a:t>
            </a:r>
            <a:endParaRPr lang="uk-UA" dirty="0"/>
          </a:p>
        </p:txBody>
      </p:sp>
      <p:pic>
        <p:nvPicPr>
          <p:cNvPr id="6" name="Зображення 5" descr="Жінка стоїть в офісі та розглядає креслення">
            <a:extLst>
              <a:ext uri="{FF2B5EF4-FFF2-40B4-BE49-F238E27FC236}">
                <a16:creationId xmlns:a16="http://schemas.microsoft.com/office/drawing/2014/main" id="{6F523839-0F2B-44C9-82BE-A2C19B244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44" r="2462"/>
          <a:stretch/>
        </p:blipFill>
        <p:spPr>
          <a:xfrm>
            <a:off x="6083162" y="759254"/>
            <a:ext cx="5238340" cy="5330650"/>
          </a:xfrm>
          <a:prstGeom prst="rect">
            <a:avLst/>
          </a:prstGeom>
        </p:spPr>
      </p:pic>
      <p:graphicFrame>
        <p:nvGraphicFramePr>
          <p:cNvPr id="3" name="Місце для вмісту 3"/>
          <p:cNvGraphicFramePr/>
          <p:nvPr>
            <p:extLst>
              <p:ext uri="{D42A27DB-BD31-4B8C-83A1-F6EECF244321}">
                <p14:modId xmlns:p14="http://schemas.microsoft.com/office/powerpoint/2010/main" val="8411669"/>
              </p:ext>
            </p:extLst>
          </p:nvPr>
        </p:nvGraphicFramePr>
        <p:xfrm>
          <a:off x="303927" y="2510394"/>
          <a:ext cx="5000400" cy="32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689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кутник 9">
            <a:extLst>
              <a:ext uri="{FF2B5EF4-FFF2-40B4-BE49-F238E27FC236}">
                <a16:creationId xmlns:a16="http://schemas.microsoft.com/office/drawing/2014/main" id="{474A7FC5-56F0-4FE3-8383-04EE92963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pic>
        <p:nvPicPr>
          <p:cNvPr id="5" name="Зображення 4" descr="Показники">
            <a:extLst>
              <a:ext uri="{FF2B5EF4-FFF2-40B4-BE49-F238E27FC236}">
                <a16:creationId xmlns:a16="http://schemas.microsoft.com/office/drawing/2014/main" id="{BC829010-59E7-4B6E-AE76-EEE7D0ED0D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DE6BEBC3-6A99-4A53-9835-9875E0841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3299F-3E8A-4BF7-9C3D-B9F22CF94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/>
              <a:t>Дякуємо!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F6083A9-53C1-4358-80D7-727411C121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5" y="3454094"/>
            <a:ext cx="7315200" cy="2130552"/>
          </a:xfrm>
        </p:spPr>
        <p:txBody>
          <a:bodyPr rtlCol="0">
            <a:normAutofit/>
          </a:bodyPr>
          <a:lstStyle/>
          <a:p>
            <a:pPr rtl="0"/>
            <a:r>
              <a:rPr lang="uk-UA" b="1" dirty="0" smtClean="0"/>
              <a:t>abc@example.com</a:t>
            </a:r>
            <a:endParaRPr lang="uk-UA" dirty="0"/>
          </a:p>
        </p:txBody>
      </p:sp>
      <p:sp>
        <p:nvSpPr>
          <p:cNvPr id="14" name="Прямокутник 13">
            <a:extLst>
              <a:ext uri="{FF2B5EF4-FFF2-40B4-BE49-F238E27FC236}">
                <a16:creationId xmlns:a16="http://schemas.microsoft.com/office/drawing/2014/main" id="{D1006911-EDB8-4CDF-AEAA-A3FA060851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816944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Office PowerPoint</Application>
  <PresentationFormat>Широкий екран</PresentationFormat>
  <Paragraphs>12</Paragraphs>
  <Slides>4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8" baseType="lpstr">
      <vt:lpstr>Calibri</vt:lpstr>
      <vt:lpstr>Corbel</vt:lpstr>
      <vt:lpstr>Wingdings 2</vt:lpstr>
      <vt:lpstr>Рамка</vt:lpstr>
      <vt:lpstr>Архітектура, дизайн</vt:lpstr>
      <vt:lpstr>Планування процесу</vt:lpstr>
      <vt:lpstr>Основні складові успіху</vt:lpstr>
      <vt:lpstr>Дякуємо!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2019-04-01T22:45:50Z</dcterms:created>
  <dcterms:modified xsi:type="dcterms:W3CDTF">2019-12-18T07:06:10Z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