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5" r:id="rId11"/>
    <p:sldId id="285" r:id="rId12"/>
    <p:sldId id="296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712" autoAdjust="0"/>
  </p:normalViewPr>
  <p:slideViewPr>
    <p:cSldViewPr snapToGrid="0">
      <p:cViewPr varScale="1">
        <p:scale>
          <a:sx n="90" d="100"/>
          <a:sy n="90" d="100"/>
        </p:scale>
        <p:origin x="66" y="37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Валовий дохід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E-436F-B155-11D12081EC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E-436F-B155-11D12081EC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1E-436F-B155-11D12081ECA9}"/>
              </c:ext>
            </c:extLst>
          </c:dPt>
          <c:cat>
            <c:strRef>
              <c:f>Sheet1!$A$2:$A$6</c:f>
              <c:strCache>
                <c:ptCount val="5"/>
                <c:pt idx="0">
                  <c:v>20PP</c:v>
                </c:pt>
                <c:pt idx="1">
                  <c:v>20PP</c:v>
                </c:pt>
                <c:pt idx="2">
                  <c:v>20PP</c:v>
                </c:pt>
                <c:pt idx="3">
                  <c:v>20PP</c:v>
                </c:pt>
                <c:pt idx="4">
                  <c:v>20PP</c:v>
                </c:pt>
              </c:strCache>
            </c:strRef>
          </c:cat>
          <c:val>
            <c:numRef>
              <c:f>Sheet1!$B$2:$B$6</c:f>
              <c:numCache>
                <c:formatCode>#,##0"₴"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1E-436F-B155-11D12081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4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₴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4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uk-UA" noProof="0"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Збут компанії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66-4D13-90A4-391C509065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6-4D13-90A4-391C50906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6-4D13-90A4-391C509065D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66-4D13-90A4-391C509065DF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66-4D13-90A4-391C509065D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6-4D13-90A4-391C509065DF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66-4D13-90A4-391C509065DF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66-4D13-90A4-391C509065DF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66-4D13-90A4-391C509065DF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66-4D13-90A4-391C50906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197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20PP</c:v>
                </c:pt>
                <c:pt idx="1">
                  <c:v>20PP</c:v>
                </c:pt>
                <c:pt idx="2">
                  <c:v>20PP</c:v>
                </c:pt>
                <c:pt idx="3">
                  <c:v>20PP</c:v>
                </c:pt>
                <c:pt idx="4">
                  <c:v>20PP</c:v>
                </c:pt>
              </c:strCache>
            </c:strRef>
          </c:cat>
          <c:val>
            <c:numRef>
              <c:f>Sheet1!$B$2:$B$6</c:f>
              <c:numCache>
                <c:formatCode>#,##0"₴"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66-4D13-90A4-391C50906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uk-UA" noProof="0"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uk-UA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Дохід за певний період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D-47FC-97C2-FA87298C22F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D-47FC-97C2-FA87298C22F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0D-47FC-97C2-FA87298C22F3}"/>
              </c:ext>
            </c:extLst>
          </c:dPt>
          <c:cat>
            <c:strRef>
              <c:f>Sheet1!$A$2:$A$6</c:f>
              <c:strCache>
                <c:ptCount val="5"/>
                <c:pt idx="0">
                  <c:v>20PP</c:v>
                </c:pt>
                <c:pt idx="1">
                  <c:v>20PP</c:v>
                </c:pt>
                <c:pt idx="2">
                  <c:v>20PP</c:v>
                </c:pt>
                <c:pt idx="3">
                  <c:v>20PP</c:v>
                </c:pt>
                <c:pt idx="4">
                  <c:v>20PP</c:v>
                </c:pt>
              </c:strCache>
            </c:strRef>
          </c:cat>
          <c:val>
            <c:numRef>
              <c:f>Sheet1!$B$2:$B$6</c:f>
              <c:numCache>
                <c:formatCode>#,##0"₴"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0D-47FC-97C2-FA87298C2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4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₴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4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uk-UA" noProof="0"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24ED877-E016-4736-BA15-B7E08914B5B3}"/>
            </a:ext>
          </a:extLst>
        </cdr:cNvPr>
        <cdr:cNvSpPr/>
      </cdr:nvSpPr>
      <cdr:spPr>
        <a:xfrm xmlns:a="http://schemas.openxmlformats.org/drawingml/2006/main">
          <a:off x="0" y="0"/>
          <a:ext cx="3389313" cy="4444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0.01573</cdr:y>
    </cdr:from>
    <cdr:to>
      <cdr:x>1</cdr:x>
      <cdr:y>0.99541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6A7CD3C2-FB35-40AE-A325-CA3A3223D0AF}"/>
            </a:ext>
          </a:extLst>
        </cdr:cNvPr>
        <cdr:cNvSpPr/>
      </cdr:nvSpPr>
      <cdr:spPr>
        <a:xfrm xmlns:a="http://schemas.openxmlformats.org/drawingml/2006/main">
          <a:off x="0" y="69912"/>
          <a:ext cx="3389313" cy="43539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4B140F-C108-47E9-A6B4-E00CD3DE3E73}" type="datetime1">
              <a:rPr lang="uk-UA" smtClean="0"/>
              <a:t>12.12.2019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026518-F9D4-4B17-81F5-B8C0F5784E7C}" type="datetime1">
              <a:rPr lang="uk-UA" noProof="0" smtClean="0"/>
              <a:t>12.12.2019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32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78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87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51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52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31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59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02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5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із зображення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noProof="0"/>
              <a:t>Клацніть, щоб змінити заголовок презентації.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ємо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noProof="0"/>
              <a:t>Дякуємо!</a:t>
            </a:r>
          </a:p>
        </p:txBody>
      </p:sp>
      <p:sp>
        <p:nvSpPr>
          <p:cNvPr id="9" name="Місце для тексту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Повне ім’я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Номер телефону</a:t>
            </a:r>
          </a:p>
        </p:txBody>
      </p:sp>
      <p:sp>
        <p:nvSpPr>
          <p:cNvPr id="11" name="Місце для тексту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Адреса електронної пошти або ім’я користувача соціальної мережі</a:t>
            </a:r>
          </a:p>
        </p:txBody>
      </p:sp>
      <p:sp>
        <p:nvSpPr>
          <p:cNvPr id="12" name="Місце для тексту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Веб-сайт компанії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ід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озділи з пі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тексту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9" name="Пі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1" name="Місце для тексту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3" name="Місце для тексту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5" name="Місце для тексту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7" name="Місце для тексту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noProof="0"/>
              <a:t>Клацніть, щоб змінити заголовок презентації.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uk-UA" noProof="0"/>
              <a:t>Клацніть, щоб змінити роздільник розділів.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11" name="Місце для тексту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08000"/>
            <a:ext cx="11328000" cy="5183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1886" y="1007250"/>
            <a:ext cx="5460114" cy="5169713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999" y="1007250"/>
            <a:ext cx="5448115" cy="5169713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11" name="Прямокутник 10" descr="Блок зі зсувом ліворуч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2" name="Прямокутник 11" descr="Смужка зі зсувом праворуч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4" name="Місце для тексту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224128"/>
            <a:ext cx="5448115" cy="35877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6" name="Місце для тексту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086" y="1224128"/>
            <a:ext cx="5447914" cy="35877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7" name="Місце для вмісту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99886" y="1955731"/>
            <a:ext cx="5447914" cy="4233932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8" name="Місце для вмісту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00" y="1943031"/>
            <a:ext cx="5447914" cy="4246632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Змінити заголовок сторінки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11" name="Прямокутник 10" descr="Блок зі зсувом ліворуч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8816" y="432001"/>
            <a:ext cx="6971184" cy="542905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5" name="Місце для тексту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11" name="Прямокутник 10" descr="Блок зі зсувом ліворуч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9" name="Місце для тексту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0" name="Місце для зображення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__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Клацніть, щоб змінити заголовок сторінки.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 dirty="0"/>
              <a:t>Підзаголовок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graphicFrame>
        <p:nvGraphicFramePr>
          <p:cNvPr id="8" name="Діаграма 7" title="Діаграма з місцем для валового доходу">
            <a:extLst>
              <a:ext uri="{FF2B5EF4-FFF2-40B4-BE49-F238E27FC236}">
                <a16:creationId xmlns:a16="http://schemas.microsoft.com/office/drawing/2014/main" id="{0F60C5FF-F2F2-4EA7-ADED-E162A5B82B4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44166658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іаграма 8" title="Діаграма з місцем для валового доходу">
            <a:extLst>
              <a:ext uri="{FF2B5EF4-FFF2-40B4-BE49-F238E27FC236}">
                <a16:creationId xmlns:a16="http://schemas.microsoft.com/office/drawing/2014/main" id="{D5AA46A9-40E0-4FA5-BFED-6D14ED62EFF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79769614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іаграма 9" title="Діаграма з місцем для валового доходу">
            <a:extLst>
              <a:ext uri="{FF2B5EF4-FFF2-40B4-BE49-F238E27FC236}">
                <a16:creationId xmlns:a16="http://schemas.microsoft.com/office/drawing/2014/main" id="{F7175363-BD78-41A0-92CF-0F9E5A14568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61757748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826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4370" y="2033588"/>
            <a:ext cx="8863262" cy="2790825"/>
          </a:xfrm>
        </p:spPr>
        <p:txBody>
          <a:bodyPr rtlCol="0"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оздільник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</a:t>
            </a:r>
            <a:br>
              <a:rPr lang="uk-UA" noProof="0"/>
            </a:br>
            <a:r>
              <a:rPr lang="uk-UA" noProof="0"/>
              <a:t>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noProof="0"/>
              <a:t>Клацніть, щоб змінити роздільник розділів.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 з пі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9" name="Пі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ліворуч для порівняння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2362553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869901"/>
            <a:ext cx="5472000" cy="3376963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2" name="Місце ліворуч для порівняння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2363078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8" name="Місце для тексту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867078"/>
            <a:ext cx="5472113" cy="3379036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10" name="Прямокутник 9" descr="Блок зі зсувом ліворуч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1" name="Прямокутник 10" descr="Смужка зі зсувом праворуч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оздільник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</a:t>
            </a:r>
            <a:br>
              <a:rPr lang="uk-UA" noProof="0"/>
            </a:br>
            <a:r>
              <a:rPr lang="uk-UA" noProof="0"/>
              <a:t>фотографію сюди.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104052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uk-UA" noProof="0"/>
              <a:t>Клацніть, щоб змінити роздільник розділів.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10259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noProof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і 3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вмісту 10">
            <a:extLst>
              <a:ext uri="{FF2B5EF4-FFF2-40B4-BE49-F238E27FC236}">
                <a16:creationId xmlns:a16="http://schemas.microsoft.com/office/drawing/2014/main" id="{454B80C6-ACBE-4877-BC36-02B9C42A2DA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85569" y="1590675"/>
            <a:ext cx="3246121" cy="4365524"/>
          </a:xfrm>
        </p:spPr>
        <p:txBody>
          <a:bodyPr rtlCol="0"/>
          <a:lstStyle/>
          <a:p>
            <a:pPr lvl="0" rtl="0"/>
            <a:r>
              <a:rPr lang="uk-UA" noProof="0"/>
              <a:t>Зразки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2" name="Місце для вмісту 10">
            <a:extLst>
              <a:ext uri="{FF2B5EF4-FFF2-40B4-BE49-F238E27FC236}">
                <a16:creationId xmlns:a16="http://schemas.microsoft.com/office/drawing/2014/main" id="{2D5A5AA1-9589-4EC6-B469-1EE7724E7DD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508564" y="1590675"/>
            <a:ext cx="3246121" cy="4259325"/>
          </a:xfrm>
        </p:spPr>
        <p:txBody>
          <a:bodyPr rtlCol="0"/>
          <a:lstStyle/>
          <a:p>
            <a:pPr lvl="0" rtl="0"/>
            <a:r>
              <a:rPr lang="uk-UA" noProof="0"/>
              <a:t>Зразки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A9557FF2-93A3-48A1-AB68-35D6813B3A9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02920" y="1590675"/>
            <a:ext cx="3246121" cy="4365524"/>
          </a:xfrm>
        </p:spPr>
        <p:txBody>
          <a:bodyPr rtlCol="0"/>
          <a:lstStyle/>
          <a:p>
            <a:pPr lvl="0" rtl="0"/>
            <a:r>
              <a:rPr lang="uk-UA" noProof="0"/>
              <a:t>Зразки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4118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noProof="0"/>
              <a:t>Підзаголовок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0D32884E-EBB5-47FA-9B0A-E32B264BC5A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12064" y="1655063"/>
            <a:ext cx="11248136" cy="4123945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Вставте або перетягніть фотографію.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52944" y="5359400"/>
            <a:ext cx="4207056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noProof="0"/>
              <a:t>Введіть підпис.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колонтитул.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5" name="Заголовок 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31" name="Полілінія: фі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uk-UA" noProof="0"/>
              <a:t>Клацніть, щоб змінити заголовок сторінки.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6" r:id="rId3"/>
    <p:sldLayoutId id="2147483662" r:id="rId4"/>
    <p:sldLayoutId id="2147483659" r:id="rId5"/>
    <p:sldLayoutId id="2147483663" r:id="rId6"/>
    <p:sldLayoutId id="2147483677" r:id="rId7"/>
    <p:sldLayoutId id="2147483654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3" r:id="rId20"/>
    <p:sldLayoutId id="2147483674" r:id="rId21"/>
    <p:sldLayoutId id="2147483676" r:id="rId22"/>
    <p:sldLayoutId id="2147483655" r:id="rId23"/>
    <p:sldLayoutId id="2147483675" r:id="rId24"/>
    <p:sldLayoutId id="2147483672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 descr="Руки, які поєднуються в коло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uk-UA" spc="100" dirty="0"/>
              <a:t>Заголовок презентації</a:t>
            </a:r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uk-UA"/>
              <a:t>Lorem ipsum dolor sit amet, adipiscing elit</a:t>
            </a:r>
          </a:p>
        </p:txBody>
      </p:sp>
      <p:sp>
        <p:nvSpPr>
          <p:cNvPr id="51" name="Текстове поле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861453" y="4185694"/>
            <a:ext cx="2249682" cy="50659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500"/>
              </a:lnSpc>
            </a:pPr>
            <a:r>
              <a:rPr lang="uk-UA" sz="36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ДОМЕНИ</a:t>
            </a:r>
            <a:r>
              <a:rPr lang="uk-UA" sz="24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uk-UA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uk-UA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uk-UA" sz="2800"/>
              <a:t>Lorem ipsum dolor sit amet, consectetur adipiscing elit. </a:t>
            </a:r>
          </a:p>
          <a:p>
            <a:pPr rtl="0"/>
            <a:r>
              <a:rPr lang="uk-UA"/>
              <a:t>Ut fermentum a magna ut eleifend. Integer convallis suscipit ante eu varius. </a:t>
            </a:r>
          </a:p>
          <a:p>
            <a:pPr rtl="0"/>
            <a:r>
              <a:rPr lang="uk-UA"/>
              <a:t>Morbi a purus dolor. Suspendisse sit amet ipsum finibus justo viverra blandit. </a:t>
            </a:r>
          </a:p>
          <a:p>
            <a:pPr rtl="0"/>
            <a:r>
              <a:rPr lang="uk-UA"/>
              <a:t>Ut congue quis tortor eget sodales. </a:t>
            </a:r>
          </a:p>
        </p:txBody>
      </p:sp>
      <p:pic>
        <p:nvPicPr>
          <p:cNvPr id="9" name="Місце для зображення 8" descr="Руки, які торкаються мобільного телефона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Про нас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uk-UA"/>
              <a:t>Lorem ipsum dolor sit amet, consectetur adipiscing elit. Etiam aliquet eu mi quis lacinia. Ut fermentum a magna ut.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8" name="Текстове поле 7">
            <a:extLst>
              <a:ext uri="{FF2B5EF4-FFF2-40B4-BE49-F238E27FC236}">
                <a16:creationId xmlns:a16="http://schemas.microsoft.com/office/drawing/2014/main" id="{B18572AD-668E-4659-9FF0-2AF93103341D}"/>
              </a:ext>
            </a:extLst>
          </p:cNvPr>
          <p:cNvSpPr txBox="1"/>
          <p:nvPr/>
        </p:nvSpPr>
        <p:spPr>
          <a:xfrm>
            <a:off x="9998133" y="6425858"/>
            <a:ext cx="1543834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Місце для зображення 13" descr="Рука, яка пише на папері для нотаток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uk-UA"/>
              <a:t>Наші зобов’язання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uk-UA"/>
              <a:t>Lorem ipsum dolor sit amet, consectetur adipiscing elit.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uk-UA" sz="2800"/>
              <a:t>Lorem ipsum dolor sit amet, consectetur adipiscing elit. </a:t>
            </a:r>
          </a:p>
          <a:p>
            <a:pPr rtl="0"/>
            <a:r>
              <a:rPr lang="uk-UA"/>
              <a:t>Ut fermentum a magna ut eleifend. Integer convallis suscipit ante eu varius. </a:t>
            </a:r>
          </a:p>
          <a:p>
            <a:pPr rtl="0"/>
            <a:r>
              <a:rPr lang="uk-UA"/>
              <a:t>Morbi a purus dolor. Suspendisse sit amet ipsum finibus justo viverra blandit. </a:t>
            </a:r>
          </a:p>
          <a:p>
            <a:pPr rtl="0"/>
            <a:r>
              <a:rPr lang="uk-UA"/>
              <a:t>Ut congue quis tortor eget sodales. 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8" name="Текстове поле 7">
            <a:extLst>
              <a:ext uri="{FF2B5EF4-FFF2-40B4-BE49-F238E27FC236}">
                <a16:creationId xmlns:a16="http://schemas.microsoft.com/office/drawing/2014/main" id="{CCD1C0C4-98E0-4389-8509-615AF4DCF19C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зображення 10" descr="Комп’ютер, мобільний телефон, книги тощо на столі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0" y="2204792"/>
            <a:ext cx="6807200" cy="1944000"/>
          </a:xfrm>
        </p:spPr>
        <p:txBody>
          <a:bodyPr rtlCol="0"/>
          <a:lstStyle/>
          <a:p>
            <a:pPr rtl="0"/>
            <a:r>
              <a:rPr lang="uk-UA"/>
              <a:t>Варіант 1 роздільника розділів</a:t>
            </a:r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800" y="4148860"/>
            <a:ext cx="6807200" cy="1100565"/>
          </a:xfrm>
        </p:spPr>
        <p:txBody>
          <a:bodyPr rtlCol="0"/>
          <a:lstStyle/>
          <a:p>
            <a:pPr rtl="0"/>
            <a:r>
              <a:rPr lang="uk-UA"/>
              <a:t>Lorem ipsum dolor sit amet, consectetur adipiscing elit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6" name="Текстове поле 5">
            <a:extLst>
              <a:ext uri="{FF2B5EF4-FFF2-40B4-BE49-F238E27FC236}">
                <a16:creationId xmlns:a16="http://schemas.microsoft.com/office/drawing/2014/main" id="{53B5FCD7-F025-4E44-BCCF-2EE7955C1D28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Порівняння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uk-UA"/>
              <a:t>Lorem ipsum dolor sit amet, consectetur adipiscing elit.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/>
              <a:t>Дослідницька компанія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uk-UA"/>
              <a:t>Nulla a erat eget nunc hendrerit ultrices eu nec nulla. Donec viverra leo aliquet, auctor quam id, convallis orci. </a:t>
            </a:r>
          </a:p>
          <a:p>
            <a:pPr lvl="1" rtl="0"/>
            <a:r>
              <a:rPr lang="uk-UA"/>
              <a:t>Sed in molestie est. Cras ornare turpis at ligula posuere, sit amet accumsan neque lobortis.</a:t>
            </a:r>
          </a:p>
          <a:p>
            <a:pPr lvl="1" rtl="0"/>
            <a:r>
              <a:rPr lang="uk-UA"/>
              <a:t>Maecenas mattis risus ligula, sed ullamcorper nunc efficitur sed. 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/>
              <a:t>Конкурентні послуги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/>
              <a:t>Praesent venenatis quam tortor, viverra nunc rutrum. </a:t>
            </a:r>
          </a:p>
          <a:p>
            <a:pPr lvl="1" rtl="0"/>
            <a:r>
              <a:rPr lang="uk-UA"/>
              <a:t>Maecenas malesuada ultricies sapien sit amet pharetra. </a:t>
            </a:r>
          </a:p>
          <a:p>
            <a:pPr lvl="1" rtl="0"/>
            <a:r>
              <a:rPr lang="uk-UA"/>
              <a:t>Nunc tempus, risus sodales hendrerit, arcu dolor commodo libero, a sollicitudin quam nulla quis lectus. In at porta mauris. 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/>
          </a:p>
        </p:txBody>
      </p:sp>
      <p:sp>
        <p:nvSpPr>
          <p:cNvPr id="14" name="Текстове поле 13">
            <a:extLst>
              <a:ext uri="{FF2B5EF4-FFF2-40B4-BE49-F238E27FC236}">
                <a16:creationId xmlns:a16="http://schemas.microsoft.com/office/drawing/2014/main" id="{8F853133-BD2D-4542-A502-E7B759366A03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Місце для зображення 22" descr="Жінка працює за ноутбуком і посміхається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" r="209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6887922" cy="1958400"/>
          </a:xfrm>
        </p:spPr>
        <p:txBody>
          <a:bodyPr rtlCol="0"/>
          <a:lstStyle/>
          <a:p>
            <a:pPr rtl="0"/>
            <a:r>
              <a:rPr lang="uk-UA"/>
              <a:t>Варіант 2 роздільника розділів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885956" cy="1100565"/>
          </a:xfrm>
        </p:spPr>
        <p:txBody>
          <a:bodyPr rtlCol="0"/>
          <a:lstStyle/>
          <a:p>
            <a:pPr rtl="0"/>
            <a:r>
              <a:rPr lang="uk-UA"/>
              <a:t>Lorem ipsum dolor sit amet, consectetur adipiscing elit</a:t>
            </a:r>
          </a:p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6" name="Текстове поле 5">
            <a:extLst>
              <a:ext uri="{FF2B5EF4-FFF2-40B4-BE49-F238E27FC236}">
                <a16:creationId xmlns:a16="http://schemas.microsoft.com/office/drawing/2014/main" id="{27A68B24-6CBB-4B8E-AC76-E27A1DE280BE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Таблиця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uk-UA"/>
              <a:t>Lorem ipsum dolor sit amet, consectetur adipiscing elit. 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12" name="Місце для вмісту 11">
            <a:extLst>
              <a:ext uri="{FF2B5EF4-FFF2-40B4-BE49-F238E27FC236}">
                <a16:creationId xmlns:a16="http://schemas.microsoft.com/office/drawing/2014/main" id="{22A547BB-2FD4-487C-BA76-54070BFE7353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graphicFrame>
        <p:nvGraphicFramePr>
          <p:cNvPr id="4" name="Таблиця 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63719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uk-UA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Постачальники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Користувачі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Консультанти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Замовники реклами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Валовий дохід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0" noProof="0">
                          <a:solidFill>
                            <a:schemeClr val="bg1"/>
                          </a:solidFill>
                          <a:latin typeface="+mj-lt"/>
                        </a:rPr>
                        <a:t>Дохід компанії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20РР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20РР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6 750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1 013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20РР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33 750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5 063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20РР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2 000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135 000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20 250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20РР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4 000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50 000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270 000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uk-UA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40 500 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7" name="Текстове поле 6">
            <a:extLst>
              <a:ext uri="{FF2B5EF4-FFF2-40B4-BE49-F238E27FC236}">
                <a16:creationId xmlns:a16="http://schemas.microsoft.com/office/drawing/2014/main" id="{51C2B81A-DCD8-4F76-8421-30C345488A1D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 descr="конференц-зала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8743" y="5359400"/>
            <a:ext cx="4401257" cy="565899"/>
          </a:xfr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r>
              <a:rPr lang="uk-UA"/>
              <a:t>Зображення з підписом lorem ipsum dolor sit amet у повноекранному режимі 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57449059-8E74-4D74-9455-28330314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заголовок</a:t>
            </a:r>
          </a:p>
        </p:txBody>
      </p:sp>
      <p:sp>
        <p:nvSpPr>
          <p:cNvPr id="7" name="Текстове поле 6">
            <a:extLst>
              <a:ext uri="{FF2B5EF4-FFF2-40B4-BE49-F238E27FC236}">
                <a16:creationId xmlns:a16="http://schemas.microsoft.com/office/drawing/2014/main" id="{42E999CF-1B39-4560-AB5E-9E4756B162D5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Місце для зображення 31" descr="руки, що аплодують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/>
              <a:t>Дякуємо!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 rtlCol="0"/>
          <a:lstStyle/>
          <a:p>
            <a:pPr rtl="0"/>
            <a:r>
              <a:rPr lang="uk-UA"/>
              <a:t>Надія Снігур</a:t>
            </a:r>
          </a:p>
        </p:txBody>
      </p:sp>
      <p:pic>
        <p:nvPicPr>
          <p:cNvPr id="8" name="Графіка 7" descr="Користувач" title="Піктограма: ім’я доповідача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 rtlCol="0"/>
          <a:lstStyle/>
          <a:p>
            <a:pPr rtl="0"/>
            <a:r>
              <a:rPr lang="uk-UA"/>
              <a:t>+0 (123) 456-78-90</a:t>
            </a:r>
          </a:p>
        </p:txBody>
      </p:sp>
      <p:pic>
        <p:nvPicPr>
          <p:cNvPr id="10" name="Графіка 9" descr="Смартфон" title="Піктограма: номер телефону доповідача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 rtlCol="0"/>
          <a:lstStyle/>
          <a:p>
            <a:pPr rtl="0"/>
            <a:r>
              <a:rPr lang="uk-UA"/>
              <a:t>nadiia@domains-123.com</a:t>
            </a:r>
          </a:p>
        </p:txBody>
      </p:sp>
      <p:pic>
        <p:nvPicPr>
          <p:cNvPr id="9" name="Графіка 8" descr="Конверт" title="Піктограма: адреса електронної пошти доповідача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 rtlCol="0"/>
          <a:lstStyle/>
          <a:p>
            <a:pPr rtl="0"/>
            <a:r>
              <a:rPr lang="uk-UA"/>
              <a:t>ТОВ "Домени України"</a:t>
            </a:r>
          </a:p>
        </p:txBody>
      </p:sp>
      <p:pic>
        <p:nvPicPr>
          <p:cNvPr id="11" name="Графіка 10" descr="Посилання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/>
          <a:p>
            <a:pPr rtl="0"/>
            <a:r>
              <a:rPr lang="uk-UA"/>
              <a:t>9</a:t>
            </a:r>
          </a:p>
        </p:txBody>
      </p:sp>
      <p:sp>
        <p:nvSpPr>
          <p:cNvPr id="13" name="Текстове поле 12">
            <a:extLst>
              <a:ext uri="{FF2B5EF4-FFF2-40B4-BE49-F238E27FC236}">
                <a16:creationId xmlns:a16="http://schemas.microsoft.com/office/drawing/2014/main" id="{72743D1A-5C29-48E0-AA30-57D127716B1B}"/>
              </a:ext>
            </a:extLst>
          </p:cNvPr>
          <p:cNvSpPr txBox="1"/>
          <p:nvPr/>
        </p:nvSpPr>
        <p:spPr>
          <a:xfrm>
            <a:off x="9997200" y="6425858"/>
            <a:ext cx="15444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uk-UA" sz="2500" b="1" i="0" spc="-100" dirty="0">
                <a:solidFill>
                  <a:schemeClr val="accent1"/>
                </a:solidFill>
                <a:latin typeface="+mj-lt"/>
              </a:rPr>
              <a:t>ДОМЕНИ</a:t>
            </a:r>
            <a:r>
              <a:rPr lang="uk-UA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uk-U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uk-U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9EDE6-EADC-4C51-A618-17CCFAE3C1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AF4CCF4-D450-4896-9D26-824C258C6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F07EC-B350-49E7-B6F3-FED47ED1C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</Template>
  <TotalTime>0</TotalTime>
  <Words>424</Words>
  <PresentationFormat>Широкий екран</PresentationFormat>
  <Paragraphs>104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Corbel</vt:lpstr>
      <vt:lpstr>Times New Roman</vt:lpstr>
      <vt:lpstr>Тема Office</vt:lpstr>
      <vt:lpstr>Заголовок презентації</vt:lpstr>
      <vt:lpstr>Про нас</vt:lpstr>
      <vt:lpstr>Наші зобов’язання</vt:lpstr>
      <vt:lpstr>Варіант 1 роздільника розділів</vt:lpstr>
      <vt:lpstr>Порівняння</vt:lpstr>
      <vt:lpstr>Варіант 2 роздільника розділів</vt:lpstr>
      <vt:lpstr>Таблиця</vt:lpstr>
      <vt:lpstr>заголовок</vt:lpstr>
      <vt:lpstr>Дякуємо!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2019-07-14T15:57:29Z</dcterms:created>
  <dcterms:modified xsi:type="dcterms:W3CDTF">2019-12-12T07:39:53Z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