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autoCompressPictures="0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56" r:id="rId5"/>
    <p:sldId id="277" r:id="rId6"/>
  </p:sldIdLst>
  <p:sldSz cx="12192000" cy="6858000"/>
  <p:notesSz cx="6858000" cy="9144000"/>
  <p:defaultTextStyle>
    <a:defPPr rtl="0">
      <a:defRPr lang="uk-ua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1" autoAdjust="0"/>
    <p:restoredTop sz="92352" autoAdjust="0"/>
  </p:normalViewPr>
  <p:slideViewPr>
    <p:cSldViewPr snapToGrid="0">
      <p:cViewPr varScale="1">
        <p:scale>
          <a:sx n="115" d="100"/>
          <a:sy n="115" d="100"/>
        </p:scale>
        <p:origin x="31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3822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5.png"/><Relationship Id="rId4" Type="http://schemas.openxmlformats.org/officeDocument/2006/relationships/image" Target="../media/image6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5.png"/><Relationship Id="rId4" Type="http://schemas.openxmlformats.org/officeDocument/2006/relationships/image" Target="../media/image6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_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1A66772-F185-4D58-B8BB-E9370D7A7A2B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icon_accent2_2" csCatId="accent2" phldr="1"/>
      <dgm:spPr/>
      <dgm:t>
        <a:bodyPr rtlCol="0"/>
        <a:lstStyle/>
        <a:p>
          <a:pPr rtl="0"/>
          <a:endParaRPr lang="en-US"/>
        </a:p>
      </dgm:t>
    </dgm:pt>
    <dgm:pt modelId="{40FC4FFE-8987-4A26-B7F4-8A516F18ADAE}">
      <dgm:prSet/>
      <dgm:spPr/>
      <dgm:t>
        <a:bodyPr rtlCol="0"/>
        <a:lstStyle/>
        <a:p>
          <a:pPr rtl="0">
            <a:lnSpc>
              <a:spcPct val="100000"/>
            </a:lnSpc>
            <a:defRPr cap="all"/>
          </a:pPr>
          <a:r>
            <a:rPr lang="uk-UA" noProof="0" dirty="0" err="1" smtClean="0">
              <a:latin typeface="Calibri" panose="020F0502020204030204" pitchFamily="34" charset="0"/>
            </a:rPr>
            <a:t>Lorem</a:t>
          </a:r>
          <a:r>
            <a:rPr lang="uk-UA" noProof="0" dirty="0" smtClean="0">
              <a:latin typeface="Calibri" panose="020F0502020204030204" pitchFamily="34" charset="0"/>
            </a:rPr>
            <a:t> </a:t>
          </a:r>
          <a:r>
            <a:rPr lang="uk-UA" noProof="0" dirty="0" err="1" smtClean="0">
              <a:latin typeface="Calibri" panose="020F0502020204030204" pitchFamily="34" charset="0"/>
            </a:rPr>
            <a:t>ipsum</a:t>
          </a:r>
          <a:r>
            <a:rPr lang="uk-UA" noProof="0" dirty="0" smtClean="0">
              <a:latin typeface="Calibri" panose="020F0502020204030204" pitchFamily="34" charset="0"/>
            </a:rPr>
            <a:t> </a:t>
          </a:r>
          <a:r>
            <a:rPr lang="uk-UA" noProof="0" dirty="0" err="1" smtClean="0">
              <a:latin typeface="Calibri" panose="020F0502020204030204" pitchFamily="34" charset="0"/>
            </a:rPr>
            <a:t>dolor</a:t>
          </a:r>
          <a:r>
            <a:rPr lang="uk-UA" noProof="0" dirty="0" smtClean="0">
              <a:latin typeface="Calibri" panose="020F0502020204030204" pitchFamily="34" charset="0"/>
            </a:rPr>
            <a:t> </a:t>
          </a:r>
          <a:r>
            <a:rPr lang="uk-UA" noProof="0" dirty="0" err="1" smtClean="0">
              <a:latin typeface="Calibri" panose="020F0502020204030204" pitchFamily="34" charset="0"/>
            </a:rPr>
            <a:t>sit</a:t>
          </a:r>
          <a:r>
            <a:rPr lang="uk-UA" noProof="0" dirty="0" smtClean="0">
              <a:latin typeface="Calibri" panose="020F0502020204030204" pitchFamily="34" charset="0"/>
            </a:rPr>
            <a:t> </a:t>
          </a:r>
          <a:r>
            <a:rPr lang="uk-UA" noProof="0" dirty="0" err="1" smtClean="0">
              <a:latin typeface="Calibri" panose="020F0502020204030204" pitchFamily="34" charset="0"/>
            </a:rPr>
            <a:t>amet</a:t>
          </a:r>
          <a:r>
            <a:rPr lang="uk-UA" noProof="0" dirty="0" smtClean="0">
              <a:latin typeface="Calibri" panose="020F0502020204030204" pitchFamily="34" charset="0"/>
            </a:rPr>
            <a:t>, </a:t>
          </a:r>
          <a:r>
            <a:rPr lang="uk-UA" noProof="0" dirty="0" err="1" smtClean="0">
              <a:latin typeface="Calibri" panose="020F0502020204030204" pitchFamily="34" charset="0"/>
            </a:rPr>
            <a:t>consectetuer</a:t>
          </a:r>
          <a:r>
            <a:rPr lang="uk-UA" noProof="0" dirty="0" smtClean="0">
              <a:latin typeface="Calibri" panose="020F0502020204030204" pitchFamily="34" charset="0"/>
            </a:rPr>
            <a:t> </a:t>
          </a:r>
          <a:r>
            <a:rPr lang="uk-UA" noProof="0" dirty="0" err="1" smtClean="0">
              <a:latin typeface="Calibri" panose="020F0502020204030204" pitchFamily="34" charset="0"/>
            </a:rPr>
            <a:t>adipiscing</a:t>
          </a:r>
          <a:r>
            <a:rPr lang="uk-UA" noProof="0" dirty="0" smtClean="0">
              <a:latin typeface="Calibri" panose="020F0502020204030204" pitchFamily="34" charset="0"/>
            </a:rPr>
            <a:t> </a:t>
          </a:r>
          <a:r>
            <a:rPr lang="uk-UA" noProof="0" dirty="0" err="1" smtClean="0">
              <a:latin typeface="Calibri" panose="020F0502020204030204" pitchFamily="34" charset="0"/>
            </a:rPr>
            <a:t>elit</a:t>
          </a:r>
          <a:r>
            <a:rPr lang="uk-UA" noProof="0" dirty="0" smtClean="0">
              <a:latin typeface="Calibri" panose="020F0502020204030204" pitchFamily="34" charset="0"/>
            </a:rPr>
            <a:t>. </a:t>
          </a:r>
          <a:endParaRPr lang="uk-UA" noProof="0" dirty="0">
            <a:latin typeface="Calibri" panose="020F0502020204030204" pitchFamily="34" charset="0"/>
          </a:endParaRPr>
        </a:p>
      </dgm:t>
    </dgm:pt>
    <dgm:pt modelId="{CAD7EF86-FB23-41F6-BF42-040B36DEFDB1}" type="parTrans" cxnId="{C7AD8469-3C68-4AF9-AB82-79B0043AA120}">
      <dgm:prSet/>
      <dgm:spPr/>
      <dgm:t>
        <a:bodyPr rtlCol="0"/>
        <a:lstStyle/>
        <a:p>
          <a:pPr rtl="0"/>
          <a:endParaRPr lang="uk-UA" noProof="0" dirty="0">
            <a:latin typeface="Calibri" panose="020F0502020204030204" pitchFamily="34" charset="0"/>
          </a:endParaRPr>
        </a:p>
      </dgm:t>
    </dgm:pt>
    <dgm:pt modelId="{5B62599A-5C9B-48E7-896E-EA782AC60C8B}" type="sibTrans" cxnId="{C7AD8469-3C68-4AF9-AB82-79B0043AA120}">
      <dgm:prSet/>
      <dgm:spPr/>
      <dgm:t>
        <a:bodyPr rtlCol="0"/>
        <a:lstStyle/>
        <a:p>
          <a:pPr rtl="0"/>
          <a:endParaRPr lang="uk-UA" noProof="0" dirty="0">
            <a:latin typeface="Calibri" panose="020F0502020204030204" pitchFamily="34" charset="0"/>
          </a:endParaRPr>
        </a:p>
      </dgm:t>
    </dgm:pt>
    <dgm:pt modelId="{49225C73-1633-42F1-AB3B-7CB183E5F8B8}">
      <dgm:prSet/>
      <dgm:spPr/>
      <dgm:t>
        <a:bodyPr rtlCol="0"/>
        <a:lstStyle/>
        <a:p>
          <a:pPr rtl="0">
            <a:lnSpc>
              <a:spcPct val="100000"/>
            </a:lnSpc>
            <a:defRPr cap="all"/>
          </a:pPr>
          <a:r>
            <a:rPr lang="uk-UA" noProof="0" dirty="0" err="1" smtClean="0">
              <a:latin typeface="Calibri" panose="020F0502020204030204" pitchFamily="34" charset="0"/>
            </a:rPr>
            <a:t>Nunc</a:t>
          </a:r>
          <a:r>
            <a:rPr lang="uk-UA" noProof="0" dirty="0" smtClean="0">
              <a:latin typeface="Calibri" panose="020F0502020204030204" pitchFamily="34" charset="0"/>
            </a:rPr>
            <a:t> </a:t>
          </a:r>
          <a:r>
            <a:rPr lang="uk-UA" noProof="0" dirty="0" err="1" smtClean="0">
              <a:latin typeface="Calibri" panose="020F0502020204030204" pitchFamily="34" charset="0"/>
            </a:rPr>
            <a:t>viverra</a:t>
          </a:r>
          <a:r>
            <a:rPr lang="uk-UA" noProof="0" dirty="0" smtClean="0">
              <a:latin typeface="Calibri" panose="020F0502020204030204" pitchFamily="34" charset="0"/>
            </a:rPr>
            <a:t> </a:t>
          </a:r>
          <a:r>
            <a:rPr lang="uk-UA" noProof="0" dirty="0" err="1" smtClean="0">
              <a:latin typeface="Calibri" panose="020F0502020204030204" pitchFamily="34" charset="0"/>
            </a:rPr>
            <a:t>imperdiet</a:t>
          </a:r>
          <a:r>
            <a:rPr lang="uk-UA" noProof="0" dirty="0" smtClean="0">
              <a:latin typeface="Calibri" panose="020F0502020204030204" pitchFamily="34" charset="0"/>
            </a:rPr>
            <a:t> </a:t>
          </a:r>
          <a:r>
            <a:rPr lang="uk-UA" noProof="0" dirty="0" err="1" smtClean="0">
              <a:latin typeface="Calibri" panose="020F0502020204030204" pitchFamily="34" charset="0"/>
            </a:rPr>
            <a:t>enim</a:t>
          </a:r>
          <a:r>
            <a:rPr lang="uk-UA" noProof="0" dirty="0" smtClean="0">
              <a:latin typeface="Calibri" panose="020F0502020204030204" pitchFamily="34" charset="0"/>
            </a:rPr>
            <a:t>. </a:t>
          </a:r>
          <a:r>
            <a:rPr lang="uk-UA" noProof="0" dirty="0" err="1" smtClean="0">
              <a:latin typeface="Calibri" panose="020F0502020204030204" pitchFamily="34" charset="0"/>
            </a:rPr>
            <a:t>Fusce</a:t>
          </a:r>
          <a:r>
            <a:rPr lang="uk-UA" noProof="0" dirty="0" smtClean="0">
              <a:latin typeface="Calibri" panose="020F0502020204030204" pitchFamily="34" charset="0"/>
            </a:rPr>
            <a:t> </a:t>
          </a:r>
          <a:r>
            <a:rPr lang="uk-UA" noProof="0" dirty="0" err="1" smtClean="0">
              <a:latin typeface="Calibri" panose="020F0502020204030204" pitchFamily="34" charset="0"/>
            </a:rPr>
            <a:t>est</a:t>
          </a:r>
          <a:r>
            <a:rPr lang="uk-UA" noProof="0" dirty="0" smtClean="0">
              <a:latin typeface="Calibri" panose="020F0502020204030204" pitchFamily="34" charset="0"/>
            </a:rPr>
            <a:t>. </a:t>
          </a:r>
          <a:r>
            <a:rPr lang="uk-UA" noProof="0" dirty="0" err="1" smtClean="0">
              <a:latin typeface="Calibri" panose="020F0502020204030204" pitchFamily="34" charset="0"/>
            </a:rPr>
            <a:t>Vivamus</a:t>
          </a:r>
          <a:r>
            <a:rPr lang="uk-UA" noProof="0" dirty="0" smtClean="0">
              <a:latin typeface="Calibri" panose="020F0502020204030204" pitchFamily="34" charset="0"/>
            </a:rPr>
            <a:t> a </a:t>
          </a:r>
          <a:r>
            <a:rPr lang="uk-UA" noProof="0" dirty="0" err="1" smtClean="0">
              <a:latin typeface="Calibri" panose="020F0502020204030204" pitchFamily="34" charset="0"/>
            </a:rPr>
            <a:t>tellus</a:t>
          </a:r>
          <a:r>
            <a:rPr lang="uk-UA" noProof="0" dirty="0" smtClean="0">
              <a:latin typeface="Calibri" panose="020F0502020204030204" pitchFamily="34" charset="0"/>
            </a:rPr>
            <a:t>.</a:t>
          </a:r>
          <a:endParaRPr lang="uk-UA" noProof="0" dirty="0">
            <a:latin typeface="Calibri" panose="020F0502020204030204" pitchFamily="34" charset="0"/>
          </a:endParaRPr>
        </a:p>
      </dgm:t>
    </dgm:pt>
    <dgm:pt modelId="{1A0E2090-1D4F-438A-8766-B6030CE01ADD}" type="parTrans" cxnId="{A9154303-8225-4248-91DC-1B0156A35F07}">
      <dgm:prSet/>
      <dgm:spPr/>
      <dgm:t>
        <a:bodyPr rtlCol="0"/>
        <a:lstStyle/>
        <a:p>
          <a:pPr rtl="0"/>
          <a:endParaRPr lang="uk-UA" noProof="0" dirty="0">
            <a:latin typeface="Calibri" panose="020F0502020204030204" pitchFamily="34" charset="0"/>
          </a:endParaRPr>
        </a:p>
      </dgm:t>
    </dgm:pt>
    <dgm:pt modelId="{9646853A-8964-4519-A5B1-0B7D18B2983D}" type="sibTrans" cxnId="{A9154303-8225-4248-91DC-1B0156A35F07}">
      <dgm:prSet/>
      <dgm:spPr/>
      <dgm:t>
        <a:bodyPr rtlCol="0"/>
        <a:lstStyle/>
        <a:p>
          <a:pPr rtl="0"/>
          <a:endParaRPr lang="uk-UA" noProof="0" dirty="0">
            <a:latin typeface="Calibri" panose="020F0502020204030204" pitchFamily="34" charset="0"/>
          </a:endParaRPr>
        </a:p>
      </dgm:t>
    </dgm:pt>
    <dgm:pt modelId="{1C383F32-22E8-4F62-A3E0-BDC3D5F48992}">
      <dgm:prSet/>
      <dgm:spPr/>
      <dgm:t>
        <a:bodyPr rtlCol="0"/>
        <a:lstStyle/>
        <a:p>
          <a:pPr rtl="0">
            <a:lnSpc>
              <a:spcPct val="100000"/>
            </a:lnSpc>
            <a:defRPr cap="all"/>
          </a:pPr>
          <a:r>
            <a:rPr lang="uk-UA" noProof="0" dirty="0" err="1" smtClean="0">
              <a:latin typeface="Calibri" panose="020F0502020204030204" pitchFamily="34" charset="0"/>
            </a:rPr>
            <a:t>Pellentesque</a:t>
          </a:r>
          <a:r>
            <a:rPr lang="uk-UA" noProof="0" dirty="0" smtClean="0">
              <a:latin typeface="Calibri" panose="020F0502020204030204" pitchFamily="34" charset="0"/>
            </a:rPr>
            <a:t> </a:t>
          </a:r>
          <a:r>
            <a:rPr lang="uk-UA" noProof="0" dirty="0" err="1" smtClean="0">
              <a:latin typeface="Calibri" panose="020F0502020204030204" pitchFamily="34" charset="0"/>
            </a:rPr>
            <a:t>habitant</a:t>
          </a:r>
          <a:r>
            <a:rPr lang="uk-UA" noProof="0" dirty="0" smtClean="0">
              <a:latin typeface="Calibri" panose="020F0502020204030204" pitchFamily="34" charset="0"/>
            </a:rPr>
            <a:t> </a:t>
          </a:r>
          <a:r>
            <a:rPr lang="uk-UA" noProof="0" dirty="0" err="1" smtClean="0">
              <a:latin typeface="Calibri" panose="020F0502020204030204" pitchFamily="34" charset="0"/>
            </a:rPr>
            <a:t>morbi</a:t>
          </a:r>
          <a:r>
            <a:rPr lang="uk-UA" noProof="0" dirty="0" smtClean="0">
              <a:latin typeface="Calibri" panose="020F0502020204030204" pitchFamily="34" charset="0"/>
            </a:rPr>
            <a:t> </a:t>
          </a:r>
          <a:r>
            <a:rPr lang="uk-UA" noProof="0" dirty="0" err="1" smtClean="0">
              <a:latin typeface="Calibri" panose="020F0502020204030204" pitchFamily="34" charset="0"/>
            </a:rPr>
            <a:t>tristique</a:t>
          </a:r>
          <a:r>
            <a:rPr lang="uk-UA" noProof="0" dirty="0" smtClean="0">
              <a:latin typeface="Calibri" panose="020F0502020204030204" pitchFamily="34" charset="0"/>
            </a:rPr>
            <a:t> </a:t>
          </a:r>
          <a:r>
            <a:rPr lang="uk-UA" noProof="0" dirty="0" err="1" smtClean="0">
              <a:latin typeface="Calibri" panose="020F0502020204030204" pitchFamily="34" charset="0"/>
            </a:rPr>
            <a:t>senectus</a:t>
          </a:r>
          <a:r>
            <a:rPr lang="uk-UA" noProof="0" dirty="0" smtClean="0">
              <a:latin typeface="Calibri" panose="020F0502020204030204" pitchFamily="34" charset="0"/>
            </a:rPr>
            <a:t> </a:t>
          </a:r>
          <a:r>
            <a:rPr lang="uk-UA" noProof="0" dirty="0" err="1" smtClean="0">
              <a:latin typeface="Calibri" panose="020F0502020204030204" pitchFamily="34" charset="0"/>
            </a:rPr>
            <a:t>et</a:t>
          </a:r>
          <a:r>
            <a:rPr lang="uk-UA" noProof="0" dirty="0" smtClean="0">
              <a:latin typeface="Calibri" panose="020F0502020204030204" pitchFamily="34" charset="0"/>
            </a:rPr>
            <a:t> </a:t>
          </a:r>
          <a:r>
            <a:rPr lang="uk-UA" noProof="0" dirty="0" err="1" smtClean="0">
              <a:latin typeface="Calibri" panose="020F0502020204030204" pitchFamily="34" charset="0"/>
            </a:rPr>
            <a:t>netus</a:t>
          </a:r>
          <a:r>
            <a:rPr lang="uk-UA" noProof="0" dirty="0" smtClean="0">
              <a:latin typeface="Calibri" panose="020F0502020204030204" pitchFamily="34" charset="0"/>
            </a:rPr>
            <a:t>.</a:t>
          </a:r>
          <a:endParaRPr lang="uk-UA" noProof="0" dirty="0">
            <a:latin typeface="Calibri" panose="020F0502020204030204" pitchFamily="34" charset="0"/>
          </a:endParaRPr>
        </a:p>
      </dgm:t>
    </dgm:pt>
    <dgm:pt modelId="{A7920A2F-3244-4159-AF04-6A1D38B7B317}" type="parTrans" cxnId="{C4CCE57E-E871-46D6-BAD5-880252C95D22}">
      <dgm:prSet/>
      <dgm:spPr/>
      <dgm:t>
        <a:bodyPr rtlCol="0"/>
        <a:lstStyle/>
        <a:p>
          <a:pPr rtl="0"/>
          <a:endParaRPr lang="uk-UA" noProof="0" dirty="0">
            <a:latin typeface="Calibri" panose="020F0502020204030204" pitchFamily="34" charset="0"/>
          </a:endParaRPr>
        </a:p>
      </dgm:t>
    </dgm:pt>
    <dgm:pt modelId="{8500F72A-2C6D-4FDF-9C1D-CA691380EB0B}" type="sibTrans" cxnId="{C4CCE57E-E871-46D6-BAD5-880252C95D22}">
      <dgm:prSet/>
      <dgm:spPr/>
      <dgm:t>
        <a:bodyPr rtlCol="0"/>
        <a:lstStyle/>
        <a:p>
          <a:pPr rtl="0"/>
          <a:endParaRPr lang="uk-UA" noProof="0" dirty="0">
            <a:latin typeface="Calibri" panose="020F0502020204030204" pitchFamily="34" charset="0"/>
          </a:endParaRPr>
        </a:p>
      </dgm:t>
    </dgm:pt>
    <dgm:pt modelId="{50B3CE7C-E10B-4E23-BD93-03664997C932}" type="pres">
      <dgm:prSet presAssocID="{01A66772-F185-4D58-B8BB-E9370D7A7A2B}" presName="root" presStyleCnt="0">
        <dgm:presLayoutVars>
          <dgm:dir/>
          <dgm:resizeHandles val="exact"/>
        </dgm:presLayoutVars>
      </dgm:prSet>
      <dgm:spPr/>
      <dgm:t>
        <a:bodyPr rtlCol="0"/>
        <a:lstStyle/>
        <a:p>
          <a:pPr rtl="0"/>
          <a:endParaRPr lang="en-US"/>
        </a:p>
      </dgm:t>
    </dgm:pt>
    <dgm:pt modelId="{DE9CE479-E4AE-4283-AEF1-10C1535B4324}" type="pres">
      <dgm:prSet presAssocID="{40FC4FFE-8987-4A26-B7F4-8A516F18ADAE}" presName="compNode" presStyleCnt="0"/>
      <dgm:spPr/>
    </dgm:pt>
    <dgm:pt modelId="{B59FCF02-CAD2-4D6F-9542-AD86711168CA}" type="pres">
      <dgm:prSet presAssocID="{40FC4FFE-8987-4A26-B7F4-8A516F18ADAE}" presName="iconBgRect" presStyleLbl="bgShp" presStyleIdx="0" presStyleCnt="3"/>
      <dgm:spPr>
        <a:solidFill>
          <a:schemeClr val="accent1"/>
        </a:solidFill>
      </dgm:spPr>
    </dgm:pt>
    <dgm:pt modelId="{7C175B98-93F4-4D7C-BB95-1514AB879CD5}" type="pres">
      <dgm:prSet presAssocID="{40FC4FFE-8987-4A26-B7F4-8A516F18ADAE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t>
        <a:bodyPr/>
        <a:lstStyle/>
        <a:p>
          <a:endParaRPr lang="uk-UA"/>
        </a:p>
      </dgm:t>
      <dgm:extLst>
        <a:ext uri="{E40237B7-FDA0-4F09-8148-C483321AD2D9}">
          <dgm14:cNvPr xmlns:dgm14="http://schemas.microsoft.com/office/drawing/2010/diagram" id="0" name="" descr="Bar graph with downward trend"/>
        </a:ext>
      </dgm:extLst>
    </dgm:pt>
    <dgm:pt modelId="{677A3090-5F01-43FD-9FA6-C0420AD80FD6}" type="pres">
      <dgm:prSet presAssocID="{40FC4FFE-8987-4A26-B7F4-8A516F18ADAE}" presName="spaceRect" presStyleCnt="0"/>
      <dgm:spPr/>
    </dgm:pt>
    <dgm:pt modelId="{127117FB-F8A7-4A20-A8A7-EC686DDC76D0}" type="pres">
      <dgm:prSet presAssocID="{40FC4FFE-8987-4A26-B7F4-8A516F18ADAE}" presName="textRect" presStyleLbl="revTx" presStyleIdx="0" presStyleCnt="3">
        <dgm:presLayoutVars>
          <dgm:chMax val="1"/>
          <dgm:chPref val="1"/>
        </dgm:presLayoutVars>
      </dgm:prSet>
      <dgm:spPr/>
      <dgm:t>
        <a:bodyPr rtlCol="0"/>
        <a:lstStyle/>
        <a:p>
          <a:pPr rtl="0"/>
          <a:endParaRPr lang="en-US"/>
        </a:p>
      </dgm:t>
    </dgm:pt>
    <dgm:pt modelId="{FD1EED9C-83D3-41AD-A09B-D3B36354168F}" type="pres">
      <dgm:prSet presAssocID="{5B62599A-5C9B-48E7-896E-EA782AC60C8B}" presName="sibTrans" presStyleCnt="0"/>
      <dgm:spPr/>
    </dgm:pt>
    <dgm:pt modelId="{C998AB0A-577D-44AA-A068-F634DDE7BD47}" type="pres">
      <dgm:prSet presAssocID="{49225C73-1633-42F1-AB3B-7CB183E5F8B8}" presName="compNode" presStyleCnt="0"/>
      <dgm:spPr/>
    </dgm:pt>
    <dgm:pt modelId="{BCD8CDD9-0C56-4401-ADB1-8B48DAB2C96F}" type="pres">
      <dgm:prSet presAssocID="{49225C73-1633-42F1-AB3B-7CB183E5F8B8}" presName="iconBgRect" presStyleLbl="bgShp" presStyleIdx="1" presStyleCnt="3"/>
      <dgm:spPr>
        <a:solidFill>
          <a:schemeClr val="accent1"/>
        </a:solidFill>
      </dgm:spPr>
    </dgm:pt>
    <dgm:pt modelId="{DB4CA7C4-FCA1-4127-B20A-2A5C031A3CF4}" type="pres">
      <dgm:prSet presAssocID="{49225C73-1633-42F1-AB3B-7CB183E5F8B8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t>
        <a:bodyPr/>
        <a:lstStyle/>
        <a:p>
          <a:endParaRPr lang="uk-UA"/>
        </a:p>
      </dgm:t>
      <dgm:extLst>
        <a:ext uri="{E40237B7-FDA0-4F09-8148-C483321AD2D9}">
          <dgm14:cNvPr xmlns:dgm14="http://schemas.microsoft.com/office/drawing/2010/diagram" id="0" name="" descr="Presentation with bar chart"/>
        </a:ext>
      </dgm:extLst>
    </dgm:pt>
    <dgm:pt modelId="{9B0C8FBF-0BDD-48A5-967E-F3FE71659F6A}" type="pres">
      <dgm:prSet presAssocID="{49225C73-1633-42F1-AB3B-7CB183E5F8B8}" presName="spaceRect" presStyleCnt="0"/>
      <dgm:spPr/>
    </dgm:pt>
    <dgm:pt modelId="{7E6FE37A-5DB0-4899-9FCB-0CE39BC185F8}" type="pres">
      <dgm:prSet presAssocID="{49225C73-1633-42F1-AB3B-7CB183E5F8B8}" presName="textRect" presStyleLbl="revTx" presStyleIdx="1" presStyleCnt="3">
        <dgm:presLayoutVars>
          <dgm:chMax val="1"/>
          <dgm:chPref val="1"/>
        </dgm:presLayoutVars>
      </dgm:prSet>
      <dgm:spPr/>
      <dgm:t>
        <a:bodyPr rtlCol="0"/>
        <a:lstStyle/>
        <a:p>
          <a:pPr rtl="0"/>
          <a:endParaRPr lang="en-US"/>
        </a:p>
      </dgm:t>
    </dgm:pt>
    <dgm:pt modelId="{5A266296-0042-402F-92EF-D59AB148E92E}" type="pres">
      <dgm:prSet presAssocID="{9646853A-8964-4519-A5B1-0B7D18B2983D}" presName="sibTrans" presStyleCnt="0"/>
      <dgm:spPr/>
    </dgm:pt>
    <dgm:pt modelId="{ECFA770B-DE2C-4683-A038-58D0FE44BC27}" type="pres">
      <dgm:prSet presAssocID="{1C383F32-22E8-4F62-A3E0-BDC3D5F48992}" presName="compNode" presStyleCnt="0"/>
      <dgm:spPr/>
    </dgm:pt>
    <dgm:pt modelId="{FF93E135-77D6-48A0-8871-9BC93D705D06}" type="pres">
      <dgm:prSet presAssocID="{1C383F32-22E8-4F62-A3E0-BDC3D5F48992}" presName="iconBgRect" presStyleLbl="bgShp" presStyleIdx="2" presStyleCnt="3"/>
      <dgm:spPr>
        <a:solidFill>
          <a:schemeClr val="accent1"/>
        </a:solidFill>
      </dgm:spPr>
    </dgm:pt>
    <dgm:pt modelId="{39509775-983E-4110-B989-EE2CD6514BE0}" type="pres">
      <dgm:prSet presAssocID="{1C383F32-22E8-4F62-A3E0-BDC3D5F48992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rcRect/>
          <a:stretch>
            <a:fillRect/>
          </a:stretch>
        </a:blipFill>
        <a:ln>
          <a:noFill/>
        </a:ln>
      </dgm:spPr>
      <dgm:t>
        <a:bodyPr/>
        <a:lstStyle/>
        <a:p>
          <a:endParaRPr lang="uk-UA"/>
        </a:p>
      </dgm:t>
      <dgm:extLst>
        <a:ext uri="{E40237B7-FDA0-4F09-8148-C483321AD2D9}">
          <dgm14:cNvPr xmlns:dgm14="http://schemas.microsoft.com/office/drawing/2010/diagram" id="0" name="" descr="Stopwatch"/>
        </a:ext>
      </dgm:extLst>
    </dgm:pt>
    <dgm:pt modelId="{493B43B2-705C-4AE5-8A77-D8DEEDA1B5CF}" type="pres">
      <dgm:prSet presAssocID="{1C383F32-22E8-4F62-A3E0-BDC3D5F48992}" presName="spaceRect" presStyleCnt="0"/>
      <dgm:spPr/>
    </dgm:pt>
    <dgm:pt modelId="{1AEDC777-00B3-41D7-9AE1-23D741E941C3}" type="pres">
      <dgm:prSet presAssocID="{1C383F32-22E8-4F62-A3E0-BDC3D5F48992}" presName="textRect" presStyleLbl="revTx" presStyleIdx="2" presStyleCnt="3">
        <dgm:presLayoutVars>
          <dgm:chMax val="1"/>
          <dgm:chPref val="1"/>
        </dgm:presLayoutVars>
      </dgm:prSet>
      <dgm:spPr/>
      <dgm:t>
        <a:bodyPr rtlCol="0"/>
        <a:lstStyle/>
        <a:p>
          <a:pPr rtl="0"/>
          <a:endParaRPr lang="en-US"/>
        </a:p>
      </dgm:t>
    </dgm:pt>
  </dgm:ptLst>
  <dgm:cxnLst>
    <dgm:cxn modelId="{676D3A6A-6EA7-4483-BB12-0BD4A7D7AF9D}" type="presOf" srcId="{01A66772-F185-4D58-B8BB-E9370D7A7A2B}" destId="{50B3CE7C-E10B-4E23-BD93-03664997C932}" srcOrd="0" destOrd="0" presId="urn:microsoft.com/office/officeart/2018/5/layout/IconCircleLabelList"/>
    <dgm:cxn modelId="{7A710F69-5154-4855-ACF5-BC7C1BF85A80}" type="presOf" srcId="{49225C73-1633-42F1-AB3B-7CB183E5F8B8}" destId="{7E6FE37A-5DB0-4899-9FCB-0CE39BC185F8}" srcOrd="0" destOrd="0" presId="urn:microsoft.com/office/officeart/2018/5/layout/IconCircleLabelList"/>
    <dgm:cxn modelId="{A9154303-8225-4248-91DC-1B0156A35F07}" srcId="{01A66772-F185-4D58-B8BB-E9370D7A7A2B}" destId="{49225C73-1633-42F1-AB3B-7CB183E5F8B8}" srcOrd="1" destOrd="0" parTransId="{1A0E2090-1D4F-438A-8766-B6030CE01ADD}" sibTransId="{9646853A-8964-4519-A5B1-0B7D18B2983D}"/>
    <dgm:cxn modelId="{C4CCE57E-E871-46D6-BAD5-880252C95D22}" srcId="{01A66772-F185-4D58-B8BB-E9370D7A7A2B}" destId="{1C383F32-22E8-4F62-A3E0-BDC3D5F48992}" srcOrd="2" destOrd="0" parTransId="{A7920A2F-3244-4159-AF04-6A1D38B7B317}" sibTransId="{8500F72A-2C6D-4FDF-9C1D-CA691380EB0B}"/>
    <dgm:cxn modelId="{1496FC70-DB8B-48D4-98DE-DD2856E389EE}" type="presOf" srcId="{1C383F32-22E8-4F62-A3E0-BDC3D5F48992}" destId="{1AEDC777-00B3-41D7-9AE1-23D741E941C3}" srcOrd="0" destOrd="0" presId="urn:microsoft.com/office/officeart/2018/5/layout/IconCircleLabelList"/>
    <dgm:cxn modelId="{C7AD8469-3C68-4AF9-AB82-79B0043AA120}" srcId="{01A66772-F185-4D58-B8BB-E9370D7A7A2B}" destId="{40FC4FFE-8987-4A26-B7F4-8A516F18ADAE}" srcOrd="0" destOrd="0" parTransId="{CAD7EF86-FB23-41F6-BF42-040B36DEFDB1}" sibTransId="{5B62599A-5C9B-48E7-896E-EA782AC60C8B}"/>
    <dgm:cxn modelId="{355227E3-55E0-4343-BC8D-FC0EB1694F48}" type="presOf" srcId="{40FC4FFE-8987-4A26-B7F4-8A516F18ADAE}" destId="{127117FB-F8A7-4A20-A8A7-EC686DDC76D0}" srcOrd="0" destOrd="0" presId="urn:microsoft.com/office/officeart/2018/5/layout/IconCircleLabelList"/>
    <dgm:cxn modelId="{555498CB-3ED1-404E-A25F-EB243EFC5FB1}" type="presParOf" srcId="{50B3CE7C-E10B-4E23-BD93-03664997C932}" destId="{DE9CE479-E4AE-4283-AEF1-10C1535B4324}" srcOrd="0" destOrd="0" presId="urn:microsoft.com/office/officeart/2018/5/layout/IconCircleLabelList"/>
    <dgm:cxn modelId="{11F12D49-CD08-4D50-BD13-3ECBC3A476A4}" type="presParOf" srcId="{DE9CE479-E4AE-4283-AEF1-10C1535B4324}" destId="{B59FCF02-CAD2-4D6F-9542-AD86711168CA}" srcOrd="0" destOrd="0" presId="urn:microsoft.com/office/officeart/2018/5/layout/IconCircleLabelList"/>
    <dgm:cxn modelId="{F443A659-540B-487B-97F9-49219CF60D6B}" type="presParOf" srcId="{DE9CE479-E4AE-4283-AEF1-10C1535B4324}" destId="{7C175B98-93F4-4D7C-BB95-1514AB879CD5}" srcOrd="1" destOrd="0" presId="urn:microsoft.com/office/officeart/2018/5/layout/IconCircleLabelList"/>
    <dgm:cxn modelId="{A503D7AB-7D64-4163-93B5-1CEEDAE81823}" type="presParOf" srcId="{DE9CE479-E4AE-4283-AEF1-10C1535B4324}" destId="{677A3090-5F01-43FD-9FA6-C0420AD80FD6}" srcOrd="2" destOrd="0" presId="urn:microsoft.com/office/officeart/2018/5/layout/IconCircleLabelList"/>
    <dgm:cxn modelId="{780188ED-7DCE-45BB-B6AF-91BE48969612}" type="presParOf" srcId="{DE9CE479-E4AE-4283-AEF1-10C1535B4324}" destId="{127117FB-F8A7-4A20-A8A7-EC686DDC76D0}" srcOrd="3" destOrd="0" presId="urn:microsoft.com/office/officeart/2018/5/layout/IconCircleLabelList"/>
    <dgm:cxn modelId="{155719F8-A89B-4E96-BC49-C48BC717F480}" type="presParOf" srcId="{50B3CE7C-E10B-4E23-BD93-03664997C932}" destId="{FD1EED9C-83D3-41AD-A09B-D3B36354168F}" srcOrd="1" destOrd="0" presId="urn:microsoft.com/office/officeart/2018/5/layout/IconCircleLabelList"/>
    <dgm:cxn modelId="{2772E199-56B0-4310-A55E-67D00CA3E59E}" type="presParOf" srcId="{50B3CE7C-E10B-4E23-BD93-03664997C932}" destId="{C998AB0A-577D-44AA-A068-F634DDE7BD47}" srcOrd="2" destOrd="0" presId="urn:microsoft.com/office/officeart/2018/5/layout/IconCircleLabelList"/>
    <dgm:cxn modelId="{4E351D18-D97F-4B92-A608-2E9600B91C28}" type="presParOf" srcId="{C998AB0A-577D-44AA-A068-F634DDE7BD47}" destId="{BCD8CDD9-0C56-4401-ADB1-8B48DAB2C96F}" srcOrd="0" destOrd="0" presId="urn:microsoft.com/office/officeart/2018/5/layout/IconCircleLabelList"/>
    <dgm:cxn modelId="{B3DC724C-4569-4E9D-BD5A-49E4CD991FD0}" type="presParOf" srcId="{C998AB0A-577D-44AA-A068-F634DDE7BD47}" destId="{DB4CA7C4-FCA1-4127-B20A-2A5C031A3CF4}" srcOrd="1" destOrd="0" presId="urn:microsoft.com/office/officeart/2018/5/layout/IconCircleLabelList"/>
    <dgm:cxn modelId="{AD1AB552-CCE0-4911-BB9E-5D4A60B21F4F}" type="presParOf" srcId="{C998AB0A-577D-44AA-A068-F634DDE7BD47}" destId="{9B0C8FBF-0BDD-48A5-967E-F3FE71659F6A}" srcOrd="2" destOrd="0" presId="urn:microsoft.com/office/officeart/2018/5/layout/IconCircleLabelList"/>
    <dgm:cxn modelId="{8558F796-2D01-40FE-A21A-7530EEBC3BC3}" type="presParOf" srcId="{C998AB0A-577D-44AA-A068-F634DDE7BD47}" destId="{7E6FE37A-5DB0-4899-9FCB-0CE39BC185F8}" srcOrd="3" destOrd="0" presId="urn:microsoft.com/office/officeart/2018/5/layout/IconCircleLabelList"/>
    <dgm:cxn modelId="{1532E2BE-82E9-40A4-A6F7-40B60FC879AE}" type="presParOf" srcId="{50B3CE7C-E10B-4E23-BD93-03664997C932}" destId="{5A266296-0042-402F-92EF-D59AB148E92E}" srcOrd="3" destOrd="0" presId="urn:microsoft.com/office/officeart/2018/5/layout/IconCircleLabelList"/>
    <dgm:cxn modelId="{3A7F4DB9-1469-4F58-B633-24B7EEE084D1}" type="presParOf" srcId="{50B3CE7C-E10B-4E23-BD93-03664997C932}" destId="{ECFA770B-DE2C-4683-A038-58D0FE44BC27}" srcOrd="4" destOrd="0" presId="urn:microsoft.com/office/officeart/2018/5/layout/IconCircleLabelList"/>
    <dgm:cxn modelId="{91311827-CDAC-4BA8-B4A3-117AFD1CEE2D}" type="presParOf" srcId="{ECFA770B-DE2C-4683-A038-58D0FE44BC27}" destId="{FF93E135-77D6-48A0-8871-9BC93D705D06}" srcOrd="0" destOrd="0" presId="urn:microsoft.com/office/officeart/2018/5/layout/IconCircleLabelList"/>
    <dgm:cxn modelId="{83B7CA40-11B7-4507-8422-A40F02D469B2}" type="presParOf" srcId="{ECFA770B-DE2C-4683-A038-58D0FE44BC27}" destId="{39509775-983E-4110-B989-EE2CD6514BE0}" srcOrd="1" destOrd="0" presId="urn:microsoft.com/office/officeart/2018/5/layout/IconCircleLabelList"/>
    <dgm:cxn modelId="{A44BB251-01EB-4DEF-A28C-6D495183E4DC}" type="presParOf" srcId="{ECFA770B-DE2C-4683-A038-58D0FE44BC27}" destId="{493B43B2-705C-4AE5-8A77-D8DEEDA1B5CF}" srcOrd="2" destOrd="0" presId="urn:microsoft.com/office/officeart/2018/5/layout/IconCircleLabelList"/>
    <dgm:cxn modelId="{1EFA52DF-3C80-4DAA-BED6-AFE2F81796B2}" type="presParOf" srcId="{ECFA770B-DE2C-4683-A038-58D0FE44BC27}" destId="{1AEDC777-00B3-41D7-9AE1-23D741E941C3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9FCF02-CAD2-4D6F-9542-AD86711168CA}">
      <dsp:nvSpPr>
        <dsp:cNvPr id="0" name=""/>
        <dsp:cNvSpPr/>
      </dsp:nvSpPr>
      <dsp:spPr>
        <a:xfrm>
          <a:off x="614381" y="503862"/>
          <a:ext cx="1749937" cy="1749937"/>
        </a:xfrm>
        <a:prstGeom prst="ellipse">
          <a:avLst/>
        </a:prstGeom>
        <a:solidFill>
          <a:schemeClr val="accent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C175B98-93F4-4D7C-BB95-1514AB879CD5}">
      <dsp:nvSpPr>
        <dsp:cNvPr id="0" name=""/>
        <dsp:cNvSpPr/>
      </dsp:nvSpPr>
      <dsp:spPr>
        <a:xfrm>
          <a:off x="987318" y="876800"/>
          <a:ext cx="1004062" cy="100406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rcRect/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7117FB-F8A7-4A20-A8A7-EC686DDC76D0}">
      <dsp:nvSpPr>
        <dsp:cNvPr id="0" name=""/>
        <dsp:cNvSpPr/>
      </dsp:nvSpPr>
      <dsp:spPr>
        <a:xfrm>
          <a:off x="54974" y="2798862"/>
          <a:ext cx="28687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rtlCol="0" anchor="t" anchorCtr="0">
          <a:noAutofit/>
        </a:bodyPr>
        <a:lstStyle/>
        <a:p>
          <a:pPr lvl="0" algn="ctr" defTabSz="711200" rtl="0">
            <a:lnSpc>
              <a:spcPct val="100000"/>
            </a:lnSpc>
            <a:spcBef>
              <a:spcPct val="0"/>
            </a:spcBef>
            <a:spcAft>
              <a:spcPct val="35000"/>
            </a:spcAft>
            <a:defRPr cap="all"/>
          </a:pPr>
          <a:r>
            <a:rPr lang="uk-UA" sz="1600" kern="1200" noProof="0" dirty="0" err="1" smtClean="0">
              <a:latin typeface="Calibri" panose="020F0502020204030204" pitchFamily="34" charset="0"/>
            </a:rPr>
            <a:t>Lorem</a:t>
          </a:r>
          <a:r>
            <a:rPr lang="uk-UA" sz="1600" kern="1200" noProof="0" dirty="0" smtClean="0">
              <a:latin typeface="Calibri" panose="020F0502020204030204" pitchFamily="34" charset="0"/>
            </a:rPr>
            <a:t> </a:t>
          </a:r>
          <a:r>
            <a:rPr lang="uk-UA" sz="1600" kern="1200" noProof="0" dirty="0" err="1" smtClean="0">
              <a:latin typeface="Calibri" panose="020F0502020204030204" pitchFamily="34" charset="0"/>
            </a:rPr>
            <a:t>ipsum</a:t>
          </a:r>
          <a:r>
            <a:rPr lang="uk-UA" sz="1600" kern="1200" noProof="0" dirty="0" smtClean="0">
              <a:latin typeface="Calibri" panose="020F0502020204030204" pitchFamily="34" charset="0"/>
            </a:rPr>
            <a:t> </a:t>
          </a:r>
          <a:r>
            <a:rPr lang="uk-UA" sz="1600" kern="1200" noProof="0" dirty="0" err="1" smtClean="0">
              <a:latin typeface="Calibri" panose="020F0502020204030204" pitchFamily="34" charset="0"/>
            </a:rPr>
            <a:t>dolor</a:t>
          </a:r>
          <a:r>
            <a:rPr lang="uk-UA" sz="1600" kern="1200" noProof="0" dirty="0" smtClean="0">
              <a:latin typeface="Calibri" panose="020F0502020204030204" pitchFamily="34" charset="0"/>
            </a:rPr>
            <a:t> </a:t>
          </a:r>
          <a:r>
            <a:rPr lang="uk-UA" sz="1600" kern="1200" noProof="0" dirty="0" err="1" smtClean="0">
              <a:latin typeface="Calibri" panose="020F0502020204030204" pitchFamily="34" charset="0"/>
            </a:rPr>
            <a:t>sit</a:t>
          </a:r>
          <a:r>
            <a:rPr lang="uk-UA" sz="1600" kern="1200" noProof="0" dirty="0" smtClean="0">
              <a:latin typeface="Calibri" panose="020F0502020204030204" pitchFamily="34" charset="0"/>
            </a:rPr>
            <a:t> </a:t>
          </a:r>
          <a:r>
            <a:rPr lang="uk-UA" sz="1600" kern="1200" noProof="0" dirty="0" err="1" smtClean="0">
              <a:latin typeface="Calibri" panose="020F0502020204030204" pitchFamily="34" charset="0"/>
            </a:rPr>
            <a:t>amet</a:t>
          </a:r>
          <a:r>
            <a:rPr lang="uk-UA" sz="1600" kern="1200" noProof="0" dirty="0" smtClean="0">
              <a:latin typeface="Calibri" panose="020F0502020204030204" pitchFamily="34" charset="0"/>
            </a:rPr>
            <a:t>, </a:t>
          </a:r>
          <a:r>
            <a:rPr lang="uk-UA" sz="1600" kern="1200" noProof="0" dirty="0" err="1" smtClean="0">
              <a:latin typeface="Calibri" panose="020F0502020204030204" pitchFamily="34" charset="0"/>
            </a:rPr>
            <a:t>consectetuer</a:t>
          </a:r>
          <a:r>
            <a:rPr lang="uk-UA" sz="1600" kern="1200" noProof="0" dirty="0" smtClean="0">
              <a:latin typeface="Calibri" panose="020F0502020204030204" pitchFamily="34" charset="0"/>
            </a:rPr>
            <a:t> </a:t>
          </a:r>
          <a:r>
            <a:rPr lang="uk-UA" sz="1600" kern="1200" noProof="0" dirty="0" err="1" smtClean="0">
              <a:latin typeface="Calibri" panose="020F0502020204030204" pitchFamily="34" charset="0"/>
            </a:rPr>
            <a:t>adipiscing</a:t>
          </a:r>
          <a:r>
            <a:rPr lang="uk-UA" sz="1600" kern="1200" noProof="0" dirty="0" smtClean="0">
              <a:latin typeface="Calibri" panose="020F0502020204030204" pitchFamily="34" charset="0"/>
            </a:rPr>
            <a:t> </a:t>
          </a:r>
          <a:r>
            <a:rPr lang="uk-UA" sz="1600" kern="1200" noProof="0" dirty="0" err="1" smtClean="0">
              <a:latin typeface="Calibri" panose="020F0502020204030204" pitchFamily="34" charset="0"/>
            </a:rPr>
            <a:t>elit</a:t>
          </a:r>
          <a:r>
            <a:rPr lang="uk-UA" sz="1600" kern="1200" noProof="0" dirty="0" smtClean="0">
              <a:latin typeface="Calibri" panose="020F0502020204030204" pitchFamily="34" charset="0"/>
            </a:rPr>
            <a:t>. </a:t>
          </a:r>
          <a:endParaRPr lang="uk-UA" sz="1600" kern="1200" noProof="0" dirty="0">
            <a:latin typeface="Calibri" panose="020F0502020204030204" pitchFamily="34" charset="0"/>
          </a:endParaRPr>
        </a:p>
      </dsp:txBody>
      <dsp:txXfrm>
        <a:off x="54974" y="2798862"/>
        <a:ext cx="2868750" cy="720000"/>
      </dsp:txXfrm>
    </dsp:sp>
    <dsp:sp modelId="{BCD8CDD9-0C56-4401-ADB1-8B48DAB2C96F}">
      <dsp:nvSpPr>
        <dsp:cNvPr id="0" name=""/>
        <dsp:cNvSpPr/>
      </dsp:nvSpPr>
      <dsp:spPr>
        <a:xfrm>
          <a:off x="3985162" y="503862"/>
          <a:ext cx="1749937" cy="1749937"/>
        </a:xfrm>
        <a:prstGeom prst="ellipse">
          <a:avLst/>
        </a:prstGeom>
        <a:solidFill>
          <a:schemeClr val="accent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B4CA7C4-FCA1-4127-B20A-2A5C031A3CF4}">
      <dsp:nvSpPr>
        <dsp:cNvPr id="0" name=""/>
        <dsp:cNvSpPr/>
      </dsp:nvSpPr>
      <dsp:spPr>
        <a:xfrm>
          <a:off x="4358099" y="876800"/>
          <a:ext cx="1004062" cy="100406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rcRect/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6FE37A-5DB0-4899-9FCB-0CE39BC185F8}">
      <dsp:nvSpPr>
        <dsp:cNvPr id="0" name=""/>
        <dsp:cNvSpPr/>
      </dsp:nvSpPr>
      <dsp:spPr>
        <a:xfrm>
          <a:off x="3425756" y="2798862"/>
          <a:ext cx="28687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rtlCol="0" anchor="t" anchorCtr="0">
          <a:noAutofit/>
        </a:bodyPr>
        <a:lstStyle/>
        <a:p>
          <a:pPr lvl="0" algn="ctr" defTabSz="711200" rtl="0">
            <a:lnSpc>
              <a:spcPct val="100000"/>
            </a:lnSpc>
            <a:spcBef>
              <a:spcPct val="0"/>
            </a:spcBef>
            <a:spcAft>
              <a:spcPct val="35000"/>
            </a:spcAft>
            <a:defRPr cap="all"/>
          </a:pPr>
          <a:r>
            <a:rPr lang="uk-UA" sz="1600" kern="1200" noProof="0" dirty="0" err="1" smtClean="0">
              <a:latin typeface="Calibri" panose="020F0502020204030204" pitchFamily="34" charset="0"/>
            </a:rPr>
            <a:t>Nunc</a:t>
          </a:r>
          <a:r>
            <a:rPr lang="uk-UA" sz="1600" kern="1200" noProof="0" dirty="0" smtClean="0">
              <a:latin typeface="Calibri" panose="020F0502020204030204" pitchFamily="34" charset="0"/>
            </a:rPr>
            <a:t> </a:t>
          </a:r>
          <a:r>
            <a:rPr lang="uk-UA" sz="1600" kern="1200" noProof="0" dirty="0" err="1" smtClean="0">
              <a:latin typeface="Calibri" panose="020F0502020204030204" pitchFamily="34" charset="0"/>
            </a:rPr>
            <a:t>viverra</a:t>
          </a:r>
          <a:r>
            <a:rPr lang="uk-UA" sz="1600" kern="1200" noProof="0" dirty="0" smtClean="0">
              <a:latin typeface="Calibri" panose="020F0502020204030204" pitchFamily="34" charset="0"/>
            </a:rPr>
            <a:t> </a:t>
          </a:r>
          <a:r>
            <a:rPr lang="uk-UA" sz="1600" kern="1200" noProof="0" dirty="0" err="1" smtClean="0">
              <a:latin typeface="Calibri" panose="020F0502020204030204" pitchFamily="34" charset="0"/>
            </a:rPr>
            <a:t>imperdiet</a:t>
          </a:r>
          <a:r>
            <a:rPr lang="uk-UA" sz="1600" kern="1200" noProof="0" dirty="0" smtClean="0">
              <a:latin typeface="Calibri" panose="020F0502020204030204" pitchFamily="34" charset="0"/>
            </a:rPr>
            <a:t> </a:t>
          </a:r>
          <a:r>
            <a:rPr lang="uk-UA" sz="1600" kern="1200" noProof="0" dirty="0" err="1" smtClean="0">
              <a:latin typeface="Calibri" panose="020F0502020204030204" pitchFamily="34" charset="0"/>
            </a:rPr>
            <a:t>enim</a:t>
          </a:r>
          <a:r>
            <a:rPr lang="uk-UA" sz="1600" kern="1200" noProof="0" dirty="0" smtClean="0">
              <a:latin typeface="Calibri" panose="020F0502020204030204" pitchFamily="34" charset="0"/>
            </a:rPr>
            <a:t>. </a:t>
          </a:r>
          <a:r>
            <a:rPr lang="uk-UA" sz="1600" kern="1200" noProof="0" dirty="0" err="1" smtClean="0">
              <a:latin typeface="Calibri" panose="020F0502020204030204" pitchFamily="34" charset="0"/>
            </a:rPr>
            <a:t>Fusce</a:t>
          </a:r>
          <a:r>
            <a:rPr lang="uk-UA" sz="1600" kern="1200" noProof="0" dirty="0" smtClean="0">
              <a:latin typeface="Calibri" panose="020F0502020204030204" pitchFamily="34" charset="0"/>
            </a:rPr>
            <a:t> </a:t>
          </a:r>
          <a:r>
            <a:rPr lang="uk-UA" sz="1600" kern="1200" noProof="0" dirty="0" err="1" smtClean="0">
              <a:latin typeface="Calibri" panose="020F0502020204030204" pitchFamily="34" charset="0"/>
            </a:rPr>
            <a:t>est</a:t>
          </a:r>
          <a:r>
            <a:rPr lang="uk-UA" sz="1600" kern="1200" noProof="0" dirty="0" smtClean="0">
              <a:latin typeface="Calibri" panose="020F0502020204030204" pitchFamily="34" charset="0"/>
            </a:rPr>
            <a:t>. </a:t>
          </a:r>
          <a:r>
            <a:rPr lang="uk-UA" sz="1600" kern="1200" noProof="0" dirty="0" err="1" smtClean="0">
              <a:latin typeface="Calibri" panose="020F0502020204030204" pitchFamily="34" charset="0"/>
            </a:rPr>
            <a:t>Vivamus</a:t>
          </a:r>
          <a:r>
            <a:rPr lang="uk-UA" sz="1600" kern="1200" noProof="0" dirty="0" smtClean="0">
              <a:latin typeface="Calibri" panose="020F0502020204030204" pitchFamily="34" charset="0"/>
            </a:rPr>
            <a:t> a </a:t>
          </a:r>
          <a:r>
            <a:rPr lang="uk-UA" sz="1600" kern="1200" noProof="0" dirty="0" err="1" smtClean="0">
              <a:latin typeface="Calibri" panose="020F0502020204030204" pitchFamily="34" charset="0"/>
            </a:rPr>
            <a:t>tellus</a:t>
          </a:r>
          <a:r>
            <a:rPr lang="uk-UA" sz="1600" kern="1200" noProof="0" dirty="0" smtClean="0">
              <a:latin typeface="Calibri" panose="020F0502020204030204" pitchFamily="34" charset="0"/>
            </a:rPr>
            <a:t>.</a:t>
          </a:r>
          <a:endParaRPr lang="uk-UA" sz="1600" kern="1200" noProof="0" dirty="0">
            <a:latin typeface="Calibri" panose="020F0502020204030204" pitchFamily="34" charset="0"/>
          </a:endParaRPr>
        </a:p>
      </dsp:txBody>
      <dsp:txXfrm>
        <a:off x="3425756" y="2798862"/>
        <a:ext cx="2868750" cy="720000"/>
      </dsp:txXfrm>
    </dsp:sp>
    <dsp:sp modelId="{FF93E135-77D6-48A0-8871-9BC93D705D06}">
      <dsp:nvSpPr>
        <dsp:cNvPr id="0" name=""/>
        <dsp:cNvSpPr/>
      </dsp:nvSpPr>
      <dsp:spPr>
        <a:xfrm>
          <a:off x="7355943" y="503862"/>
          <a:ext cx="1749937" cy="1749937"/>
        </a:xfrm>
        <a:prstGeom prst="ellipse">
          <a:avLst/>
        </a:prstGeom>
        <a:solidFill>
          <a:schemeClr val="accent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509775-983E-4110-B989-EE2CD6514BE0}">
      <dsp:nvSpPr>
        <dsp:cNvPr id="0" name=""/>
        <dsp:cNvSpPr/>
      </dsp:nvSpPr>
      <dsp:spPr>
        <a:xfrm>
          <a:off x="7728881" y="876800"/>
          <a:ext cx="1004062" cy="100406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rcRect/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EDC777-00B3-41D7-9AE1-23D741E941C3}">
      <dsp:nvSpPr>
        <dsp:cNvPr id="0" name=""/>
        <dsp:cNvSpPr/>
      </dsp:nvSpPr>
      <dsp:spPr>
        <a:xfrm>
          <a:off x="6796537" y="2798862"/>
          <a:ext cx="28687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rtlCol="0" anchor="t" anchorCtr="0">
          <a:noAutofit/>
        </a:bodyPr>
        <a:lstStyle/>
        <a:p>
          <a:pPr lvl="0" algn="ctr" defTabSz="711200" rtl="0">
            <a:lnSpc>
              <a:spcPct val="100000"/>
            </a:lnSpc>
            <a:spcBef>
              <a:spcPct val="0"/>
            </a:spcBef>
            <a:spcAft>
              <a:spcPct val="35000"/>
            </a:spcAft>
            <a:defRPr cap="all"/>
          </a:pPr>
          <a:r>
            <a:rPr lang="uk-UA" sz="1600" kern="1200" noProof="0" dirty="0" err="1" smtClean="0">
              <a:latin typeface="Calibri" panose="020F0502020204030204" pitchFamily="34" charset="0"/>
            </a:rPr>
            <a:t>Pellentesque</a:t>
          </a:r>
          <a:r>
            <a:rPr lang="uk-UA" sz="1600" kern="1200" noProof="0" dirty="0" smtClean="0">
              <a:latin typeface="Calibri" panose="020F0502020204030204" pitchFamily="34" charset="0"/>
            </a:rPr>
            <a:t> </a:t>
          </a:r>
          <a:r>
            <a:rPr lang="uk-UA" sz="1600" kern="1200" noProof="0" dirty="0" err="1" smtClean="0">
              <a:latin typeface="Calibri" panose="020F0502020204030204" pitchFamily="34" charset="0"/>
            </a:rPr>
            <a:t>habitant</a:t>
          </a:r>
          <a:r>
            <a:rPr lang="uk-UA" sz="1600" kern="1200" noProof="0" dirty="0" smtClean="0">
              <a:latin typeface="Calibri" panose="020F0502020204030204" pitchFamily="34" charset="0"/>
            </a:rPr>
            <a:t> </a:t>
          </a:r>
          <a:r>
            <a:rPr lang="uk-UA" sz="1600" kern="1200" noProof="0" dirty="0" err="1" smtClean="0">
              <a:latin typeface="Calibri" panose="020F0502020204030204" pitchFamily="34" charset="0"/>
            </a:rPr>
            <a:t>morbi</a:t>
          </a:r>
          <a:r>
            <a:rPr lang="uk-UA" sz="1600" kern="1200" noProof="0" dirty="0" smtClean="0">
              <a:latin typeface="Calibri" panose="020F0502020204030204" pitchFamily="34" charset="0"/>
            </a:rPr>
            <a:t> </a:t>
          </a:r>
          <a:r>
            <a:rPr lang="uk-UA" sz="1600" kern="1200" noProof="0" dirty="0" err="1" smtClean="0">
              <a:latin typeface="Calibri" panose="020F0502020204030204" pitchFamily="34" charset="0"/>
            </a:rPr>
            <a:t>tristique</a:t>
          </a:r>
          <a:r>
            <a:rPr lang="uk-UA" sz="1600" kern="1200" noProof="0" dirty="0" smtClean="0">
              <a:latin typeface="Calibri" panose="020F0502020204030204" pitchFamily="34" charset="0"/>
            </a:rPr>
            <a:t> </a:t>
          </a:r>
          <a:r>
            <a:rPr lang="uk-UA" sz="1600" kern="1200" noProof="0" dirty="0" err="1" smtClean="0">
              <a:latin typeface="Calibri" panose="020F0502020204030204" pitchFamily="34" charset="0"/>
            </a:rPr>
            <a:t>senectus</a:t>
          </a:r>
          <a:r>
            <a:rPr lang="uk-UA" sz="1600" kern="1200" noProof="0" dirty="0" smtClean="0">
              <a:latin typeface="Calibri" panose="020F0502020204030204" pitchFamily="34" charset="0"/>
            </a:rPr>
            <a:t> </a:t>
          </a:r>
          <a:r>
            <a:rPr lang="uk-UA" sz="1600" kern="1200" noProof="0" dirty="0" err="1" smtClean="0">
              <a:latin typeface="Calibri" panose="020F0502020204030204" pitchFamily="34" charset="0"/>
            </a:rPr>
            <a:t>et</a:t>
          </a:r>
          <a:r>
            <a:rPr lang="uk-UA" sz="1600" kern="1200" noProof="0" dirty="0" smtClean="0">
              <a:latin typeface="Calibri" panose="020F0502020204030204" pitchFamily="34" charset="0"/>
            </a:rPr>
            <a:t> </a:t>
          </a:r>
          <a:r>
            <a:rPr lang="uk-UA" sz="1600" kern="1200" noProof="0" dirty="0" err="1" smtClean="0">
              <a:latin typeface="Calibri" panose="020F0502020204030204" pitchFamily="34" charset="0"/>
            </a:rPr>
            <a:t>netus</a:t>
          </a:r>
          <a:r>
            <a:rPr lang="uk-UA" sz="1600" kern="1200" noProof="0" dirty="0" smtClean="0">
              <a:latin typeface="Calibri" panose="020F0502020204030204" pitchFamily="34" charset="0"/>
            </a:rPr>
            <a:t>.</a:t>
          </a:r>
          <a:endParaRPr lang="uk-UA" sz="1600" kern="1200" noProof="0" dirty="0">
            <a:latin typeface="Calibri" panose="020F0502020204030204" pitchFamily="34" charset="0"/>
          </a:endParaRPr>
        </a:p>
      </dsp:txBody>
      <dsp:txXfrm>
        <a:off x="6796537" y="2798862"/>
        <a:ext cx="2868750" cy="72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Список із підписами піктограм у колі"/>
  <dgm:desc val="Використовується для відображення непослідовних або згрупованих фрагментів інформації, супроводжуваних спорідненим візуальним вмістом. Найкраще працює з піктограмами або маленькими зображеннями з короткими текстовими підписами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 xmlns="">
        <a:lvl1pPr>
          <a:lnSpc>
            <a:spcPct val="100000"/>
          </a:lnSpc>
          <a:defRPr cap="all"/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uk-UA" dirty="0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ED98C833-A488-4980-982C-A298C0ECB700}" type="datetime1">
              <a:rPr lang="uk-UA" smtClean="0"/>
              <a:t>14.01.2020</a:t>
            </a:fld>
            <a:endParaRPr lang="uk-UA" dirty="0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uk-UA" dirty="0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FFD2113B-9DEB-4A4E-BD0D-4D90FBF86CE1}" type="slidenum">
              <a:rPr lang="uk-UA" smtClean="0"/>
              <a:t>‹№›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9956449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uk-UA" noProof="0" dirty="0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435362BB-1AA5-4BCD-AD70-2C3CF5F221B4}" type="datetime1">
              <a:rPr lang="uk-UA" noProof="0" smtClean="0"/>
              <a:t>14.01.2020</a:t>
            </a:fld>
            <a:endParaRPr lang="uk-UA" noProof="0" dirty="0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uk-UA" noProof="0" dirty="0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uk-UA" noProof="0" dirty="0" smtClean="0"/>
              <a:t>Зразки заголовків</a:t>
            </a:r>
          </a:p>
          <a:p>
            <a:pPr lvl="1" rtl="0"/>
            <a:r>
              <a:rPr lang="uk-UA" noProof="0" dirty="0" smtClean="0"/>
              <a:t>Другий рівень</a:t>
            </a:r>
          </a:p>
          <a:p>
            <a:pPr lvl="2" rtl="0"/>
            <a:r>
              <a:rPr lang="uk-UA" noProof="0" dirty="0" smtClean="0"/>
              <a:t>Третій рівень</a:t>
            </a:r>
          </a:p>
          <a:p>
            <a:pPr lvl="3" rtl="0"/>
            <a:r>
              <a:rPr lang="uk-UA" noProof="0" dirty="0" smtClean="0"/>
              <a:t>Четвертий рівень</a:t>
            </a:r>
          </a:p>
          <a:p>
            <a:pPr lvl="4" rtl="0"/>
            <a:r>
              <a:rPr lang="uk-UA" noProof="0" dirty="0" smtClean="0"/>
              <a:t>П’ятий рівень</a:t>
            </a:r>
            <a:endParaRPr lang="uk-UA" noProof="0" dirty="0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uk-UA" noProof="0" dirty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4B725628-3A68-42F4-BA86-981817953149}" type="slidenum">
              <a:rPr lang="uk-UA" noProof="0" smtClean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64925861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4B725628-3A68-42F4-BA86-981817953149}" type="slidenum">
              <a:rPr lang="uk-UA" smtClean="0"/>
              <a:t>1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8532041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4B725628-3A68-42F4-BA86-981817953149}" type="slidenum">
              <a:rPr lang="uk-UA" smtClean="0"/>
              <a:t>2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1908672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кутник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Овал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rtlCol="0" anchor="ctr">
            <a:normAutofit/>
          </a:bodyPr>
          <a:lstStyle>
            <a:lvl1pPr algn="r">
              <a:defRPr sz="5000" spc="200" baseline="0"/>
            </a:lvl1pPr>
          </a:lstStyle>
          <a:p>
            <a:pPr rtl="0"/>
            <a:r>
              <a:rPr lang="uk-UA" noProof="0" dirty="0" smtClean="0"/>
              <a:t>Зразок заголовка</a:t>
            </a:r>
            <a:endParaRPr lang="uk-UA" noProof="0" dirty="0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rtlCol="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pPr rtl="0"/>
            <a:r>
              <a:rPr lang="uk-UA" noProof="0" dirty="0" smtClean="0"/>
              <a:t>Клацніть, щоб змінити стиль зразка підзаголовка</a:t>
            </a:r>
            <a:endParaRPr lang="uk-UA" noProof="0" dirty="0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algn="l">
              <a:defRPr/>
            </a:lvl1pPr>
          </a:lstStyle>
          <a:p>
            <a:pPr rtl="0"/>
            <a:fld id="{5E42E32A-BA2E-4A75-BE8B-D051C5123A2A}" type="datetime1">
              <a:rPr lang="uk-UA" noProof="0" smtClean="0"/>
              <a:t>14.01.2020</a:t>
            </a:fld>
            <a:endParaRPr lang="uk-UA" noProof="0" dirty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 dirty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uk-UA" noProof="0" smtClean="0"/>
              <a:t>‹№›</a:t>
            </a:fld>
            <a:endParaRPr lang="uk-UA" noProof="0" dirty="0"/>
          </a:p>
        </p:txBody>
      </p:sp>
      <p:cxnSp>
        <p:nvCxnSpPr>
          <p:cNvPr id="8" name="Пряма сполучна лінія 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uk-UA" noProof="0" dirty="0" smtClean="0"/>
              <a:t>Зразок заголовка</a:t>
            </a:r>
            <a:endParaRPr lang="uk-UA" noProof="0" dirty="0"/>
          </a:p>
        </p:txBody>
      </p:sp>
      <p:sp>
        <p:nvSpPr>
          <p:cNvPr id="3" name="Місце для вертикального тексту 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uk-UA" noProof="0" dirty="0" smtClean="0"/>
              <a:t>Зразки заголовків</a:t>
            </a:r>
          </a:p>
          <a:p>
            <a:pPr lvl="1" rtl="0"/>
            <a:r>
              <a:rPr lang="uk-UA" noProof="0" dirty="0" smtClean="0"/>
              <a:t>Другий рівень</a:t>
            </a:r>
          </a:p>
          <a:p>
            <a:pPr lvl="2" rtl="0"/>
            <a:r>
              <a:rPr lang="uk-UA" noProof="0" dirty="0" smtClean="0"/>
              <a:t>Третій рівень</a:t>
            </a:r>
          </a:p>
          <a:p>
            <a:pPr lvl="3" rtl="0"/>
            <a:r>
              <a:rPr lang="uk-UA" noProof="0" dirty="0" smtClean="0"/>
              <a:t>Четвертий рівень</a:t>
            </a:r>
          </a:p>
          <a:p>
            <a:pPr lvl="4" rtl="0"/>
            <a:r>
              <a:rPr lang="uk-UA" noProof="0" dirty="0" smtClean="0"/>
              <a:t>П’ятий рівень</a:t>
            </a:r>
            <a:endParaRPr lang="uk-UA" noProof="0" dirty="0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8156FCA-F975-4E62-B808-A7CA909F090C}" type="datetime1">
              <a:rPr lang="uk-UA" noProof="0" smtClean="0"/>
              <a:t>14.01.2020</a:t>
            </a:fld>
            <a:endParaRPr lang="uk-UA" noProof="0" dirty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 dirty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uk-UA" noProof="0" smtClean="0"/>
              <a:t>‹№›</a:t>
            </a:fld>
            <a:endParaRPr lang="uk-UA" noProof="0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 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 rtlCol="0"/>
          <a:lstStyle/>
          <a:p>
            <a:pPr rtl="0"/>
            <a:r>
              <a:rPr lang="uk-UA" noProof="0" dirty="0" smtClean="0"/>
              <a:t>Клацніть, щоб змінити стиль зразка заголовка</a:t>
            </a:r>
            <a:endParaRPr lang="uk-UA" noProof="0" dirty="0"/>
          </a:p>
        </p:txBody>
      </p:sp>
      <p:sp>
        <p:nvSpPr>
          <p:cNvPr id="3" name="Місце для вертикального тексту 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 rtlCol="0"/>
          <a:lstStyle/>
          <a:p>
            <a:pPr lvl="0" rtl="0"/>
            <a:r>
              <a:rPr lang="uk-UA" noProof="0" dirty="0" smtClean="0"/>
              <a:t>Зразки заголовків</a:t>
            </a:r>
          </a:p>
          <a:p>
            <a:pPr lvl="1" rtl="0"/>
            <a:r>
              <a:rPr lang="uk-UA" noProof="0" dirty="0" smtClean="0"/>
              <a:t>Другий рівень</a:t>
            </a:r>
          </a:p>
          <a:p>
            <a:pPr lvl="2" rtl="0"/>
            <a:r>
              <a:rPr lang="uk-UA" noProof="0" dirty="0" smtClean="0"/>
              <a:t>Третій рівень</a:t>
            </a:r>
          </a:p>
          <a:p>
            <a:pPr lvl="3" rtl="0"/>
            <a:r>
              <a:rPr lang="uk-UA" noProof="0" dirty="0" smtClean="0"/>
              <a:t>Четвертий рівень</a:t>
            </a:r>
          </a:p>
          <a:p>
            <a:pPr lvl="4" rtl="0"/>
            <a:r>
              <a:rPr lang="uk-UA" noProof="0" dirty="0" smtClean="0"/>
              <a:t>П’ятий рівень</a:t>
            </a:r>
            <a:endParaRPr lang="uk-UA" noProof="0" dirty="0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376A0BD-10DD-4B3E-9A52-AE703AE3B4C7}" type="datetime1">
              <a:rPr lang="uk-UA" noProof="0" smtClean="0"/>
              <a:t>14.01.2020</a:t>
            </a:fld>
            <a:endParaRPr lang="uk-UA" noProof="0" dirty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 dirty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uk-UA" noProof="0" smtClean="0"/>
              <a:t>‹№›</a:t>
            </a:fld>
            <a:endParaRPr lang="uk-UA" noProof="0" dirty="0"/>
          </a:p>
        </p:txBody>
      </p:sp>
      <p:cxnSp>
        <p:nvCxnSpPr>
          <p:cNvPr id="7" name="Пряма сполучна лінія 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’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uk-UA" noProof="0" dirty="0" smtClean="0"/>
              <a:t>Зразок заголовка</a:t>
            </a:r>
            <a:endParaRPr lang="uk-UA" noProof="0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uk-UA" noProof="0" dirty="0" smtClean="0"/>
              <a:t>Зразки заголовків</a:t>
            </a:r>
          </a:p>
          <a:p>
            <a:pPr lvl="1" rtl="0"/>
            <a:r>
              <a:rPr lang="uk-UA" noProof="0" dirty="0" smtClean="0"/>
              <a:t>Другий рівень</a:t>
            </a:r>
          </a:p>
          <a:p>
            <a:pPr lvl="2" rtl="0"/>
            <a:r>
              <a:rPr lang="uk-UA" noProof="0" dirty="0" smtClean="0"/>
              <a:t>Третій рівень</a:t>
            </a:r>
          </a:p>
          <a:p>
            <a:pPr lvl="3" rtl="0"/>
            <a:r>
              <a:rPr lang="uk-UA" noProof="0" dirty="0" smtClean="0"/>
              <a:t>Четвертий рівень</a:t>
            </a:r>
          </a:p>
          <a:p>
            <a:pPr lvl="4" rtl="0"/>
            <a:r>
              <a:rPr lang="uk-UA" noProof="0" dirty="0" smtClean="0"/>
              <a:t>П’ятий рівень</a:t>
            </a:r>
            <a:endParaRPr lang="uk-UA" noProof="0" dirty="0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97FC721-572D-48BF-BBE3-B6366BA9FC0B}" type="datetime1">
              <a:rPr lang="uk-UA" noProof="0" smtClean="0"/>
              <a:t>14.01.2020</a:t>
            </a:fld>
            <a:endParaRPr lang="uk-UA" noProof="0" dirty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 dirty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uk-UA" noProof="0" smtClean="0"/>
              <a:t>‹№›</a:t>
            </a:fld>
            <a:endParaRPr lang="uk-UA" noProof="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кутник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Овал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rtlCol="0" anchor="ctr">
            <a:normAutofit/>
          </a:bodyPr>
          <a:lstStyle>
            <a:lvl1pPr algn="r">
              <a:defRPr sz="5000" b="0" spc="200" baseline="0"/>
            </a:lvl1pPr>
          </a:lstStyle>
          <a:p>
            <a:pPr rtl="0"/>
            <a:r>
              <a:rPr lang="uk-UA" noProof="0" dirty="0" smtClean="0"/>
              <a:t>Зразок заголовка</a:t>
            </a:r>
            <a:endParaRPr lang="uk-UA" noProof="0" dirty="0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rtlCol="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uk-UA" noProof="0" dirty="0" smtClean="0"/>
              <a:t>Зразки заголовків</a:t>
            </a:r>
            <a:endParaRPr lang="uk-UA" noProof="0" dirty="0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1316E10-DECC-4963-A7C5-CB213C457992}" type="datetime1">
              <a:rPr lang="uk-UA" noProof="0" smtClean="0"/>
              <a:t>14.01.2020</a:t>
            </a:fld>
            <a:endParaRPr lang="uk-UA" noProof="0" dirty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 dirty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uk-UA" noProof="0" smtClean="0"/>
              <a:t>‹№›</a:t>
            </a:fld>
            <a:endParaRPr lang="uk-UA" noProof="0" dirty="0"/>
          </a:p>
        </p:txBody>
      </p:sp>
      <p:cxnSp>
        <p:nvCxnSpPr>
          <p:cNvPr id="8" name="Пряма сполучна лінія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елементи вміст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 rtlCol="0"/>
          <a:lstStyle/>
          <a:p>
            <a:pPr rtl="0"/>
            <a:r>
              <a:rPr lang="uk-UA" noProof="0" dirty="0" smtClean="0"/>
              <a:t>Зразок заголовка</a:t>
            </a:r>
            <a:endParaRPr lang="uk-UA" noProof="0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 rtlCol="0"/>
          <a:lstStyle/>
          <a:p>
            <a:pPr lvl="0" rtl="0"/>
            <a:r>
              <a:rPr lang="uk-UA" noProof="0" dirty="0" smtClean="0"/>
              <a:t>Зразки заголовків</a:t>
            </a:r>
          </a:p>
          <a:p>
            <a:pPr lvl="1" rtl="0"/>
            <a:r>
              <a:rPr lang="uk-UA" noProof="0" dirty="0" smtClean="0"/>
              <a:t>Другий рівень</a:t>
            </a:r>
          </a:p>
          <a:p>
            <a:pPr lvl="2" rtl="0"/>
            <a:r>
              <a:rPr lang="uk-UA" noProof="0" dirty="0" smtClean="0"/>
              <a:t>Третій рівень</a:t>
            </a:r>
          </a:p>
          <a:p>
            <a:pPr lvl="3" rtl="0"/>
            <a:r>
              <a:rPr lang="uk-UA" noProof="0" dirty="0" smtClean="0"/>
              <a:t>Четвертий рівень</a:t>
            </a:r>
          </a:p>
          <a:p>
            <a:pPr lvl="4" rtl="0"/>
            <a:r>
              <a:rPr lang="uk-UA" noProof="0" dirty="0" smtClean="0"/>
              <a:t>П’ятий рівень</a:t>
            </a:r>
            <a:endParaRPr lang="uk-UA" noProof="0" dirty="0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 rtlCol="0"/>
          <a:lstStyle/>
          <a:p>
            <a:pPr lvl="0" rtl="0"/>
            <a:r>
              <a:rPr lang="uk-UA" noProof="0" dirty="0" smtClean="0"/>
              <a:t>Зразки заголовків</a:t>
            </a:r>
          </a:p>
          <a:p>
            <a:pPr lvl="1" rtl="0"/>
            <a:r>
              <a:rPr lang="uk-UA" noProof="0" dirty="0" smtClean="0"/>
              <a:t>Другий рівень</a:t>
            </a:r>
          </a:p>
          <a:p>
            <a:pPr lvl="2" rtl="0"/>
            <a:r>
              <a:rPr lang="uk-UA" noProof="0" dirty="0" smtClean="0"/>
              <a:t>Третій рівень</a:t>
            </a:r>
          </a:p>
          <a:p>
            <a:pPr lvl="3" rtl="0"/>
            <a:r>
              <a:rPr lang="uk-UA" noProof="0" dirty="0" smtClean="0"/>
              <a:t>Четвертий рівень</a:t>
            </a:r>
          </a:p>
          <a:p>
            <a:pPr lvl="4" rtl="0"/>
            <a:r>
              <a:rPr lang="uk-UA" noProof="0" dirty="0" smtClean="0"/>
              <a:t>П’ятий рівень</a:t>
            </a:r>
            <a:endParaRPr lang="uk-UA" noProof="0" dirty="0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495613B-3807-47B4-B4F4-7979AD131F41}" type="datetime1">
              <a:rPr lang="uk-UA" noProof="0" smtClean="0"/>
              <a:t>14.01.2020</a:t>
            </a:fld>
            <a:endParaRPr lang="uk-UA" noProof="0" dirty="0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 dirty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uk-UA" noProof="0" smtClean="0"/>
              <a:t>‹№›</a:t>
            </a:fld>
            <a:endParaRPr lang="uk-UA" noProof="0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uk-UA" noProof="0" dirty="0" smtClean="0"/>
              <a:t>Зразок заголовка</a:t>
            </a:r>
            <a:endParaRPr lang="uk-UA" noProof="0" dirty="0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rtlCol="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uk-UA" noProof="0" dirty="0" smtClean="0"/>
              <a:t>Зразки заголовків</a:t>
            </a:r>
            <a:endParaRPr lang="uk-UA" noProof="0" dirty="0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 rtlCol="0"/>
          <a:lstStyle/>
          <a:p>
            <a:pPr lvl="0" rtl="0"/>
            <a:r>
              <a:rPr lang="uk-UA" noProof="0" dirty="0" smtClean="0"/>
              <a:t>Зразки заголовків</a:t>
            </a:r>
          </a:p>
          <a:p>
            <a:pPr lvl="1" rtl="0"/>
            <a:r>
              <a:rPr lang="uk-UA" noProof="0" dirty="0" smtClean="0"/>
              <a:t>Другий рівень</a:t>
            </a:r>
          </a:p>
          <a:p>
            <a:pPr lvl="2" rtl="0"/>
            <a:r>
              <a:rPr lang="uk-UA" noProof="0" dirty="0" smtClean="0"/>
              <a:t>Третій рівень</a:t>
            </a:r>
          </a:p>
          <a:p>
            <a:pPr lvl="3" rtl="0"/>
            <a:r>
              <a:rPr lang="uk-UA" noProof="0" dirty="0" smtClean="0"/>
              <a:t>Четвертий рівень</a:t>
            </a:r>
          </a:p>
          <a:p>
            <a:pPr lvl="4" rtl="0"/>
            <a:r>
              <a:rPr lang="uk-UA" noProof="0" dirty="0" smtClean="0"/>
              <a:t>П’ятий рівень</a:t>
            </a:r>
            <a:endParaRPr lang="uk-UA" noProof="0" dirty="0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rtlCol="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uk-UA" noProof="0" dirty="0" smtClean="0"/>
              <a:t>Зразки заголовків</a:t>
            </a:r>
            <a:endParaRPr lang="uk-UA" noProof="0" dirty="0"/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 rtlCol="0"/>
          <a:lstStyle/>
          <a:p>
            <a:pPr lvl="0" rtl="0"/>
            <a:r>
              <a:rPr lang="uk-UA" noProof="0" dirty="0" smtClean="0"/>
              <a:t>Зразки заголовків</a:t>
            </a:r>
          </a:p>
          <a:p>
            <a:pPr lvl="1" rtl="0"/>
            <a:r>
              <a:rPr lang="uk-UA" noProof="0" dirty="0" smtClean="0"/>
              <a:t>Другий рівень</a:t>
            </a:r>
          </a:p>
          <a:p>
            <a:pPr lvl="2" rtl="0"/>
            <a:r>
              <a:rPr lang="uk-UA" noProof="0" dirty="0" smtClean="0"/>
              <a:t>Третій рівень</a:t>
            </a:r>
          </a:p>
          <a:p>
            <a:pPr lvl="3" rtl="0"/>
            <a:r>
              <a:rPr lang="uk-UA" noProof="0" dirty="0" smtClean="0"/>
              <a:t>Четвертий рівень</a:t>
            </a:r>
          </a:p>
          <a:p>
            <a:pPr lvl="4" rtl="0"/>
            <a:r>
              <a:rPr lang="uk-UA" noProof="0" dirty="0" smtClean="0"/>
              <a:t>П’ятий рівень</a:t>
            </a:r>
            <a:endParaRPr lang="uk-UA" noProof="0" dirty="0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ED2B2CF-42C3-48F0-8D77-01D6BC8425D8}" type="datetime1">
              <a:rPr lang="uk-UA" noProof="0" smtClean="0"/>
              <a:t>14.01.2020</a:t>
            </a:fld>
            <a:endParaRPr lang="uk-UA" noProof="0" dirty="0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 dirty="0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uk-UA" noProof="0" smtClean="0"/>
              <a:t>‹№›</a:t>
            </a:fld>
            <a:endParaRPr lang="uk-UA" noProof="0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uk-UA" noProof="0" dirty="0" smtClean="0"/>
              <a:t>Зразок заголовка</a:t>
            </a:r>
            <a:endParaRPr lang="uk-UA" noProof="0" dirty="0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651B166-3F61-49F9-AEB2-33549E057CAF}" type="datetime1">
              <a:rPr lang="uk-UA" noProof="0" smtClean="0"/>
              <a:t>14.01.2020</a:t>
            </a:fld>
            <a:endParaRPr lang="uk-UA" noProof="0" dirty="0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 dirty="0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uk-UA" noProof="0" smtClean="0"/>
              <a:t>‹№›</a:t>
            </a:fld>
            <a:endParaRPr lang="uk-UA" noProof="0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7408994-3B43-46FC-857F-35186C0EF7E7}" type="datetime1">
              <a:rPr lang="uk-UA" noProof="0" smtClean="0"/>
              <a:t>14.01.2020</a:t>
            </a:fld>
            <a:endParaRPr lang="uk-UA" noProof="0" dirty="0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uk-UA" noProof="0" smtClean="0"/>
              <a:t>‹№›</a:t>
            </a:fld>
            <a:endParaRPr lang="uk-UA" noProof="0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 rtlCol="0"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pPr rtl="0"/>
            <a:r>
              <a:rPr lang="uk-UA" noProof="0" dirty="0" smtClean="0"/>
              <a:t>Зразок заголовка</a:t>
            </a:r>
            <a:endParaRPr lang="uk-UA" noProof="0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uk-UA" noProof="0" dirty="0" smtClean="0"/>
              <a:t>Зразки заголовків</a:t>
            </a:r>
          </a:p>
          <a:p>
            <a:pPr lvl="1" rtl="0"/>
            <a:r>
              <a:rPr lang="uk-UA" noProof="0" dirty="0" smtClean="0"/>
              <a:t>Другий рівень</a:t>
            </a:r>
          </a:p>
          <a:p>
            <a:pPr lvl="2" rtl="0"/>
            <a:r>
              <a:rPr lang="uk-UA" noProof="0" dirty="0" smtClean="0"/>
              <a:t>Третій рівень</a:t>
            </a:r>
          </a:p>
          <a:p>
            <a:pPr lvl="3" rtl="0"/>
            <a:r>
              <a:rPr lang="uk-UA" noProof="0" dirty="0" smtClean="0"/>
              <a:t>Четвертий рівень</a:t>
            </a:r>
          </a:p>
          <a:p>
            <a:pPr lvl="4" rtl="0"/>
            <a:r>
              <a:rPr lang="uk-UA" noProof="0" dirty="0" smtClean="0"/>
              <a:t>П’ятий рівень</a:t>
            </a:r>
            <a:endParaRPr lang="uk-UA" noProof="0" dirty="0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 rtlCol="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uk-UA" noProof="0" dirty="0" smtClean="0"/>
              <a:t>Зразки заголовків</a:t>
            </a:r>
            <a:endParaRPr lang="uk-UA" noProof="0" dirty="0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0CDA81C-D3D6-468B-881F-C8C57BF86DD7}" type="datetime1">
              <a:rPr lang="uk-UA" noProof="0" smtClean="0"/>
              <a:t>14.01.2020</a:t>
            </a:fld>
            <a:endParaRPr lang="uk-UA" noProof="0" dirty="0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 dirty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uk-UA" noProof="0" smtClean="0"/>
              <a:t>‹№›</a:t>
            </a:fld>
            <a:endParaRPr lang="uk-UA" noProof="0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rtlCol="0" anchor="ctr">
            <a:normAutofit/>
          </a:bodyPr>
          <a:lstStyle>
            <a:lvl1pPr algn="r">
              <a:defRPr sz="5000" spc="200" baseline="0"/>
            </a:lvl1pPr>
          </a:lstStyle>
          <a:p>
            <a:pPr rtl="0"/>
            <a:r>
              <a:rPr lang="uk-UA" noProof="0" dirty="0" smtClean="0"/>
              <a:t>Зразок заголовка</a:t>
            </a:r>
            <a:endParaRPr lang="uk-UA" noProof="0" dirty="0"/>
          </a:p>
        </p:txBody>
      </p:sp>
      <p:sp>
        <p:nvSpPr>
          <p:cNvPr id="3" name="Місце для зображення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uk-UA" noProof="0" dirty="0" smtClean="0"/>
              <a:t>Клацніть піктограму, щоб додати зображення</a:t>
            </a:r>
            <a:endParaRPr lang="uk-UA" noProof="0" dirty="0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rtlCol="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uk-UA" noProof="0" dirty="0" smtClean="0"/>
              <a:t>Зразки заголовків</a:t>
            </a:r>
            <a:endParaRPr lang="uk-UA" noProof="0" dirty="0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969CEF1-7621-4383-A873-95250C30080B}" type="datetime1">
              <a:rPr lang="uk-UA" noProof="0" smtClean="0"/>
              <a:t>14.01.2020</a:t>
            </a:fld>
            <a:endParaRPr lang="uk-UA" noProof="0" dirty="0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 dirty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67E5644-1E61-4311-A31E-84CB9C7AA8A9}" type="slidenum">
              <a:rPr lang="uk-UA" noProof="0" smtClean="0"/>
              <a:t>‹№›</a:t>
            </a:fld>
            <a:endParaRPr lang="uk-UA" noProof="0" dirty="0"/>
          </a:p>
        </p:txBody>
      </p:sp>
      <p:cxnSp>
        <p:nvCxnSpPr>
          <p:cNvPr id="8" name="Пряма сполучна лінія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uk-UA" noProof="0" dirty="0" smtClean="0"/>
              <a:t>Зразок заголовка</a:t>
            </a:r>
            <a:endParaRPr lang="uk-UA" noProof="0" dirty="0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 rtl="0"/>
            <a:r>
              <a:rPr lang="uk-UA" noProof="0" dirty="0" smtClean="0"/>
              <a:t>Зразки заголовків</a:t>
            </a:r>
          </a:p>
          <a:p>
            <a:pPr lvl="1" rtl="0"/>
            <a:r>
              <a:rPr lang="uk-UA" noProof="0" dirty="0" smtClean="0"/>
              <a:t>Другий рівень</a:t>
            </a:r>
          </a:p>
          <a:p>
            <a:pPr lvl="2" rtl="0"/>
            <a:r>
              <a:rPr lang="uk-UA" noProof="0" dirty="0" smtClean="0"/>
              <a:t>Третій рівень</a:t>
            </a:r>
          </a:p>
          <a:p>
            <a:pPr lvl="3" rtl="0"/>
            <a:r>
              <a:rPr lang="uk-UA" noProof="0" dirty="0" smtClean="0"/>
              <a:t>Четвертий рівень</a:t>
            </a:r>
          </a:p>
          <a:p>
            <a:pPr lvl="4" rtl="0"/>
            <a:r>
              <a:rPr lang="uk-UA" noProof="0" dirty="0" smtClean="0"/>
              <a:t>П’ятий рівень</a:t>
            </a:r>
            <a:endParaRPr lang="uk-UA" noProof="0" dirty="0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fld id="{33266516-DA39-4207-91A5-AC05E24B6D7A}" type="datetime1">
              <a:rPr lang="uk-UA" noProof="0" smtClean="0"/>
              <a:t>14.01.2020</a:t>
            </a:fld>
            <a:endParaRPr lang="uk-UA" noProof="0" dirty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endParaRPr lang="uk-UA" noProof="0" dirty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fld id="{4FAB73BC-B049-4115-A692-8D63A059BFB8}" type="slidenum">
              <a:rPr lang="uk-UA" noProof="0" smtClean="0"/>
              <a:pPr/>
              <a:t>‹№›</a:t>
            </a:fld>
            <a:endParaRPr lang="uk-UA" noProof="0" dirty="0"/>
          </a:p>
        </p:txBody>
      </p:sp>
      <p:cxnSp>
        <p:nvCxnSpPr>
          <p:cNvPr id="7" name="Пряма сполучна лінія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Calibri" panose="020F0502020204030204" pitchFamily="34" charset="0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кутник 18">
            <a:extLst>
              <a:ext uri="{FF2B5EF4-FFF2-40B4-BE49-F238E27FC236}">
                <a16:creationId xmlns:a16="http://schemas.microsoft.com/office/drawing/2014/main" id="{2FDF0794-1B86-42B2-B8C7-F60123E638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4" y="0"/>
            <a:ext cx="12188726" cy="68589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uk-UA" dirty="0">
              <a:latin typeface="Calibri" panose="020F0502020204030204" pitchFamily="34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230BD1B1-AA22-48F1-B3ED-579CD284605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52444" b="-1"/>
          <a:stretch/>
        </p:blipFill>
        <p:spPr>
          <a:xfrm>
            <a:off x="20" y="975"/>
            <a:ext cx="12191980" cy="6858000"/>
          </a:xfrm>
          <a:prstGeom prst="rect">
            <a:avLst/>
          </a:prstGeom>
        </p:spPr>
      </p:pic>
      <p:sp>
        <p:nvSpPr>
          <p:cNvPr id="21" name="Прямокутник 20">
            <a:extLst>
              <a:ext uri="{FF2B5EF4-FFF2-40B4-BE49-F238E27FC236}">
                <a16:creationId xmlns:a16="http://schemas.microsoft.com/office/drawing/2014/main" id="{EAA48FC5-3C83-4F1B-BC33-DF0B588F831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96786" y="3064931"/>
            <a:ext cx="8295215" cy="2488568"/>
          </a:xfrm>
          <a:prstGeom prst="rect">
            <a:avLst/>
          </a:prstGeom>
          <a:solidFill>
            <a:srgbClr val="000001">
              <a:alpha val="75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uk-UA" dirty="0">
              <a:latin typeface="Calibri" panose="020F0502020204030204" pitchFamily="34" charset="0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E3D84FB-5D02-47D2-98FD-4F01A02E2A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09349" y="3250276"/>
            <a:ext cx="6729953" cy="1269662"/>
          </a:xfrm>
        </p:spPr>
        <p:txBody>
          <a:bodyPr rtlCol="0" anchor="b">
            <a:normAutofit fontScale="90000"/>
          </a:bodyPr>
          <a:lstStyle/>
          <a:p>
            <a:pPr algn="l"/>
            <a:r>
              <a:rPr lang="uk-UA" dirty="0" smtClean="0">
                <a:solidFill>
                  <a:srgbClr val="FFFFFF"/>
                </a:solidFill>
              </a:rPr>
              <a:t>Заголовок</a:t>
            </a:r>
            <a:r>
              <a:rPr lang="uk-UA" dirty="0" smtClean="0">
                <a:solidFill>
                  <a:srgbClr val="FFFFFF"/>
                </a:solidFill>
              </a:rPr>
              <a:t> </a:t>
            </a:r>
            <a:r>
              <a:rPr lang="uk-UA" dirty="0" err="1" smtClean="0">
                <a:solidFill>
                  <a:srgbClr val="FFFFFF"/>
                </a:solidFill>
              </a:rPr>
              <a:t>Lorem</a:t>
            </a:r>
            <a:r>
              <a:rPr lang="uk-UA" dirty="0" smtClean="0">
                <a:solidFill>
                  <a:srgbClr val="FFFFFF"/>
                </a:solidFill>
              </a:rPr>
              <a:t> </a:t>
            </a:r>
            <a:r>
              <a:rPr lang="uk-UA" dirty="0" err="1" smtClean="0">
                <a:solidFill>
                  <a:srgbClr val="FFFFFF"/>
                </a:solidFill>
              </a:rPr>
              <a:t>Ipsum</a:t>
            </a:r>
            <a:endParaRPr lang="uk-UA" dirty="0">
              <a:solidFill>
                <a:srgbClr val="FFFFFF"/>
              </a:solidFill>
            </a:endParaRPr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E9F6641D-ADF3-40BD-9BA3-E740E77C88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09349" y="4779313"/>
            <a:ext cx="7501650" cy="514816"/>
          </a:xfrm>
        </p:spPr>
        <p:txBody>
          <a:bodyPr rtlCol="0" anchor="t">
            <a:normAutofit/>
          </a:bodyPr>
          <a:lstStyle/>
          <a:p>
            <a:pPr rtl="0"/>
            <a:r>
              <a:rPr lang="uk-UA" dirty="0" err="1" smtClean="0">
                <a:solidFill>
                  <a:srgbClr val="FFFFFF"/>
                </a:solidFill>
              </a:rPr>
              <a:t>Sit</a:t>
            </a:r>
            <a:r>
              <a:rPr lang="uk-UA" dirty="0" smtClean="0">
                <a:solidFill>
                  <a:srgbClr val="FFFFFF"/>
                </a:solidFill>
              </a:rPr>
              <a:t> </a:t>
            </a:r>
            <a:r>
              <a:rPr lang="uk-UA" dirty="0" err="1" smtClean="0">
                <a:solidFill>
                  <a:srgbClr val="FFFFFF"/>
                </a:solidFill>
              </a:rPr>
              <a:t>Dolor</a:t>
            </a:r>
            <a:r>
              <a:rPr lang="uk-UA" dirty="0" smtClean="0">
                <a:solidFill>
                  <a:srgbClr val="FFFFFF"/>
                </a:solidFill>
              </a:rPr>
              <a:t> </a:t>
            </a:r>
            <a:r>
              <a:rPr lang="uk-UA" dirty="0" err="1" smtClean="0">
                <a:solidFill>
                  <a:srgbClr val="FFFFFF"/>
                </a:solidFill>
              </a:rPr>
              <a:t>Amet</a:t>
            </a:r>
            <a:endParaRPr lang="uk-UA" dirty="0">
              <a:solidFill>
                <a:srgbClr val="FFFFFF"/>
              </a:solidFill>
            </a:endParaRPr>
          </a:p>
        </p:txBody>
      </p:sp>
      <p:cxnSp>
        <p:nvCxnSpPr>
          <p:cNvPr id="23" name="Пряма сполучна лінія 22">
            <a:extLst>
              <a:ext uri="{FF2B5EF4-FFF2-40B4-BE49-F238E27FC236}">
                <a16:creationId xmlns:a16="http://schemas.microsoft.com/office/drawing/2014/main" id="{62F01714-1A39-4194-BD47-8A9960C5998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309349" y="4666480"/>
            <a:ext cx="6832499" cy="0"/>
          </a:xfrm>
          <a:prstGeom prst="line">
            <a:avLst/>
          </a:prstGeom>
          <a:ln w="22225">
            <a:solidFill>
              <a:srgbClr val="4AC4E3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62570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A4919D0-F177-4BBA-9A0B-DBA69E2ED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 rtlCol="0">
            <a:normAutofit/>
          </a:bodyPr>
          <a:lstStyle/>
          <a:p>
            <a:r>
              <a:rPr lang="uk-UA" dirty="0" smtClean="0"/>
              <a:t>Заголовок </a:t>
            </a:r>
            <a:r>
              <a:rPr lang="uk-UA" dirty="0" err="1" smtClean="0"/>
              <a:t>Lorem</a:t>
            </a:r>
            <a:r>
              <a:rPr lang="uk-UA" dirty="0" smtClean="0"/>
              <a:t> </a:t>
            </a:r>
            <a:r>
              <a:rPr lang="uk-UA" dirty="0" err="1" smtClean="0"/>
              <a:t>Ipsum</a:t>
            </a:r>
            <a:r>
              <a:rPr lang="uk-UA" dirty="0" smtClean="0"/>
              <a:t> </a:t>
            </a:r>
            <a:r>
              <a:rPr lang="uk-UA" dirty="0" err="1" smtClean="0"/>
              <a:t>Dolor</a:t>
            </a:r>
            <a:endParaRPr lang="uk-UA" dirty="0"/>
          </a:p>
        </p:txBody>
      </p:sp>
      <p:graphicFrame>
        <p:nvGraphicFramePr>
          <p:cNvPr id="5" name="Місце для вмісту 2" descr="Заповнювач рисунка SmartArt">
            <a:extLst>
              <a:ext uri="{FF2B5EF4-FFF2-40B4-BE49-F238E27FC236}">
                <a16:creationId xmlns:a16="http://schemas.microsoft.com/office/drawing/2014/main" id="{91DB1382-7276-49FA-9632-38D558F457E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7539541"/>
              </p:ext>
            </p:extLst>
          </p:nvPr>
        </p:nvGraphicFramePr>
        <p:xfrm>
          <a:off x="1023938" y="2286000"/>
          <a:ext cx="9720262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4017415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Інтеграл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70BD21B179B1749B10B6700D890B8C6" ma:contentTypeVersion="0" ma:contentTypeDescription="Create a new document." ma:contentTypeScope="" ma:versionID="0b203c93e0e26a3a984f780d2ba223ac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d413257cd9829394d17656a545d5fa4e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8444707-9632-47A0-9AF9-0B6588002B7B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D5B44E49-C0E3-42CF-8025-6AA2314C5C3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A47F9CD-CEC7-4184-A11F-7BE050B859B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</Words>
  <PresentationFormat>Широкий екран</PresentationFormat>
  <Paragraphs>8</Paragraphs>
  <Slides>2</Slides>
  <Notes>2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2</vt:i4>
      </vt:variant>
    </vt:vector>
  </HeadingPairs>
  <TitlesOfParts>
    <vt:vector size="6" baseType="lpstr">
      <vt:lpstr>Calibri</vt:lpstr>
      <vt:lpstr>Tw Cen MT</vt:lpstr>
      <vt:lpstr>Wingdings 3</vt:lpstr>
      <vt:lpstr>Інтеграл</vt:lpstr>
      <vt:lpstr>Заголовок Lorem Ipsum</vt:lpstr>
      <vt:lpstr>Заголовок Lorem Ipsum Dolor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2019-06-12T17:39:09Z</dcterms:created>
  <dcterms:modified xsi:type="dcterms:W3CDTF">2020-01-14T08:12:52Z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0x010100F70BD21B179B1749B10B6700D890B8C6</vt:lpwstr>
  </property>
</Properties>
</file>