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1" r:id="rId6"/>
    <p:sldId id="286" r:id="rId7"/>
    <p:sldId id="285" r:id="rId8"/>
    <p:sldId id="284" r:id="rId9"/>
    <p:sldId id="265" r:id="rId10"/>
    <p:sldId id="260" r:id="rId11"/>
    <p:sldId id="283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65" autoAdjust="0"/>
  </p:normalViewPr>
  <p:slideViewPr>
    <p:cSldViewPr snapToGrid="0">
      <p:cViewPr varScale="1">
        <p:scale>
          <a:sx n="107" d="100"/>
          <a:sy n="107" d="100"/>
        </p:scale>
        <p:origin x="138" y="126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1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12866C-CC3B-4895-A467-83311C590DE1}" type="datetime1">
              <a:rPr lang="uk-UA" smtClean="0"/>
              <a:t>20.01.2020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AB247-05B9-4663-B213-41767AC5BA05}" type="datetime1">
              <a:rPr lang="uk-UA" smtClean="0"/>
              <a:pPr/>
              <a:t>20.01.2020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139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493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991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9489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207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9217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7363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0276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2418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309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926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941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927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34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67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376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592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із зображення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Місце для зображення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/>
              <a:t>Вставте або перетягніть зображення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dirty="0"/>
              <a:t>Клацніть, щоб змінити зразок. </a:t>
            </a:r>
            <a:br>
              <a:rPr lang="uk-UA" noProof="0" dirty="0"/>
            </a:br>
            <a:r>
              <a:rPr lang="uk-UA" noProof="0" dirty="0"/>
              <a:t>стиль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dirty="0"/>
              <a:t>Клацніть, щоб змінити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ри маркери зображень правору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0" name="Місце для зображення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noProof="0" dirty="0"/>
              <a:t>Вставте або перетягніть зображення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колонтитул.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13" name="Місце для тексту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1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2</a:t>
            </a:r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3</a:t>
            </a:r>
          </a:p>
        </p:txBody>
      </p:sp>
      <p:sp>
        <p:nvSpPr>
          <p:cNvPr id="21" name="Місце для тексту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51" name="Восьмикут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>
              <a:solidFill>
                <a:schemeClr val="accent1"/>
              </a:solidFill>
            </a:endParaRPr>
          </a:p>
        </p:txBody>
      </p:sp>
      <p:sp>
        <p:nvSpPr>
          <p:cNvPr id="55" name="Місце для номера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grpSp>
        <p:nvGrpSpPr>
          <p:cNvPr id="22" name="Група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Полілінія: фігура 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27" name="Полілінія: фігура 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28" name="Полілінія: фігура 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29" name="Полілінія: фігура 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30" name="Полілінія: фігура 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31" name="Полілінія: фігура 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32" name="Полілінія: фігура 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</p:grpSp>
      <p:sp>
        <p:nvSpPr>
          <p:cNvPr id="38" name="Місце для зображення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39" name="Місце для зображення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40" name="Місце для зображення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cxnSp>
        <p:nvCxnSpPr>
          <p:cNvPr id="36" name="Пряма сполучна лінія 35" descr="Перша розділювальна лінія на слайді">
            <a:extLst>
              <a:ext uri="{FF2B5EF4-FFF2-40B4-BE49-F238E27FC236}">
                <a16:creationId xmlns:a16="http://schemas.microsoft.com/office/drawing/2014/main" id="{A140998F-B877-4BDC-843C-0071F5066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 descr="Друга розділювальна лінія на слайді">
            <a:extLst>
              <a:ext uri="{FF2B5EF4-FFF2-40B4-BE49-F238E27FC236}">
                <a16:creationId xmlns:a16="http://schemas.microsoft.com/office/drawing/2014/main" id="{2084D353-BE8A-4AAA-8BEC-B71CEE9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ий проду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ілінія: фігура 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5" name="Полілінія: фігура 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6" name="Полілінія: фігура 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7" name="Полілінія: фігура 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8" name="Полілінія: фігура 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9" name="Полілінія: фі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0" name="Полілінія: фігура 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1" name="Полілінія: фігура 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2" name="Полілінія: фігура 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3" name="Полілінія: фі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4" name="Полілінія: фі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5" name="Полілінія: фі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6" name="Полілінія: фі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7" name="Полілінія: фі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grpSp>
        <p:nvGrpSpPr>
          <p:cNvPr id="43" name="Група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Округлений прямокутник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uk-UA" noProof="0" dirty="0"/>
            </a:p>
          </p:txBody>
        </p:sp>
        <p:sp>
          <p:nvSpPr>
            <p:cNvPr id="45" name="Округлений прямокутник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46" name="Прямокутник: заокруглені кути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47" name="Округлений прямокутник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48" name="Округлений прямокутник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uk-UA" noProof="0" dirty="0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uk-UA" noProof="0" dirty="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uk-UA" noProof="0" dirty="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uk-UA" noProof="0" dirty="0"/>
            </a:p>
          </p:txBody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 dirty="0"/>
              <a:t>Виділений текст можна вставити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5" name="Місце для зображення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noProof="0" dirty="0"/>
              <a:t>Вставте або перетягніть зображення сюди.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ри маркери зображення стовпці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13" name="Місце для тексту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15" name="Місце для тексту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2</a:t>
            </a:r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3</a:t>
            </a:r>
          </a:p>
        </p:txBody>
      </p:sp>
      <p:sp>
        <p:nvSpPr>
          <p:cNvPr id="16" name="Місце для тексту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4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 dirty="0"/>
              <a:t>Підзаголовок</a:t>
            </a:r>
          </a:p>
        </p:txBody>
      </p:sp>
      <p:sp>
        <p:nvSpPr>
          <p:cNvPr id="20" name="Місце для зображення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21" name="Місце для зображення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22" name="Місце для зображення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cxnSp>
        <p:nvCxnSpPr>
          <p:cNvPr id="23" name="Пряма сполучна лінія 22" descr="Перша розділювальна лінія на слайді">
            <a:extLst>
              <a:ext uri="{FF2B5EF4-FFF2-40B4-BE49-F238E27FC236}">
                <a16:creationId xmlns:a16="http://schemas.microsoft.com/office/drawing/2014/main" id="{82D5D2B4-7BAC-4C27-8D68-12365C7E7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 descr="Друга розділювальна лінія на слайді">
            <a:extLst>
              <a:ext uri="{FF2B5EF4-FFF2-40B4-BE49-F238E27FC236}">
                <a16:creationId xmlns:a16="http://schemas.microsoft.com/office/drawing/2014/main" id="{7D9203C1-910E-4AFC-95E0-13BF40D08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5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іант великих чисел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ілінія: фігура 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Times New Roman" panose="02020603050405020304" pitchFamily="18" charset="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uk-UA" noProof="0" dirty="0"/>
              <a:t>1</a:t>
            </a:r>
          </a:p>
        </p:txBody>
      </p:sp>
      <p:sp>
        <p:nvSpPr>
          <p:cNvPr id="21" name="Місце для тексту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2</a:t>
            </a:r>
          </a:p>
        </p:txBody>
      </p:sp>
      <p:cxnSp>
        <p:nvCxnSpPr>
          <p:cNvPr id="10" name="Пряма сполучна лінія 9" descr="Розділювальна лінія посередині">
            <a:extLst>
              <a:ext uri="{FF2B5EF4-FFF2-40B4-BE49-F238E27FC236}">
                <a16:creationId xmlns:a16="http://schemas.microsoft.com/office/drawing/2014/main" id="{2B940646-DE40-4E0F-AE42-6530784C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176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ілінія: Фігура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4" name="Полілінія: фігура 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5" name="Полілінія: Фігура 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6" name="Полілінія: фігура 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7" name="Полілінія: фігура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8" name="Полілінія: фігура 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9" name="Полілінія: фігура 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0" name="Полілінія: фігура 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1" name="Полілінія: фігура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2" name="Полілінія: фігура 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3" name="Полілінія: фігура 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4" name="Полілінія: фігура 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5" name="Полілінія: фігура 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/>
              <a:t>Зразки заголовків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10" name="Місце для нижнього колонтитула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11" name="Місце для номера слайда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26" name="Місце для вмісту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27" name="Місце для тексту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 rtl="0"/>
            <a:r>
              <a:rPr lang="uk-UA" noProof="0" dirty="0"/>
              <a:t>Зразки заголовків</a:t>
            </a:r>
          </a:p>
        </p:txBody>
      </p:sp>
      <p:cxnSp>
        <p:nvCxnSpPr>
          <p:cNvPr id="28" name="Пряма сполучна лінія 27" descr="Розділювальна лінія по центру">
            <a:extLst>
              <a:ext uri="{FF2B5EF4-FFF2-40B4-BE49-F238E27FC236}">
                <a16:creationId xmlns:a16="http://schemas.microsoft.com/office/drawing/2014/main" id="{AEACA101-2521-41AA-8F51-FF0BF783E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38720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впці в рам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 dirty="0"/>
              <a:t>Підзаголовок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uk-UA" noProof="0" dirty="0"/>
              <a:t>Заголовок розділу 1</a:t>
            </a:r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Заголовок розділу 2</a:t>
            </a:r>
          </a:p>
        </p:txBody>
      </p:sp>
      <p:sp>
        <p:nvSpPr>
          <p:cNvPr id="14" name="Місце для тексту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Заголовок розділу 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асова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13" name="Місце для тексту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 dirty="0"/>
              <a:t>Підзаголовок</a:t>
            </a:r>
          </a:p>
        </p:txBody>
      </p:sp>
      <p:cxnSp>
        <p:nvCxnSpPr>
          <p:cNvPr id="15" name="Пряма сполучна лінія зі стрілкою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Місце для тексту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Рік</a:t>
            </a:r>
          </a:p>
        </p:txBody>
      </p:sp>
      <p:sp>
        <p:nvSpPr>
          <p:cNvPr id="17" name="Місце для тексту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21" name="Місце для тексту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22" name="Місце для тексту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25" name="Місце для тексту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26" name="Місце для тексту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Рік</a:t>
            </a:r>
          </a:p>
        </p:txBody>
      </p:sp>
      <p:sp>
        <p:nvSpPr>
          <p:cNvPr id="28" name="Місце для тексту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30" name="Місце для тексту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31" name="Місце для тексту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32" name="Місце для тексту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33" name="Місце для тексту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34" name="Місце для тексту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35" name="Місце для тексту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36" name="Місце для тексту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37" name="Місце для тексту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38" name="Місце для тексту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39" name="Місце для тексту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40" name="Місце для тексту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41" name="Місце для тексту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42" name="Місце для тексту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43" name="Місце для тексту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44" name="Місце для тексту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45" name="Місце для тексту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46" name="Місце для тексту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47" name="Місце для тексту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48" name="Місце для тексту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ММ</a:t>
            </a:r>
          </a:p>
        </p:txBody>
      </p:sp>
      <p:sp>
        <p:nvSpPr>
          <p:cNvPr id="49" name="Місце для тексту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Заголовок елемента</a:t>
            </a:r>
          </a:p>
        </p:txBody>
      </p:sp>
      <p:sp>
        <p:nvSpPr>
          <p:cNvPr id="50" name="Місце для тексту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uk-UA" noProof="0" dirty="0"/>
              <a:t>Місяць, рік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ники групи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 rtl="0">
              <a:buNone/>
              <a:defRPr sz="1600"/>
            </a:lvl1pPr>
          </a:lstStyle>
          <a:p>
            <a:pPr lvl="0" rtl="0"/>
            <a:r>
              <a:rPr lang="uk-UA" noProof="0" dirty="0"/>
              <a:t>Заголовок</a:t>
            </a:r>
          </a:p>
        </p:txBody>
      </p:sp>
      <p:sp>
        <p:nvSpPr>
          <p:cNvPr id="13" name="Місце для тексту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uk-UA" noProof="0" dirty="0"/>
              <a:t>Заголовок</a:t>
            </a:r>
          </a:p>
        </p:txBody>
      </p:sp>
      <p:sp>
        <p:nvSpPr>
          <p:cNvPr id="15" name="Місце для тексту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uk-UA" noProof="0" dirty="0"/>
              <a:t>Заголовок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Ім’я</a:t>
            </a:r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Ім’я</a:t>
            </a:r>
          </a:p>
        </p:txBody>
      </p:sp>
      <p:sp>
        <p:nvSpPr>
          <p:cNvPr id="16" name="Місце для тексту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Ім’я</a:t>
            </a:r>
          </a:p>
        </p:txBody>
      </p:sp>
      <p:sp>
        <p:nvSpPr>
          <p:cNvPr id="24" name="Місце для зображення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25" name="Місце для зображення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26" name="Місце для зображення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 dirty="0"/>
              <a:t>Підзаголовок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 dirty="0"/>
              <a:t>Коротка біографія</a:t>
            </a:r>
          </a:p>
        </p:txBody>
      </p:sp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uk-UA" noProof="0" dirty="0"/>
              <a:t>Коротка біографія</a:t>
            </a:r>
          </a:p>
        </p:txBody>
      </p:sp>
      <p:sp>
        <p:nvSpPr>
          <p:cNvPr id="17" name="Місце для тексту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uk-UA" noProof="0" dirty="0"/>
              <a:t>Коротка біографія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ники групи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презентації</a:t>
            </a:r>
          </a:p>
        </p:txBody>
      </p:sp>
      <p:sp>
        <p:nvSpPr>
          <p:cNvPr id="13" name="Місце для тексту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презентації</a:t>
            </a:r>
          </a:p>
        </p:txBody>
      </p:sp>
      <p:sp>
        <p:nvSpPr>
          <p:cNvPr id="15" name="Місце для тексту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презентації</a:t>
            </a:r>
          </a:p>
        </p:txBody>
      </p:sp>
      <p:sp>
        <p:nvSpPr>
          <p:cNvPr id="17" name="Місце для тексту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презентації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Повне ім’я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Повне ім’я</a:t>
            </a:r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Повне ім’я</a:t>
            </a:r>
          </a:p>
        </p:txBody>
      </p:sp>
      <p:sp>
        <p:nvSpPr>
          <p:cNvPr id="16" name="Місце для тексту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Повне ім’я</a:t>
            </a:r>
          </a:p>
        </p:txBody>
      </p:sp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Повне ім’я</a:t>
            </a:r>
          </a:p>
        </p:txBody>
      </p:sp>
      <p:sp>
        <p:nvSpPr>
          <p:cNvPr id="21" name="Місце для тексту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презентації</a:t>
            </a:r>
          </a:p>
        </p:txBody>
      </p:sp>
      <p:sp>
        <p:nvSpPr>
          <p:cNvPr id="23" name="Місце для зображення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24" name="Місце для зображення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25" name="Місце для зображення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26" name="Місце для зображення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27" name="Місце для зображення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20" name="Місце для зображення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uk-UA" noProof="0" dirty="0"/>
              <a:t>Повне ім’я</a:t>
            </a:r>
          </a:p>
        </p:txBody>
      </p:sp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uk-UA" noProof="0" dirty="0"/>
              <a:t>презентації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 і пі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ілінія: фігура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7" name="Полілінія: фігура 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14" name="Полілінія: фі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9" name="Полілінія: фі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8" name="Полілінія: фігура 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0" name="Полілінія: фігура 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4" name="Полілінія: фі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3" name="Полілінія: фігура 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3" name="Місце для тексту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 dirty="0"/>
              <a:t>Підзаголовок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 із половиною зображен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2" name="Місце для зображення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/>
              <a:t>Вставте або перетягніть зображення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dirty="0"/>
              <a:t>Клацніть, щоб змінити. </a:t>
            </a:r>
            <a:br>
              <a:rPr lang="uk-UA" noProof="0" dirty="0"/>
            </a:br>
            <a:r>
              <a:rPr lang="uk-UA" noProof="0" dirty="0"/>
              <a:t>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dirty="0"/>
              <a:t>Клацніть, щоб змінити стиль зразка підзаголовка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6" name="Текстове поле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uk-UA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ілінія: фігура 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4" name="Полілінія: фі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24" name="Полілінія: фі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2" name="Полілінія: фігура 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5" name="Полілінія: фігура 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6" name="Полілінія: фігура 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0" name="Полілінія: фігура 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 без графі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якуємо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Місце для зображення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/>
              <a:t>Вставте або перетягніть зображення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dirty="0"/>
              <a:t>Дякуємо!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dirty="0"/>
              <a:t>Клацніть, щоб змінити стиль зразка підзаголовка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0" dirty="0"/>
              <a:t>Контактний номер</a:t>
            </a:r>
          </a:p>
        </p:txBody>
      </p:sp>
      <p:sp>
        <p:nvSpPr>
          <p:cNvPr id="9" name="Місце для тексту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0" dirty="0"/>
              <a:t>Адреса електронної пошти або ім’я користувача соціальної мережі</a:t>
            </a:r>
          </a:p>
        </p:txBody>
      </p:sp>
      <p:sp>
        <p:nvSpPr>
          <p:cNvPr id="8" name="Місце для зображення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dirty="0"/>
              <a:t>Емблема</a:t>
            </a:r>
          </a:p>
        </p:txBody>
      </p:sp>
      <p:sp>
        <p:nvSpPr>
          <p:cNvPr id="10" name="Місце для тексту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0" dirty="0"/>
              <a:t>Адреса веб-сайту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dirty="0"/>
              <a:t>Клацніть, щоб змінити зразок. </a:t>
            </a:r>
            <a:br>
              <a:rPr lang="uk-UA" noProof="0" dirty="0"/>
            </a:br>
            <a:r>
              <a:rPr lang="uk-UA" noProof="0" dirty="0"/>
              <a:t>стиль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dirty="0"/>
              <a:t>Клацніть, щоб змінити стиль зразка підзаголовка</a:t>
            </a:r>
          </a:p>
        </p:txBody>
      </p:sp>
      <p:sp>
        <p:nvSpPr>
          <p:cNvPr id="5" name="Полілінія: Фігура 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6" name="Полілінія: фігура 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7" name="Полілінія: фігура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олілінія: фігура 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олілінія: Фігура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0" name="Полілінія: фігура 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" name="Полілінія: фігура 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2" name="Полілінія: Фігура 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1571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dirty="0"/>
              <a:t>Клацніть, щоб змінити. </a:t>
            </a:r>
            <a:br>
              <a:rPr lang="uk-UA" noProof="0" dirty="0"/>
            </a:br>
            <a:r>
              <a:rPr lang="uk-UA" noProof="0" dirty="0"/>
              <a:t>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dirty="0"/>
              <a:t>Клацніть, щоб змінити стиль зразка підзаголовка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6" name="Текстове поле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uk-UA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0025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ілінія: фігура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7" name="Полілінія: фігура 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14" name="Полілінія: фі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9" name="Полілінія: фі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8" name="Полілінія: фігура 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0" name="Полілінія: фігура 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4" name="Полілінія: фі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3" name="Полілінія: фігура 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16" name="Місце для тексту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/>
              <a:t>Зразки заголовків</a:t>
            </a:r>
          </a:p>
        </p:txBody>
      </p:sp>
      <p:sp>
        <p:nvSpPr>
          <p:cNvPr id="17" name="Місце для вмісту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662331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ілінія: фігура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7" name="Полілінія: фігура 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14" name="Полілінія: фі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9" name="Полілінія: фі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8" name="Полілінія: фігура 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0" name="Полілінія: фігура 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4" name="Полілінія: фі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3" name="Полілінія: фігура 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16" name="Місце для тексту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/>
              <a:t>Зразки заголовків</a:t>
            </a:r>
          </a:p>
        </p:txBody>
      </p:sp>
      <p:sp>
        <p:nvSpPr>
          <p:cNvPr id="17" name="Місце для зображення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994763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ілінія: фігура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7" name="Полілінія: фігура 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14" name="Полілінія: фі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9" name="Полілінія: фі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8" name="Полілінія: фігура 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0" name="Полілінія: фігура 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4" name="Полілінія: фі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3" name="Полілінія: фігура 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6487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лике зображення 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dirty="0"/>
              <a:t>Клацніть, щоб змінити. </a:t>
            </a:r>
            <a:br>
              <a:rPr lang="uk-UA" noProof="0" dirty="0"/>
            </a:br>
            <a:r>
              <a:rPr lang="uk-UA" noProof="0" dirty="0"/>
              <a:t>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dirty="0"/>
              <a:t>Клацніть, щоб змінити стиль зразка підзаголовка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6" name="Текстове поле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uk-UA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Місце для зображення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/>
              <a:t>Вставте або перетягніть зображення сюди.</a:t>
            </a:r>
          </a:p>
        </p:txBody>
      </p:sp>
      <p:sp>
        <p:nvSpPr>
          <p:cNvPr id="16" name="Місце для вмісту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24" name="Полілінія: фігура 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5" name="Полілінія: фігура 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6" name="Полілінія: фігура 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7" name="Полілінія: фігура 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8" name="Полілінія: фігура 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9" name="Полілінія: фі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0" name="Полілінія: фігура 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1" name="Полілінія: фігура 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2" name="Полілінія: фігура 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3" name="Полілінія: фі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4" name="Полілінія: фі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5" name="Полілінія: фі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6" name="Полілінія: фі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7" name="Полілінія: фі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: Фігура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0" name="Полілінія: фігура 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" name="Полілінія: фігура 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2" name="Полілінія: Фігура 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3" name="Полілінія: фігура 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4" name="Полілінія: фігура 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5" name="Полілінія: Фігура 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6" name="Полілінія: Фігура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7" name="Полілінія: Фігура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8" name="Полілінія: фігура 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9" name="Полілінія: фігура 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0" name="Полілінія: фігура 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1" name="Полілінія: фігура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2" name="Полілінія: фігура 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23" name="Місце для вмісту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впц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ілінія: Фігура 8">
            <a:extLst>
              <a:ext uri="{FF2B5EF4-FFF2-40B4-BE49-F238E27FC236}">
                <a16:creationId xmlns:a16="http://schemas.microsoft.com/office/drawing/2014/main" id="{83C9BAF7-A9F4-4666-A96D-E0820914D8A4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0" name="Полілінія: фігура 9">
            <a:extLst>
              <a:ext uri="{FF2B5EF4-FFF2-40B4-BE49-F238E27FC236}">
                <a16:creationId xmlns:a16="http://schemas.microsoft.com/office/drawing/2014/main" id="{9210B130-61BF-42BB-A9D3-54F0E9975E1E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2" name="Полілінія: Фігура 11">
            <a:extLst>
              <a:ext uri="{FF2B5EF4-FFF2-40B4-BE49-F238E27FC236}">
                <a16:creationId xmlns:a16="http://schemas.microsoft.com/office/drawing/2014/main" id="{8ED4637A-B150-47D5-91AA-5443ECDF24E5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F345A228-3ACD-436B-BAEA-C19CFB995DFF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4" name="Полілінія: фігура 13">
            <a:extLst>
              <a:ext uri="{FF2B5EF4-FFF2-40B4-BE49-F238E27FC236}">
                <a16:creationId xmlns:a16="http://schemas.microsoft.com/office/drawing/2014/main" id="{4808980A-AE2C-4B9A-923B-70728FF4B383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5" name="Полілінія: фігура 14">
            <a:extLst>
              <a:ext uri="{FF2B5EF4-FFF2-40B4-BE49-F238E27FC236}">
                <a16:creationId xmlns:a16="http://schemas.microsoft.com/office/drawing/2014/main" id="{E90E16CE-7F71-45E1-88F3-0F2422E4E14F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6" name="Полілінія: Фігура 15">
            <a:extLst>
              <a:ext uri="{FF2B5EF4-FFF2-40B4-BE49-F238E27FC236}">
                <a16:creationId xmlns:a16="http://schemas.microsoft.com/office/drawing/2014/main" id="{5024FFFC-3734-4C7F-8BB4-1D72D8764C19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7" name="Полілінія: Фігура 16">
            <a:extLst>
              <a:ext uri="{FF2B5EF4-FFF2-40B4-BE49-F238E27FC236}">
                <a16:creationId xmlns:a16="http://schemas.microsoft.com/office/drawing/2014/main" id="{15E243F7-C034-42A6-94F7-39C26EF11897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8" name="Полілінія: фігура 17">
            <a:extLst>
              <a:ext uri="{FF2B5EF4-FFF2-40B4-BE49-F238E27FC236}">
                <a16:creationId xmlns:a16="http://schemas.microsoft.com/office/drawing/2014/main" id="{7F7416F4-3283-4DFF-BF8E-0F1B10C57C7B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9" name="Полілінія: фігура 18">
            <a:extLst>
              <a:ext uri="{FF2B5EF4-FFF2-40B4-BE49-F238E27FC236}">
                <a16:creationId xmlns:a16="http://schemas.microsoft.com/office/drawing/2014/main" id="{4E43006F-FE7C-4D9C-9803-C7A1705E2E29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0" name="Полілінія: фігура 19">
            <a:extLst>
              <a:ext uri="{FF2B5EF4-FFF2-40B4-BE49-F238E27FC236}">
                <a16:creationId xmlns:a16="http://schemas.microsoft.com/office/drawing/2014/main" id="{40B601BE-5173-46B7-B727-24C354628A9A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1" name="Полілінія: фігура 20">
            <a:extLst>
              <a:ext uri="{FF2B5EF4-FFF2-40B4-BE49-F238E27FC236}">
                <a16:creationId xmlns:a16="http://schemas.microsoft.com/office/drawing/2014/main" id="{0840A278-AE7C-4997-AAEA-F758452843B7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2" name="Полілінія: фігура 21">
            <a:extLst>
              <a:ext uri="{FF2B5EF4-FFF2-40B4-BE49-F238E27FC236}">
                <a16:creationId xmlns:a16="http://schemas.microsoft.com/office/drawing/2014/main" id="{03AE5DE6-4BFB-4DB3-8207-ABE7B804220D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3" name="Полілінія: фігура 22">
            <a:extLst>
              <a:ext uri="{FF2B5EF4-FFF2-40B4-BE49-F238E27FC236}">
                <a16:creationId xmlns:a16="http://schemas.microsoft.com/office/drawing/2014/main" id="{06BC0376-95EB-4B85-AD13-AB07742066DC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впець 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13" name="Місце для тексту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15" name="Місце для тексту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17" name="Місце для тексту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Маркери зображен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13" name="Місце для тексту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15" name="Місце для тексту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17" name="Місце для тексту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1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2</a:t>
            </a:r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3</a:t>
            </a:r>
          </a:p>
        </p:txBody>
      </p:sp>
      <p:sp>
        <p:nvSpPr>
          <p:cNvPr id="16" name="Місце для тексту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4</a:t>
            </a:r>
          </a:p>
        </p:txBody>
      </p:sp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5</a:t>
            </a:r>
          </a:p>
        </p:txBody>
      </p:sp>
      <p:sp>
        <p:nvSpPr>
          <p:cNvPr id="21" name="Місце для тексту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32" name="Місце для зображення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33" name="Місце для зображення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34" name="Місце для зображення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35" name="Місце для зображення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cxnSp>
        <p:nvCxnSpPr>
          <p:cNvPr id="25" name="Пряма сполучна лінія 24" descr="Перша розділювальна лінія на слайді">
            <a:extLst>
              <a:ext uri="{FF2B5EF4-FFF2-40B4-BE49-F238E27FC236}">
                <a16:creationId xmlns:a16="http://schemas.microsoft.com/office/drawing/2014/main" id="{402BCAE3-72EC-4098-A211-3555BFDE9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 descr="Друга розділювальна лінія на слайді">
            <a:extLst>
              <a:ext uri="{FF2B5EF4-FFF2-40B4-BE49-F238E27FC236}">
                <a16:creationId xmlns:a16="http://schemas.microsoft.com/office/drawing/2014/main" id="{94A08494-9C0E-4AAF-BE9A-166FE994D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 descr="Третя розділювальна лінія на слайді">
            <a:extLst>
              <a:ext uri="{FF2B5EF4-FFF2-40B4-BE49-F238E27FC236}">
                <a16:creationId xmlns:a16="http://schemas.microsoft.com/office/drawing/2014/main" id="{698FE6A1-AEF7-4FD7-A689-908A6B9CC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 descr="Четверта розділювальна лінія на слайді">
            <a:extLst>
              <a:ext uri="{FF2B5EF4-FFF2-40B4-BE49-F238E27FC236}">
                <a16:creationId xmlns:a16="http://schemas.microsoft.com/office/drawing/2014/main" id="{636DD6E3-6313-40D8-B03E-60E2E5A6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ри маркери зображень лівору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7" name="Місце для зображення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28" name="Місце для зображення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29" name="Місце для зображення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41" name="Місце для зображення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noProof="0" dirty="0"/>
              <a:t>Вставте або перетягніть зображення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колонтитул.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13" name="Місце для тексту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1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2</a:t>
            </a:r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 dirty="0"/>
              <a:t>Маркер 3</a:t>
            </a:r>
          </a:p>
        </p:txBody>
      </p:sp>
      <p:sp>
        <p:nvSpPr>
          <p:cNvPr id="21" name="Місце для тексту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 dirty="0"/>
              <a:t>Опис маркера</a:t>
            </a:r>
          </a:p>
        </p:txBody>
      </p:sp>
      <p:sp>
        <p:nvSpPr>
          <p:cNvPr id="51" name="Восьмикут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>
              <a:solidFill>
                <a:schemeClr val="accent1"/>
              </a:solidFill>
            </a:endParaRPr>
          </a:p>
        </p:txBody>
      </p:sp>
      <p:sp>
        <p:nvSpPr>
          <p:cNvPr id="55" name="Місце для номера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cxnSp>
        <p:nvCxnSpPr>
          <p:cNvPr id="23" name="Пряма сполучна лінія 22" descr="Перша розділювальна лінія на слайді">
            <a:extLst>
              <a:ext uri="{FF2B5EF4-FFF2-40B4-BE49-F238E27FC236}">
                <a16:creationId xmlns:a16="http://schemas.microsoft.com/office/drawing/2014/main" id="{7FE1F4E8-B411-4807-9D24-A045EE06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 descr="Друга розділювальна лінія на слайді">
            <a:extLst>
              <a:ext uri="{FF2B5EF4-FFF2-40B4-BE49-F238E27FC236}">
                <a16:creationId xmlns:a16="http://schemas.microsoft.com/office/drawing/2014/main" id="{8C3F648E-45E5-403C-973E-2BEED634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сьмикутник 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uk-UA" noProof="0" smtClean="0"/>
              <a:pPr/>
              <a:t>‹#›</a:t>
            </a:fld>
            <a:endParaRPr lang="uk-UA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>
              <a:solidFill>
                <a:schemeClr val="accent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>
              <a:solidFill>
                <a:schemeClr val="accent1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5" r:id="rId8"/>
    <p:sldLayoutId id="2147483684" r:id="rId9"/>
    <p:sldLayoutId id="2147483683" r:id="rId10"/>
    <p:sldLayoutId id="2147483668" r:id="rId11"/>
    <p:sldLayoutId id="2147483682" r:id="rId12"/>
    <p:sldLayoutId id="2147483670" r:id="rId13"/>
    <p:sldLayoutId id="2147483653" r:id="rId14"/>
    <p:sldLayoutId id="2147483673" r:id="rId15"/>
    <p:sldLayoutId id="2147483674" r:id="rId16"/>
    <p:sldLayoutId id="2147483676" r:id="rId17"/>
    <p:sldLayoutId id="2147483677" r:id="rId18"/>
    <p:sldLayoutId id="2147483654" r:id="rId19"/>
    <p:sldLayoutId id="2147483660" r:id="rId20"/>
    <p:sldLayoutId id="2147483661" r:id="rId21"/>
    <p:sldLayoutId id="2147483678" r:id="rId22"/>
    <p:sldLayoutId id="2147483686" r:id="rId23"/>
    <p:sldLayoutId id="2147483687" r:id="rId24"/>
    <p:sldLayoutId id="2147483689" r:id="rId25"/>
    <p:sldLayoutId id="2147483690" r:id="rId26"/>
    <p:sldLayoutId id="2147483688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54.jpe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hyperlink" Target="http://www.fabrikcam.com/" TargetMode="External"/><Relationship Id="rId10" Type="http://schemas.openxmlformats.org/officeDocument/2006/relationships/image" Target="../media/image59.png"/><Relationship Id="rId4" Type="http://schemas.openxmlformats.org/officeDocument/2006/relationships/image" Target="../media/image2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Місце для зображення 19" descr="Вид згори на відкриту сільськогосподарську ділянку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-UA" dirty="0">
                <a:ea typeface="+mj-lt"/>
                <a:cs typeface="Times New Roman" panose="02020603050405020304" pitchFamily="18" charset="0"/>
              </a:rPr>
              <a:t>Заголовок </a:t>
            </a:r>
            <a:br>
              <a:rPr lang="uk-UA" dirty="0">
                <a:ea typeface="+mj-lt"/>
                <a:cs typeface="Times New Roman" panose="02020603050405020304" pitchFamily="18" charset="0"/>
              </a:rPr>
            </a:br>
            <a:r>
              <a:rPr lang="uk-UA" dirty="0">
                <a:ea typeface="+mj-lt"/>
                <a:cs typeface="Times New Roman" panose="02020603050405020304" pitchFamily="18" charset="0"/>
              </a:rPr>
              <a:t>презентації</a:t>
            </a:r>
            <a:endParaRPr lang="uk-UA" dirty="0"/>
          </a:p>
        </p:txBody>
      </p:sp>
      <p:pic>
        <p:nvPicPr>
          <p:cNvPr id="15" name="Рисунок 14" descr="Покажчик місця заповнення для емблеми">
            <a:extLst>
              <a:ext uri="{FF2B5EF4-FFF2-40B4-BE49-F238E27FC236}">
                <a16:creationId xmlns:a16="http://schemas.microsoft.com/office/drawing/2014/main" id="{E59089BD-A05A-4E28-AFD9-50A72EA811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2184" y="2023956"/>
            <a:ext cx="1754018" cy="856391"/>
          </a:xfrm>
          <a:prstGeom prst="rect">
            <a:avLst/>
          </a:prstGeom>
        </p:spPr>
      </p:pic>
      <p:sp>
        <p:nvSpPr>
          <p:cNvPr id="7" name="Підзаголовок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/>
              <a:t>Девіз презентації</a:t>
            </a:r>
            <a:br>
              <a:rPr lang="uk-UA" dirty="0"/>
            </a:br>
            <a:r>
              <a:rPr lang="uk-UA" dirty="0"/>
              <a:t>Може міститись у двох рядках</a:t>
            </a:r>
          </a:p>
        </p:txBody>
      </p:sp>
      <p:sp>
        <p:nvSpPr>
          <p:cNvPr id="47" name="Полілінія: фігура 46" descr="Фігура" title="Фігура">
            <a:extLst>
              <a:ext uri="{FF2B5EF4-FFF2-40B4-BE49-F238E27FC236}">
                <a16:creationId xmlns:a16="http://schemas.microsoft.com/office/drawing/2014/main" id="{B6D0B8EE-8E06-4051-87BF-62C153F3F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308689">
            <a:off x="5269765" y="127513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6816F-B457-4100-9975-0F3BAA3F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Конкуренція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E73219-73B6-4A50-8412-77850D562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38720"/>
            <a:ext cx="5472000" cy="360000"/>
          </a:xfrm>
        </p:spPr>
        <p:txBody>
          <a:bodyPr rtlCol="0"/>
          <a:lstStyle/>
          <a:p>
            <a:pPr rtl="0"/>
            <a:r>
              <a:rPr lang="uk-UA" dirty="0"/>
              <a:t>Наша компанія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F40752B-B871-4B72-8FE1-D34B8BB36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3062534"/>
            <a:ext cx="5472000" cy="3129466"/>
          </a:xfrm>
        </p:spPr>
        <p:txBody>
          <a:bodyPr rtlCol="0"/>
          <a:lstStyle/>
          <a:p>
            <a:pPr rtl="0"/>
            <a:r>
              <a:rPr lang="uk-UA" dirty="0"/>
              <a:t>Введіть у цю таблицю взаємовигідні стратегії виживання на ринку, які дадуть змогу забезпечити конкурентоспроможність на довгий час. </a:t>
            </a:r>
          </a:p>
          <a:p>
            <a:pPr lvl="1"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r>
              <a:rPr lang="uk-UA" dirty="0"/>
              <a:t>. </a:t>
            </a:r>
            <a:r>
              <a:rPr lang="uk-UA" dirty="0" err="1"/>
              <a:t>Maecenas</a:t>
            </a:r>
            <a:r>
              <a:rPr lang="uk-UA" dirty="0"/>
              <a:t> </a:t>
            </a:r>
            <a:r>
              <a:rPr lang="uk-UA" dirty="0" err="1"/>
              <a:t>porttitor</a:t>
            </a:r>
            <a:r>
              <a:rPr lang="uk-UA" dirty="0"/>
              <a:t> </a:t>
            </a:r>
            <a:r>
              <a:rPr lang="uk-UA" dirty="0" err="1"/>
              <a:t>congue</a:t>
            </a:r>
            <a:r>
              <a:rPr lang="uk-UA" dirty="0"/>
              <a:t> </a:t>
            </a:r>
            <a:r>
              <a:rPr lang="uk-UA" dirty="0" err="1"/>
              <a:t>massa</a:t>
            </a:r>
            <a:r>
              <a:rPr lang="uk-UA" dirty="0"/>
              <a:t>. </a:t>
            </a:r>
          </a:p>
          <a:p>
            <a:pPr lvl="1" rtl="0"/>
            <a:r>
              <a:rPr lang="uk-UA" dirty="0" err="1"/>
              <a:t>Fusce</a:t>
            </a:r>
            <a:r>
              <a:rPr lang="uk-UA" dirty="0"/>
              <a:t> </a:t>
            </a:r>
            <a:r>
              <a:rPr lang="uk-UA" dirty="0" err="1"/>
              <a:t>posuere</a:t>
            </a:r>
            <a:r>
              <a:rPr lang="uk-UA" dirty="0"/>
              <a:t>, </a:t>
            </a:r>
            <a:r>
              <a:rPr lang="uk-UA" dirty="0" err="1"/>
              <a:t>magna</a:t>
            </a:r>
            <a:r>
              <a:rPr lang="uk-UA" dirty="0"/>
              <a:t> </a:t>
            </a:r>
            <a:r>
              <a:rPr lang="uk-UA" dirty="0" err="1"/>
              <a:t>sed</a:t>
            </a:r>
            <a:r>
              <a:rPr lang="uk-UA" dirty="0"/>
              <a:t> </a:t>
            </a:r>
            <a:r>
              <a:rPr lang="uk-UA" dirty="0" err="1"/>
              <a:t>pulvinar</a:t>
            </a:r>
            <a:r>
              <a:rPr lang="uk-UA" dirty="0"/>
              <a:t> </a:t>
            </a:r>
            <a:r>
              <a:rPr lang="uk-UA" dirty="0" err="1"/>
              <a:t>ultricies</a:t>
            </a:r>
            <a:r>
              <a:rPr lang="uk-UA" dirty="0"/>
              <a:t>, </a:t>
            </a:r>
            <a:r>
              <a:rPr lang="uk-UA" dirty="0" err="1"/>
              <a:t>purus</a:t>
            </a:r>
            <a:r>
              <a:rPr lang="uk-UA" dirty="0"/>
              <a:t> </a:t>
            </a:r>
            <a:r>
              <a:rPr lang="uk-UA" dirty="0" err="1"/>
              <a:t>lectus</a:t>
            </a:r>
            <a:r>
              <a:rPr lang="uk-UA" dirty="0"/>
              <a:t> </a:t>
            </a:r>
            <a:r>
              <a:rPr lang="uk-UA" dirty="0" err="1"/>
              <a:t>malesuada</a:t>
            </a:r>
            <a:r>
              <a:rPr lang="uk-UA" dirty="0"/>
              <a:t> </a:t>
            </a:r>
            <a:r>
              <a:rPr lang="uk-UA" dirty="0" err="1"/>
              <a:t>libero</a:t>
            </a:r>
            <a:r>
              <a:rPr lang="uk-UA" dirty="0"/>
              <a:t>,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 </a:t>
            </a:r>
            <a:r>
              <a:rPr lang="uk-UA" dirty="0" err="1"/>
              <a:t>commodo</a:t>
            </a:r>
            <a:r>
              <a:rPr lang="uk-UA" dirty="0"/>
              <a:t> </a:t>
            </a:r>
            <a:r>
              <a:rPr lang="uk-UA" dirty="0" err="1"/>
              <a:t>magna</a:t>
            </a:r>
            <a:r>
              <a:rPr lang="uk-UA" dirty="0"/>
              <a:t> </a:t>
            </a:r>
            <a:r>
              <a:rPr lang="uk-UA" dirty="0" err="1"/>
              <a:t>eros</a:t>
            </a:r>
            <a:r>
              <a:rPr lang="uk-UA" dirty="0"/>
              <a:t> </a:t>
            </a:r>
            <a:r>
              <a:rPr lang="uk-UA" dirty="0" err="1"/>
              <a:t>quis</a:t>
            </a:r>
            <a:r>
              <a:rPr lang="uk-UA" dirty="0"/>
              <a:t> </a:t>
            </a:r>
            <a:r>
              <a:rPr lang="uk-UA" dirty="0" err="1"/>
              <a:t>urna</a:t>
            </a:r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D902C058-20DE-46C9-BB43-8B24E6B9E82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00000" y="2439245"/>
            <a:ext cx="5472000" cy="35877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rtl="0">
              <a:buNone/>
            </a:pPr>
            <a:r>
              <a:rPr lang="uk-UA" sz="2400" b="1" dirty="0"/>
              <a:t>Конкурент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00033CE4-940B-422B-A258-BEC239BA97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99887" y="3062514"/>
            <a:ext cx="5472113" cy="3128736"/>
          </a:xfrm>
        </p:spPr>
        <p:txBody>
          <a:bodyPr rtlCol="0"/>
          <a:lstStyle/>
          <a:p>
            <a:pPr rtl="0"/>
            <a:r>
              <a:rPr lang="uk-UA" dirty="0"/>
              <a:t>Налаштування функціональних змін </a:t>
            </a:r>
            <a:r>
              <a:rPr lang="uk-UA" dirty="0" err="1"/>
              <a:t>подкастингу</a:t>
            </a:r>
            <a:r>
              <a:rPr lang="uk-UA" dirty="0"/>
              <a:t> в робочих циклах і встановлення середовища. </a:t>
            </a:r>
          </a:p>
          <a:p>
            <a:pPr lvl="1"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r>
              <a:rPr lang="uk-UA" dirty="0"/>
              <a:t>. </a:t>
            </a:r>
            <a:r>
              <a:rPr lang="uk-UA" dirty="0" err="1"/>
              <a:t>Maecenas</a:t>
            </a:r>
            <a:r>
              <a:rPr lang="uk-UA" dirty="0"/>
              <a:t> </a:t>
            </a:r>
            <a:r>
              <a:rPr lang="uk-UA" dirty="0" err="1"/>
              <a:t>porttitor</a:t>
            </a:r>
            <a:r>
              <a:rPr lang="uk-UA" dirty="0"/>
              <a:t> </a:t>
            </a:r>
            <a:r>
              <a:rPr lang="uk-UA" dirty="0" err="1"/>
              <a:t>congue</a:t>
            </a:r>
            <a:r>
              <a:rPr lang="uk-UA" dirty="0"/>
              <a:t> </a:t>
            </a:r>
            <a:r>
              <a:rPr lang="uk-UA" dirty="0" err="1"/>
              <a:t>massa</a:t>
            </a:r>
            <a:r>
              <a:rPr lang="uk-UA" dirty="0"/>
              <a:t>. </a:t>
            </a:r>
          </a:p>
          <a:p>
            <a:pPr lvl="1" rtl="0"/>
            <a:r>
              <a:rPr lang="uk-UA" dirty="0" err="1"/>
              <a:t>Fusce</a:t>
            </a:r>
            <a:r>
              <a:rPr lang="uk-UA" dirty="0"/>
              <a:t> </a:t>
            </a:r>
            <a:r>
              <a:rPr lang="uk-UA" dirty="0" err="1"/>
              <a:t>posuere</a:t>
            </a:r>
            <a:r>
              <a:rPr lang="uk-UA" dirty="0"/>
              <a:t>, </a:t>
            </a:r>
            <a:r>
              <a:rPr lang="uk-UA" dirty="0" err="1"/>
              <a:t>magna</a:t>
            </a:r>
            <a:r>
              <a:rPr lang="uk-UA" dirty="0"/>
              <a:t> </a:t>
            </a:r>
            <a:r>
              <a:rPr lang="uk-UA" dirty="0" err="1"/>
              <a:t>sed</a:t>
            </a:r>
            <a:r>
              <a:rPr lang="uk-UA" dirty="0"/>
              <a:t> </a:t>
            </a:r>
            <a:r>
              <a:rPr lang="uk-UA" dirty="0" err="1"/>
              <a:t>pulvinar</a:t>
            </a:r>
            <a:r>
              <a:rPr lang="uk-UA" dirty="0"/>
              <a:t> </a:t>
            </a:r>
            <a:r>
              <a:rPr lang="uk-UA" dirty="0" err="1"/>
              <a:t>ultricies</a:t>
            </a:r>
            <a:r>
              <a:rPr lang="uk-UA" dirty="0"/>
              <a:t>, </a:t>
            </a:r>
            <a:r>
              <a:rPr lang="uk-UA" dirty="0" err="1"/>
              <a:t>purus</a:t>
            </a:r>
            <a:r>
              <a:rPr lang="uk-UA" dirty="0"/>
              <a:t> </a:t>
            </a:r>
            <a:r>
              <a:rPr lang="uk-UA" dirty="0" err="1"/>
              <a:t>lectus</a:t>
            </a:r>
            <a:r>
              <a:rPr lang="uk-UA" dirty="0"/>
              <a:t> </a:t>
            </a:r>
            <a:r>
              <a:rPr lang="uk-UA" dirty="0" err="1"/>
              <a:t>malesuada</a:t>
            </a:r>
            <a:r>
              <a:rPr lang="uk-UA" dirty="0"/>
              <a:t> </a:t>
            </a:r>
            <a:r>
              <a:rPr lang="uk-UA" dirty="0" err="1"/>
              <a:t>libero</a:t>
            </a:r>
            <a:r>
              <a:rPr lang="uk-UA" dirty="0"/>
              <a:t>,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 </a:t>
            </a:r>
            <a:r>
              <a:rPr lang="uk-UA" dirty="0" err="1"/>
              <a:t>commodo</a:t>
            </a:r>
            <a:r>
              <a:rPr lang="uk-UA" dirty="0"/>
              <a:t> </a:t>
            </a:r>
            <a:r>
              <a:rPr lang="uk-UA" dirty="0" err="1"/>
              <a:t>magna</a:t>
            </a:r>
            <a:r>
              <a:rPr lang="uk-UA" dirty="0"/>
              <a:t> </a:t>
            </a:r>
            <a:r>
              <a:rPr lang="uk-UA" dirty="0" err="1"/>
              <a:t>eros</a:t>
            </a:r>
            <a:r>
              <a:rPr lang="uk-UA" dirty="0"/>
              <a:t> </a:t>
            </a:r>
            <a:r>
              <a:rPr lang="uk-UA" dirty="0" err="1"/>
              <a:t>quis</a:t>
            </a:r>
            <a:r>
              <a:rPr lang="uk-UA" dirty="0"/>
              <a:t> </a:t>
            </a:r>
            <a:r>
              <a:rPr lang="uk-UA" dirty="0" err="1"/>
              <a:t>urna</a:t>
            </a: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C59AED6-5408-4E4A-93B2-3909F2C87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8" name="Текстове поле 7">
            <a:extLst>
              <a:ext uri="{FF2B5EF4-FFF2-40B4-BE49-F238E27FC236}">
                <a16:creationId xmlns:a16="http://schemas.microsoft.com/office/drawing/2014/main" id="{5C16E9B6-415A-489F-981C-1E77EEE2B36C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288864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4E6C1-B1C5-40C3-9B90-EF2666FB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Стратегії зростання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DDC64B4F-EF8E-442A-8D01-0AD7034A68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uk-UA" dirty="0"/>
              <a:t>Розвиток у майбутньому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E869ACF9-B7F9-4774-B207-2EF7897115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uk-UA" dirty="0"/>
              <a:t>Етап 1</a:t>
            </a:r>
            <a:br>
              <a:rPr lang="uk-UA" dirty="0"/>
            </a:br>
            <a:r>
              <a:rPr lang="uk-UA" sz="1400" dirty="0">
                <a:latin typeface="+mn-lt"/>
              </a:rPr>
              <a:t>Місяць, рік</a:t>
            </a:r>
            <a:endParaRPr lang="uk-UA" dirty="0">
              <a:latin typeface="+mn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50F641-F6F8-461C-9C2D-07E41687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r>
              <a:rPr lang="uk-UA" dirty="0"/>
              <a:t>. </a:t>
            </a:r>
            <a:r>
              <a:rPr lang="uk-UA" dirty="0" err="1"/>
              <a:t>Maecenas</a:t>
            </a:r>
            <a:r>
              <a:rPr lang="uk-UA" dirty="0"/>
              <a:t> </a:t>
            </a:r>
            <a:r>
              <a:rPr lang="uk-UA" dirty="0" err="1"/>
              <a:t>porttitor</a:t>
            </a:r>
            <a:r>
              <a:rPr lang="uk-UA" dirty="0"/>
              <a:t> </a:t>
            </a:r>
            <a:r>
              <a:rPr lang="uk-UA" dirty="0" err="1"/>
              <a:t>congue</a:t>
            </a:r>
            <a:r>
              <a:rPr lang="uk-UA" dirty="0"/>
              <a:t> </a:t>
            </a:r>
            <a:r>
              <a:rPr lang="uk-UA" dirty="0" err="1"/>
              <a:t>massa</a:t>
            </a:r>
            <a:r>
              <a:rPr lang="uk-UA" dirty="0"/>
              <a:t>.</a:t>
            </a:r>
          </a:p>
          <a:p>
            <a:pPr rtl="0"/>
            <a:r>
              <a:rPr lang="uk-UA" dirty="0" err="1"/>
              <a:t>Nunc</a:t>
            </a:r>
            <a:r>
              <a:rPr lang="uk-UA" dirty="0"/>
              <a:t> </a:t>
            </a:r>
            <a:r>
              <a:rPr lang="uk-UA" dirty="0" err="1"/>
              <a:t>viverra</a:t>
            </a:r>
            <a:r>
              <a:rPr lang="uk-UA" dirty="0"/>
              <a:t> </a:t>
            </a:r>
            <a:r>
              <a:rPr lang="uk-UA" dirty="0" err="1"/>
              <a:t>imperdiet</a:t>
            </a:r>
            <a:r>
              <a:rPr lang="uk-UA" dirty="0"/>
              <a:t> </a:t>
            </a:r>
            <a:r>
              <a:rPr lang="uk-UA" dirty="0" err="1"/>
              <a:t>enim</a:t>
            </a:r>
            <a:r>
              <a:rPr lang="uk-UA" dirty="0"/>
              <a:t>. </a:t>
            </a:r>
            <a:r>
              <a:rPr lang="uk-UA" dirty="0" err="1"/>
              <a:t>Fusce</a:t>
            </a:r>
            <a:r>
              <a:rPr lang="uk-UA" dirty="0"/>
              <a:t> </a:t>
            </a:r>
            <a:r>
              <a:rPr lang="uk-UA" dirty="0" err="1"/>
              <a:t>est</a:t>
            </a:r>
            <a:r>
              <a:rPr lang="uk-UA" dirty="0"/>
              <a:t>. </a:t>
            </a:r>
            <a:r>
              <a:rPr lang="uk-UA" dirty="0" err="1"/>
              <a:t>Vivamus</a:t>
            </a:r>
            <a:r>
              <a:rPr lang="uk-UA" dirty="0"/>
              <a:t> a </a:t>
            </a:r>
            <a:r>
              <a:rPr lang="uk-UA" dirty="0" err="1"/>
              <a:t>tellus</a:t>
            </a:r>
            <a:r>
              <a:rPr lang="uk-UA" dirty="0"/>
              <a:t>.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3A2613D7-9904-47E7-A848-78E09B4F4A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uk-UA" dirty="0"/>
              <a:t>Етап 2</a:t>
            </a:r>
            <a:br>
              <a:rPr lang="uk-UA" dirty="0"/>
            </a:br>
            <a:r>
              <a:rPr lang="uk-UA" sz="1400" dirty="0">
                <a:latin typeface="+mn-lt"/>
              </a:rPr>
              <a:t>Місяць, рік</a:t>
            </a:r>
            <a:endParaRPr lang="uk-UA" dirty="0">
              <a:latin typeface="+mn-lt"/>
            </a:endParaRP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B9D7DA5-9DA5-4EDA-AAC1-B5A593D73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r>
              <a:rPr lang="uk-UA" dirty="0"/>
              <a:t>. </a:t>
            </a:r>
            <a:r>
              <a:rPr lang="uk-UA" dirty="0" err="1"/>
              <a:t>Maecenas</a:t>
            </a:r>
            <a:r>
              <a:rPr lang="uk-UA" dirty="0"/>
              <a:t> </a:t>
            </a:r>
            <a:r>
              <a:rPr lang="uk-UA" dirty="0" err="1"/>
              <a:t>porttitor</a:t>
            </a:r>
            <a:r>
              <a:rPr lang="uk-UA" dirty="0"/>
              <a:t> </a:t>
            </a:r>
            <a:r>
              <a:rPr lang="uk-UA" dirty="0" err="1"/>
              <a:t>congue</a:t>
            </a:r>
            <a:r>
              <a:rPr lang="uk-UA" dirty="0"/>
              <a:t> </a:t>
            </a:r>
            <a:r>
              <a:rPr lang="uk-UA" dirty="0" err="1"/>
              <a:t>massa</a:t>
            </a:r>
            <a:r>
              <a:rPr lang="uk-UA" dirty="0"/>
              <a:t>.</a:t>
            </a:r>
          </a:p>
          <a:p>
            <a:pPr rtl="0"/>
            <a:r>
              <a:rPr lang="uk-UA" dirty="0" err="1"/>
              <a:t>Nunc</a:t>
            </a:r>
            <a:r>
              <a:rPr lang="uk-UA" dirty="0"/>
              <a:t> </a:t>
            </a:r>
            <a:r>
              <a:rPr lang="uk-UA" dirty="0" err="1"/>
              <a:t>viverra</a:t>
            </a:r>
            <a:r>
              <a:rPr lang="uk-UA" dirty="0"/>
              <a:t> </a:t>
            </a:r>
            <a:r>
              <a:rPr lang="uk-UA" dirty="0" err="1"/>
              <a:t>imperdiet</a:t>
            </a:r>
            <a:r>
              <a:rPr lang="uk-UA" dirty="0"/>
              <a:t> </a:t>
            </a:r>
            <a:r>
              <a:rPr lang="uk-UA" dirty="0" err="1"/>
              <a:t>enim</a:t>
            </a:r>
            <a:r>
              <a:rPr lang="uk-UA" dirty="0"/>
              <a:t>. </a:t>
            </a:r>
            <a:r>
              <a:rPr lang="uk-UA" dirty="0" err="1"/>
              <a:t>Fusce</a:t>
            </a:r>
            <a:r>
              <a:rPr lang="uk-UA" dirty="0"/>
              <a:t> </a:t>
            </a:r>
            <a:r>
              <a:rPr lang="uk-UA" dirty="0" err="1"/>
              <a:t>est</a:t>
            </a:r>
            <a:r>
              <a:rPr lang="uk-UA" dirty="0"/>
              <a:t>. </a:t>
            </a:r>
            <a:r>
              <a:rPr lang="uk-UA" dirty="0" err="1"/>
              <a:t>Vivamus</a:t>
            </a:r>
            <a:r>
              <a:rPr lang="uk-UA" dirty="0"/>
              <a:t> a </a:t>
            </a:r>
            <a:r>
              <a:rPr lang="uk-UA" dirty="0" err="1"/>
              <a:t>tellus</a:t>
            </a:r>
            <a:r>
              <a:rPr lang="uk-UA" dirty="0"/>
              <a:t>.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FCAA0F0E-6B7F-4145-A8E2-90DC4D6757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uk-UA" dirty="0"/>
              <a:t>Етап 3</a:t>
            </a:r>
            <a:br>
              <a:rPr lang="uk-UA" dirty="0"/>
            </a:br>
            <a:r>
              <a:rPr lang="uk-UA" sz="1400" dirty="0">
                <a:latin typeface="+mn-lt"/>
              </a:rPr>
              <a:t>Місяць, рік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4B29415E-FF87-4959-B427-0EA155C16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r>
              <a:rPr lang="uk-UA" dirty="0"/>
              <a:t>. </a:t>
            </a:r>
            <a:r>
              <a:rPr lang="uk-UA" dirty="0" err="1"/>
              <a:t>Maecenas</a:t>
            </a:r>
            <a:r>
              <a:rPr lang="uk-UA" dirty="0"/>
              <a:t> </a:t>
            </a:r>
            <a:r>
              <a:rPr lang="uk-UA" dirty="0" err="1"/>
              <a:t>porttitor</a:t>
            </a:r>
            <a:r>
              <a:rPr lang="uk-UA" dirty="0"/>
              <a:t> </a:t>
            </a:r>
            <a:r>
              <a:rPr lang="uk-UA" dirty="0" err="1"/>
              <a:t>congue</a:t>
            </a:r>
            <a:r>
              <a:rPr lang="uk-UA" dirty="0"/>
              <a:t> </a:t>
            </a:r>
            <a:r>
              <a:rPr lang="uk-UA" dirty="0" err="1"/>
              <a:t>massa</a:t>
            </a:r>
            <a:r>
              <a:rPr lang="uk-UA" dirty="0"/>
              <a:t>.</a:t>
            </a:r>
          </a:p>
          <a:p>
            <a:pPr rtl="0"/>
            <a:r>
              <a:rPr lang="uk-UA" dirty="0" err="1"/>
              <a:t>Nunc</a:t>
            </a:r>
            <a:r>
              <a:rPr lang="uk-UA" dirty="0"/>
              <a:t> </a:t>
            </a:r>
            <a:r>
              <a:rPr lang="uk-UA" dirty="0" err="1"/>
              <a:t>viverra</a:t>
            </a:r>
            <a:r>
              <a:rPr lang="uk-UA" dirty="0"/>
              <a:t> </a:t>
            </a:r>
            <a:r>
              <a:rPr lang="uk-UA" dirty="0" err="1"/>
              <a:t>imperdiet</a:t>
            </a:r>
            <a:r>
              <a:rPr lang="uk-UA" dirty="0"/>
              <a:t> </a:t>
            </a:r>
            <a:r>
              <a:rPr lang="uk-UA" dirty="0" err="1"/>
              <a:t>enim</a:t>
            </a:r>
            <a:r>
              <a:rPr lang="uk-UA" dirty="0"/>
              <a:t>. </a:t>
            </a:r>
            <a:r>
              <a:rPr lang="uk-UA" dirty="0" err="1"/>
              <a:t>Fusce</a:t>
            </a:r>
            <a:r>
              <a:rPr lang="uk-UA" dirty="0"/>
              <a:t> </a:t>
            </a:r>
            <a:r>
              <a:rPr lang="uk-UA" dirty="0" err="1"/>
              <a:t>est</a:t>
            </a:r>
            <a:r>
              <a:rPr lang="uk-UA" dirty="0"/>
              <a:t>. </a:t>
            </a:r>
            <a:r>
              <a:rPr lang="uk-UA" dirty="0" err="1"/>
              <a:t>Vivamus</a:t>
            </a:r>
            <a:r>
              <a:rPr lang="uk-UA" dirty="0"/>
              <a:t> a </a:t>
            </a:r>
            <a:r>
              <a:rPr lang="uk-UA" dirty="0" err="1"/>
              <a:t>tellus</a:t>
            </a:r>
            <a:r>
              <a:rPr lang="uk-UA" dirty="0"/>
              <a:t>.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23B52-8351-4A05-ABAB-5A128EE68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11" name="Текстове поле 10">
            <a:extLst>
              <a:ext uri="{FF2B5EF4-FFF2-40B4-BE49-F238E27FC236}">
                <a16:creationId xmlns:a16="http://schemas.microsoft.com/office/drawing/2014/main" id="{70E75BCC-B2A3-4DF7-852A-E6F3CD23C000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363593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9AB7435-FDC7-403C-A171-B7EF270C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Упровадження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8C47F593-8BBB-4E42-93A0-A6382BB42B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uk-UA" dirty="0"/>
              <a:t>Прогнозування успіху</a:t>
            </a:r>
          </a:p>
        </p:txBody>
      </p:sp>
      <p:graphicFrame>
        <p:nvGraphicFramePr>
          <p:cNvPr id="9" name="Таблиця 8">
            <a:extLst>
              <a:ext uri="{FF2B5EF4-FFF2-40B4-BE49-F238E27FC236}">
                <a16:creationId xmlns:a16="http://schemas.microsoft.com/office/drawing/2014/main" id="{8A6FC5CC-5CC2-43D6-94AF-A54C05979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88604"/>
              </p:ext>
            </p:extLst>
          </p:nvPr>
        </p:nvGraphicFramePr>
        <p:xfrm>
          <a:off x="431800" y="1728000"/>
          <a:ext cx="6680200" cy="417750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3604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578291">
                <a:tc>
                  <a:txBody>
                    <a:bodyPr/>
                    <a:lstStyle/>
                    <a:p>
                      <a:pPr rtl="0"/>
                      <a:endParaRPr lang="uk-UA" sz="16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b="0" noProof="0" dirty="0">
                          <a:latin typeface="+mn-lt"/>
                        </a:rPr>
                        <a:t>Постачальники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b="0" noProof="0" dirty="0">
                          <a:latin typeface="+mn-lt"/>
                        </a:rPr>
                        <a:t>Користувачі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b="0" noProof="0" dirty="0">
                          <a:latin typeface="+mn-lt"/>
                        </a:rPr>
                        <a:t>Валовий дохід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b="0" noProof="0" dirty="0">
                          <a:latin typeface="+mn-lt"/>
                        </a:rPr>
                        <a:t>Дохід компанії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uk-UA" sz="1400" b="1" noProof="0" dirty="0">
                          <a:solidFill>
                            <a:schemeClr val="tx1"/>
                          </a:solidFill>
                        </a:rPr>
                        <a:t>20 РР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 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 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uk-UA" sz="1400" b="1" noProof="0" dirty="0">
                          <a:solidFill>
                            <a:schemeClr val="tx1"/>
                          </a:solidFill>
                        </a:rPr>
                        <a:t>20 РР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  <a:r>
                        <a:rPr lang="en-US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750 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013 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uk-UA" sz="1400" b="1" noProof="0" dirty="0">
                          <a:solidFill>
                            <a:schemeClr val="tx1"/>
                          </a:solidFill>
                        </a:rPr>
                        <a:t>20 РР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33 750 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  <a:r>
                        <a:rPr lang="en-US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063 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uk-UA" sz="1400" b="1" noProof="0" dirty="0">
                          <a:solidFill>
                            <a:schemeClr val="tx1"/>
                          </a:solidFill>
                        </a:rPr>
                        <a:t>20 РР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135 000 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20 250 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uk-UA" sz="1400" b="1" noProof="0" dirty="0">
                          <a:solidFill>
                            <a:schemeClr val="tx1"/>
                          </a:solidFill>
                        </a:rPr>
                        <a:t>20 РР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270 000 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40 500 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AE657985-EFB2-47B6-8166-144FEAEC1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11" name="Текстове поле 10">
            <a:extLst>
              <a:ext uri="{FF2B5EF4-FFF2-40B4-BE49-F238E27FC236}">
                <a16:creationId xmlns:a16="http://schemas.microsoft.com/office/drawing/2014/main" id="{55214ABB-5AF7-45ED-B7FF-08A824B715D1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  <p:pic>
        <p:nvPicPr>
          <p:cNvPr id="2" name="Рисунок 1" descr="гістограма">
            <a:extLst>
              <a:ext uri="{FF2B5EF4-FFF2-40B4-BE49-F238E27FC236}">
                <a16:creationId xmlns:a16="http://schemas.microsoft.com/office/drawing/2014/main" id="{C47D3393-C59F-4AE7-9F41-CFC5537D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87909" y="1730208"/>
            <a:ext cx="4383404" cy="41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3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2D59F-E459-41DB-985E-2CF08A5D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Часова шкала</a:t>
            </a:r>
          </a:p>
        </p:txBody>
      </p:sp>
      <p:sp>
        <p:nvSpPr>
          <p:cNvPr id="68" name="Місце для тексту 67">
            <a:extLst>
              <a:ext uri="{FF2B5EF4-FFF2-40B4-BE49-F238E27FC236}">
                <a16:creationId xmlns:a16="http://schemas.microsoft.com/office/drawing/2014/main" id="{FA73531D-BDF3-4C9D-B4DE-8A7074CC6D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uk-UA" dirty="0"/>
              <a:t>План дій на два роки</a:t>
            </a:r>
          </a:p>
          <a:p>
            <a:pPr rtl="0"/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3838E21-DCBD-4BF3-A56B-1B0AC1845A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4125" y="3973125"/>
            <a:ext cx="553175" cy="201776"/>
          </a:xfrm>
        </p:spPr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20 РР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47257058-2973-4B53-836C-41233BC0D2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 rtlCol="0"/>
          <a:lstStyle/>
          <a:p>
            <a:pPr rtl="0"/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СІЧ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34F0970F-3033-4EF3-B593-8ECF1F1BC1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ЛЮТ</a:t>
            </a:r>
          </a:p>
        </p:txBody>
      </p:sp>
      <p:sp>
        <p:nvSpPr>
          <p:cNvPr id="31" name="Місце для тексту 30">
            <a:extLst>
              <a:ext uri="{FF2B5EF4-FFF2-40B4-BE49-F238E27FC236}">
                <a16:creationId xmlns:a16="http://schemas.microsoft.com/office/drawing/2014/main" id="{0FBB9E34-9406-4432-A2AA-735C161D6F1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11190" y="2190750"/>
            <a:ext cx="1793875" cy="561975"/>
          </a:xfrm>
          <a:ln>
            <a:noFill/>
          </a:ln>
        </p:spPr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Дизайн</a:t>
            </a:r>
          </a:p>
        </p:txBody>
      </p:sp>
      <p:sp>
        <p:nvSpPr>
          <p:cNvPr id="32" name="Місце для тексту 31">
            <a:extLst>
              <a:ext uri="{FF2B5EF4-FFF2-40B4-BE49-F238E27FC236}">
                <a16:creationId xmlns:a16="http://schemas.microsoft.com/office/drawing/2014/main" id="{715D1787-D9EC-42D7-9E58-06C783ACCE5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45930" y="2531196"/>
            <a:ext cx="1724394" cy="185808"/>
          </a:xfrm>
        </p:spPr>
        <p:txBody>
          <a:bodyPr rtlCol="0"/>
          <a:lstStyle/>
          <a:p>
            <a:pPr rtl="0"/>
            <a:r>
              <a:rPr lang="uk-UA" dirty="0" err="1">
                <a:ea typeface="+mn-lt"/>
                <a:cs typeface="+mn-lt"/>
              </a:rPr>
              <a:t>Лют</a:t>
            </a:r>
            <a:r>
              <a:rPr lang="uk-UA" dirty="0">
                <a:ea typeface="+mn-lt"/>
                <a:cs typeface="+mn-lt"/>
              </a:rPr>
              <a:t>, 20 РР</a:t>
            </a:r>
          </a:p>
        </p:txBody>
      </p:sp>
      <p:cxnSp>
        <p:nvCxnSpPr>
          <p:cNvPr id="71" name="Пряма сполучна лінія зі стрілкою 70" title="Рядки подій часової шкали">
            <a:extLst>
              <a:ext uri="{FF2B5EF4-FFF2-40B4-BE49-F238E27FC236}">
                <a16:creationId xmlns:a16="http://schemas.microsoft.com/office/drawing/2014/main" id="{BBE1F329-A8D2-4C03-9053-8D69618651CB}"/>
              </a:ext>
            </a:extLst>
          </p:cNvPr>
          <p:cNvCxnSpPr>
            <a:cxnSpLocks/>
          </p:cNvCxnSpPr>
          <p:nvPr/>
        </p:nvCxnSpPr>
        <p:spPr>
          <a:xfrm flipH="1">
            <a:off x="1092726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7CCA00F5-B440-406B-A716-A13092CBFC2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БЕР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6DD14BC5-F4CC-4A1D-B722-4B0E3AD084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КВІ</a:t>
            </a:r>
          </a:p>
        </p:txBody>
      </p:sp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7BB9576B-97C2-4B6F-8D7A-D3D94B000C9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221251" y="3597398"/>
            <a:ext cx="576000" cy="201776"/>
          </a:xfrm>
        </p:spPr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ТРАВЕНЬ</a:t>
            </a:r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DB4DD14B-5E18-42FF-B2F1-6A2CB093836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ЧЕР</a:t>
            </a:r>
          </a:p>
        </p:txBody>
      </p:sp>
      <p:cxnSp>
        <p:nvCxnSpPr>
          <p:cNvPr id="74" name="Пряма сполучна лінія зі стрілкою 73" title="Рядки подій часової шкали">
            <a:extLst>
              <a:ext uri="{FF2B5EF4-FFF2-40B4-BE49-F238E27FC236}">
                <a16:creationId xmlns:a16="http://schemas.microsoft.com/office/drawing/2014/main" id="{3D985F57-4828-4F43-9FE0-15EF491E8160}"/>
              </a:ext>
            </a:extLst>
          </p:cNvPr>
          <p:cNvCxnSpPr>
            <a:cxnSpLocks/>
          </p:cNvCxnSpPr>
          <p:nvPr/>
        </p:nvCxnSpPr>
        <p:spPr>
          <a:xfrm rot="10800000" flipH="1">
            <a:off x="2971100" y="4171551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Місце для тексту 30">
            <a:extLst>
              <a:ext uri="{FF2B5EF4-FFF2-40B4-BE49-F238E27FC236}">
                <a16:creationId xmlns:a16="http://schemas.microsoft.com/office/drawing/2014/main" id="{787813E1-07C6-496D-9E59-D41AD3127AD9}"/>
              </a:ext>
            </a:extLst>
          </p:cNvPr>
          <p:cNvSpPr txBox="1">
            <a:spLocks/>
          </p:cNvSpPr>
          <p:nvPr/>
        </p:nvSpPr>
        <p:spPr>
          <a:xfrm>
            <a:off x="2074163" y="4994301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uk-UA" dirty="0"/>
              <a:t>Фокус-група</a:t>
            </a:r>
          </a:p>
        </p:txBody>
      </p:sp>
      <p:sp>
        <p:nvSpPr>
          <p:cNvPr id="59" name="Місце для тексту 31">
            <a:extLst>
              <a:ext uri="{FF2B5EF4-FFF2-40B4-BE49-F238E27FC236}">
                <a16:creationId xmlns:a16="http://schemas.microsoft.com/office/drawing/2014/main" id="{A3B6B7DF-5CB5-4DD4-A1FA-3CAD080EA255}"/>
              </a:ext>
            </a:extLst>
          </p:cNvPr>
          <p:cNvSpPr txBox="1">
            <a:spLocks/>
          </p:cNvSpPr>
          <p:nvPr/>
        </p:nvSpPr>
        <p:spPr>
          <a:xfrm>
            <a:off x="2108903" y="53333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uk-UA" dirty="0" err="1"/>
              <a:t>Чер</a:t>
            </a:r>
            <a:r>
              <a:rPr lang="uk-UA" dirty="0"/>
              <a:t>, 20 РР</a:t>
            </a:r>
          </a:p>
        </p:txBody>
      </p:sp>
      <p:sp>
        <p:nvSpPr>
          <p:cNvPr id="13" name="Місце для тексту 12">
            <a:extLst>
              <a:ext uri="{FF2B5EF4-FFF2-40B4-BE49-F238E27FC236}">
                <a16:creationId xmlns:a16="http://schemas.microsoft.com/office/drawing/2014/main" id="{F5F410E5-8F7F-4F9E-9FFE-E7BAE98D72F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ЛИП</a:t>
            </a:r>
          </a:p>
        </p:txBody>
      </p:sp>
      <p:sp>
        <p:nvSpPr>
          <p:cNvPr id="15" name="Місце для тексту 14">
            <a:extLst>
              <a:ext uri="{FF2B5EF4-FFF2-40B4-BE49-F238E27FC236}">
                <a16:creationId xmlns:a16="http://schemas.microsoft.com/office/drawing/2014/main" id="{62A8B8B4-43EE-4C8C-A799-7FB8016D3DD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</a:t>
            </a:r>
          </a:p>
        </p:txBody>
      </p:sp>
      <p:sp>
        <p:nvSpPr>
          <p:cNvPr id="16" name="Місце для тексту 15">
            <a:extLst>
              <a:ext uri="{FF2B5EF4-FFF2-40B4-BE49-F238E27FC236}">
                <a16:creationId xmlns:a16="http://schemas.microsoft.com/office/drawing/2014/main" id="{BE55EE5B-B6FB-4321-9477-52192E27D65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ВЕР</a:t>
            </a:r>
          </a:p>
        </p:txBody>
      </p:sp>
      <p:sp>
        <p:nvSpPr>
          <p:cNvPr id="14" name="Місце для тексту 13">
            <a:extLst>
              <a:ext uri="{FF2B5EF4-FFF2-40B4-BE49-F238E27FC236}">
                <a16:creationId xmlns:a16="http://schemas.microsoft.com/office/drawing/2014/main" id="{C93FB8A9-9620-42A8-A149-00CC0FC29CF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ЖОВ</a:t>
            </a:r>
          </a:p>
        </p:txBody>
      </p:sp>
      <p:sp>
        <p:nvSpPr>
          <p:cNvPr id="60" name="Місце для тексту 30">
            <a:extLst>
              <a:ext uri="{FF2B5EF4-FFF2-40B4-BE49-F238E27FC236}">
                <a16:creationId xmlns:a16="http://schemas.microsoft.com/office/drawing/2014/main" id="{518ED7A4-3142-4C1B-8706-E6F9BDA12CD4}"/>
              </a:ext>
            </a:extLst>
          </p:cNvPr>
          <p:cNvSpPr txBox="1">
            <a:spLocks/>
          </p:cNvSpPr>
          <p:nvPr/>
        </p:nvSpPr>
        <p:spPr>
          <a:xfrm>
            <a:off x="3971909" y="2190750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uk-UA" dirty="0"/>
              <a:t>Відгук</a:t>
            </a:r>
          </a:p>
        </p:txBody>
      </p:sp>
      <p:sp>
        <p:nvSpPr>
          <p:cNvPr id="61" name="Місце для тексту 31">
            <a:extLst>
              <a:ext uri="{FF2B5EF4-FFF2-40B4-BE49-F238E27FC236}">
                <a16:creationId xmlns:a16="http://schemas.microsoft.com/office/drawing/2014/main" id="{ADF4B596-4378-464E-8BA9-FB6ADF27D160}"/>
              </a:ext>
            </a:extLst>
          </p:cNvPr>
          <p:cNvSpPr txBox="1">
            <a:spLocks/>
          </p:cNvSpPr>
          <p:nvPr/>
        </p:nvSpPr>
        <p:spPr>
          <a:xfrm>
            <a:off x="4006649" y="2529804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uk-UA" dirty="0" err="1"/>
              <a:t>Жов</a:t>
            </a:r>
            <a:r>
              <a:rPr lang="uk-UA" dirty="0"/>
              <a:t>, 20 РР</a:t>
            </a:r>
          </a:p>
        </p:txBody>
      </p:sp>
      <p:cxnSp>
        <p:nvCxnSpPr>
          <p:cNvPr id="72" name="Пряма сполучна лінія зі стрілкою 71" title="Рядки подій часової шкали">
            <a:extLst>
              <a:ext uri="{FF2B5EF4-FFF2-40B4-BE49-F238E27FC236}">
                <a16:creationId xmlns:a16="http://schemas.microsoft.com/office/drawing/2014/main" id="{8C361AC5-6734-49E5-8506-3F22C2DF6856}"/>
              </a:ext>
            </a:extLst>
          </p:cNvPr>
          <p:cNvCxnSpPr>
            <a:cxnSpLocks/>
          </p:cNvCxnSpPr>
          <p:nvPr/>
        </p:nvCxnSpPr>
        <p:spPr>
          <a:xfrm flipH="1">
            <a:off x="4868846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Місце для тексту 16">
            <a:extLst>
              <a:ext uri="{FF2B5EF4-FFF2-40B4-BE49-F238E27FC236}">
                <a16:creationId xmlns:a16="http://schemas.microsoft.com/office/drawing/2014/main" id="{5D9E0D54-DF90-4CE3-B2EF-54C50783B7C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ЛИС</a:t>
            </a:r>
          </a:p>
        </p:txBody>
      </p:sp>
      <p:sp>
        <p:nvSpPr>
          <p:cNvPr id="18" name="Місце для тексту 17">
            <a:extLst>
              <a:ext uri="{FF2B5EF4-FFF2-40B4-BE49-F238E27FC236}">
                <a16:creationId xmlns:a16="http://schemas.microsoft.com/office/drawing/2014/main" id="{2CCC6E1D-9B5C-4276-A7D2-B86F661B7D4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</a:t>
            </a:r>
          </a:p>
        </p:txBody>
      </p:sp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645EDCB7-4237-4A5E-9B93-7DD3CD3C4FF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/>
          <a:lstStyle/>
          <a:p>
            <a:pPr rtl="0"/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СІЧ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C449364A-2889-46F4-AB8E-EB64958B16D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08325" y="3973125"/>
            <a:ext cx="553175" cy="201776"/>
          </a:xfrm>
        </p:spPr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20 РР</a:t>
            </a:r>
          </a:p>
        </p:txBody>
      </p:sp>
      <p:cxnSp>
        <p:nvCxnSpPr>
          <p:cNvPr id="75" name="Пряма сполучна лінія зі стрілкою 74" title="Рядки подій часової шкали">
            <a:extLst>
              <a:ext uri="{FF2B5EF4-FFF2-40B4-BE49-F238E27FC236}">
                <a16:creationId xmlns:a16="http://schemas.microsoft.com/office/drawing/2014/main" id="{40DC3788-4E8E-4F3D-BD1E-8EFA13B0705B}"/>
              </a:ext>
            </a:extLst>
          </p:cNvPr>
          <p:cNvCxnSpPr>
            <a:cxnSpLocks/>
          </p:cNvCxnSpPr>
          <p:nvPr/>
        </p:nvCxnSpPr>
        <p:spPr>
          <a:xfrm rot="10800000" flipH="1">
            <a:off x="6284891" y="4171551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Місце для тексту 30">
            <a:extLst>
              <a:ext uri="{FF2B5EF4-FFF2-40B4-BE49-F238E27FC236}">
                <a16:creationId xmlns:a16="http://schemas.microsoft.com/office/drawing/2014/main" id="{86B6D762-C9DD-4996-B05F-20E8C744D387}"/>
              </a:ext>
            </a:extLst>
          </p:cNvPr>
          <p:cNvSpPr txBox="1">
            <a:spLocks/>
          </p:cNvSpPr>
          <p:nvPr/>
        </p:nvSpPr>
        <p:spPr>
          <a:xfrm>
            <a:off x="5387954" y="4994301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uk-UA" dirty="0"/>
              <a:t>Пробна версія</a:t>
            </a:r>
          </a:p>
        </p:txBody>
      </p:sp>
      <p:sp>
        <p:nvSpPr>
          <p:cNvPr id="63" name="Місце для тексту 31">
            <a:extLst>
              <a:ext uri="{FF2B5EF4-FFF2-40B4-BE49-F238E27FC236}">
                <a16:creationId xmlns:a16="http://schemas.microsoft.com/office/drawing/2014/main" id="{096832AE-2EF2-4535-996B-35001117AE74}"/>
              </a:ext>
            </a:extLst>
          </p:cNvPr>
          <p:cNvSpPr txBox="1">
            <a:spLocks/>
          </p:cNvSpPr>
          <p:nvPr/>
        </p:nvSpPr>
        <p:spPr>
          <a:xfrm>
            <a:off x="5422694" y="53333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uk-UA" dirty="0"/>
              <a:t>Січ, 20 РР</a:t>
            </a:r>
          </a:p>
        </p:txBody>
      </p:sp>
      <p:sp>
        <p:nvSpPr>
          <p:cNvPr id="20" name="Місце для тексту 19">
            <a:extLst>
              <a:ext uri="{FF2B5EF4-FFF2-40B4-BE49-F238E27FC236}">
                <a16:creationId xmlns:a16="http://schemas.microsoft.com/office/drawing/2014/main" id="{7936DD04-54B5-45E1-B77E-535E48E1D46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ЛЮТ</a:t>
            </a:r>
          </a:p>
        </p:txBody>
      </p:sp>
      <p:sp>
        <p:nvSpPr>
          <p:cNvPr id="21" name="Місце для тексту 20">
            <a:extLst>
              <a:ext uri="{FF2B5EF4-FFF2-40B4-BE49-F238E27FC236}">
                <a16:creationId xmlns:a16="http://schemas.microsoft.com/office/drawing/2014/main" id="{3E1BC326-1FAE-422A-BA37-4C92724EF47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БЕР</a:t>
            </a:r>
          </a:p>
        </p:txBody>
      </p:sp>
      <p:sp>
        <p:nvSpPr>
          <p:cNvPr id="22" name="Місце для тексту 21">
            <a:extLst>
              <a:ext uri="{FF2B5EF4-FFF2-40B4-BE49-F238E27FC236}">
                <a16:creationId xmlns:a16="http://schemas.microsoft.com/office/drawing/2014/main" id="{24CF4B32-44BD-46E1-B99A-1ADBAC380AC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КВІ</a:t>
            </a:r>
          </a:p>
        </p:txBody>
      </p:sp>
      <p:sp>
        <p:nvSpPr>
          <p:cNvPr id="23" name="Місце для тексту 22">
            <a:extLst>
              <a:ext uri="{FF2B5EF4-FFF2-40B4-BE49-F238E27FC236}">
                <a16:creationId xmlns:a16="http://schemas.microsoft.com/office/drawing/2014/main" id="{5DD0D4ED-8247-483E-A339-415BFA0545C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903377" y="3597398"/>
            <a:ext cx="576000" cy="201776"/>
          </a:xfrm>
        </p:spPr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ТРАВЕНЬ</a:t>
            </a:r>
          </a:p>
        </p:txBody>
      </p:sp>
      <p:sp>
        <p:nvSpPr>
          <p:cNvPr id="24" name="Місце для тексту 23">
            <a:extLst>
              <a:ext uri="{FF2B5EF4-FFF2-40B4-BE49-F238E27FC236}">
                <a16:creationId xmlns:a16="http://schemas.microsoft.com/office/drawing/2014/main" id="{F8DA1472-0F22-45EC-9606-34DC3AF9CA7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ЧЕР</a:t>
            </a:r>
          </a:p>
        </p:txBody>
      </p:sp>
      <p:sp>
        <p:nvSpPr>
          <p:cNvPr id="25" name="Місце для тексту 24">
            <a:extLst>
              <a:ext uri="{FF2B5EF4-FFF2-40B4-BE49-F238E27FC236}">
                <a16:creationId xmlns:a16="http://schemas.microsoft.com/office/drawing/2014/main" id="{BED3DA06-A855-49CE-8356-4A9D947FC82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ЛИП</a:t>
            </a:r>
          </a:p>
        </p:txBody>
      </p:sp>
      <p:cxnSp>
        <p:nvCxnSpPr>
          <p:cNvPr id="76" name="Пряма сполучна лінія зі стрілкою 75" title="Рядки подій часової шкали">
            <a:extLst>
              <a:ext uri="{FF2B5EF4-FFF2-40B4-BE49-F238E27FC236}">
                <a16:creationId xmlns:a16="http://schemas.microsoft.com/office/drawing/2014/main" id="{EB858692-F88E-43A4-8B27-E23B8AC17249}"/>
              </a:ext>
            </a:extLst>
          </p:cNvPr>
          <p:cNvCxnSpPr>
            <a:cxnSpLocks/>
          </p:cNvCxnSpPr>
          <p:nvPr/>
        </p:nvCxnSpPr>
        <p:spPr>
          <a:xfrm rot="10800000" flipH="1">
            <a:off x="9116629" y="4171551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Місце для тексту 30">
            <a:extLst>
              <a:ext uri="{FF2B5EF4-FFF2-40B4-BE49-F238E27FC236}">
                <a16:creationId xmlns:a16="http://schemas.microsoft.com/office/drawing/2014/main" id="{926B0AAB-FFB2-4EF7-823F-9CC4BE3F9038}"/>
              </a:ext>
            </a:extLst>
          </p:cNvPr>
          <p:cNvSpPr txBox="1">
            <a:spLocks/>
          </p:cNvSpPr>
          <p:nvPr/>
        </p:nvSpPr>
        <p:spPr>
          <a:xfrm>
            <a:off x="8219692" y="4994301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uk-UA" dirty="0"/>
              <a:t>Запуск</a:t>
            </a:r>
          </a:p>
        </p:txBody>
      </p:sp>
      <p:sp>
        <p:nvSpPr>
          <p:cNvPr id="67" name="Місце для тексту 31">
            <a:extLst>
              <a:ext uri="{FF2B5EF4-FFF2-40B4-BE49-F238E27FC236}">
                <a16:creationId xmlns:a16="http://schemas.microsoft.com/office/drawing/2014/main" id="{8CD2E1AD-1EB5-4624-9837-0D937266EA13}"/>
              </a:ext>
            </a:extLst>
          </p:cNvPr>
          <p:cNvSpPr txBox="1">
            <a:spLocks/>
          </p:cNvSpPr>
          <p:nvPr/>
        </p:nvSpPr>
        <p:spPr>
          <a:xfrm>
            <a:off x="8254432" y="53333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uk-UA" dirty="0"/>
              <a:t>Лип, 20РР</a:t>
            </a:r>
          </a:p>
        </p:txBody>
      </p:sp>
      <p:sp>
        <p:nvSpPr>
          <p:cNvPr id="27" name="Місце для тексту 26">
            <a:extLst>
              <a:ext uri="{FF2B5EF4-FFF2-40B4-BE49-F238E27FC236}">
                <a16:creationId xmlns:a16="http://schemas.microsoft.com/office/drawing/2014/main" id="{E20F207A-33A7-43C3-873C-25499611EA6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</a:t>
            </a:r>
          </a:p>
        </p:txBody>
      </p:sp>
      <p:sp>
        <p:nvSpPr>
          <p:cNvPr id="28" name="Місце для тексту 27">
            <a:extLst>
              <a:ext uri="{FF2B5EF4-FFF2-40B4-BE49-F238E27FC236}">
                <a16:creationId xmlns:a16="http://schemas.microsoft.com/office/drawing/2014/main" id="{B7E6CCF4-3AC5-455D-B1E1-9CDCE79FA2D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ВЕР</a:t>
            </a:r>
          </a:p>
        </p:txBody>
      </p:sp>
      <p:sp>
        <p:nvSpPr>
          <p:cNvPr id="26" name="Місце для тексту 25">
            <a:extLst>
              <a:ext uri="{FF2B5EF4-FFF2-40B4-BE49-F238E27FC236}">
                <a16:creationId xmlns:a16="http://schemas.microsoft.com/office/drawing/2014/main" id="{357282C0-B362-4514-BC66-EC9066996AD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ЖОВ</a:t>
            </a:r>
          </a:p>
        </p:txBody>
      </p:sp>
      <p:sp>
        <p:nvSpPr>
          <p:cNvPr id="29" name="Місце для тексту 28">
            <a:extLst>
              <a:ext uri="{FF2B5EF4-FFF2-40B4-BE49-F238E27FC236}">
                <a16:creationId xmlns:a16="http://schemas.microsoft.com/office/drawing/2014/main" id="{AF84C149-B9E1-4CEB-AC25-65E5E0C9ECD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ЛИС</a:t>
            </a:r>
          </a:p>
        </p:txBody>
      </p:sp>
      <p:cxnSp>
        <p:nvCxnSpPr>
          <p:cNvPr id="73" name="Пряма сполучна лінія зі стрілкою 72" title="Рядки подій часової шкали">
            <a:extLst>
              <a:ext uri="{FF2B5EF4-FFF2-40B4-BE49-F238E27FC236}">
                <a16:creationId xmlns:a16="http://schemas.microsoft.com/office/drawing/2014/main" id="{4A412F69-2D59-4EA2-9BA0-74B513D9F63B}"/>
              </a:ext>
            </a:extLst>
          </p:cNvPr>
          <p:cNvCxnSpPr>
            <a:cxnSpLocks/>
          </p:cNvCxnSpPr>
          <p:nvPr/>
        </p:nvCxnSpPr>
        <p:spPr>
          <a:xfrm flipH="1">
            <a:off x="11005041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Місце для тексту 30">
            <a:extLst>
              <a:ext uri="{FF2B5EF4-FFF2-40B4-BE49-F238E27FC236}">
                <a16:creationId xmlns:a16="http://schemas.microsoft.com/office/drawing/2014/main" id="{3BF16A02-C583-41A6-B28D-1DA71C3D603B}"/>
              </a:ext>
            </a:extLst>
          </p:cNvPr>
          <p:cNvSpPr txBox="1">
            <a:spLocks/>
          </p:cNvSpPr>
          <p:nvPr/>
        </p:nvSpPr>
        <p:spPr>
          <a:xfrm>
            <a:off x="9927693" y="2190750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uk-UA" dirty="0"/>
              <a:t>Дизайн 2</a:t>
            </a:r>
          </a:p>
        </p:txBody>
      </p:sp>
      <p:sp>
        <p:nvSpPr>
          <p:cNvPr id="65" name="Місце для тексту 31">
            <a:extLst>
              <a:ext uri="{FF2B5EF4-FFF2-40B4-BE49-F238E27FC236}">
                <a16:creationId xmlns:a16="http://schemas.microsoft.com/office/drawing/2014/main" id="{F168CAA8-0A9E-4AEE-82FE-9F30480DEA54}"/>
              </a:ext>
            </a:extLst>
          </p:cNvPr>
          <p:cNvSpPr txBox="1">
            <a:spLocks/>
          </p:cNvSpPr>
          <p:nvPr/>
        </p:nvSpPr>
        <p:spPr>
          <a:xfrm>
            <a:off x="9962433" y="2529804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uk-UA" dirty="0"/>
              <a:t>Лис, 20 РР</a:t>
            </a:r>
          </a:p>
        </p:txBody>
      </p:sp>
      <p:sp>
        <p:nvSpPr>
          <p:cNvPr id="30" name="Місце для тексту 29">
            <a:extLst>
              <a:ext uri="{FF2B5EF4-FFF2-40B4-BE49-F238E27FC236}">
                <a16:creationId xmlns:a16="http://schemas.microsoft.com/office/drawing/2014/main" id="{1182FFC2-5425-4688-B728-F2248AC174BD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</a:t>
            </a:r>
          </a:p>
        </p:txBody>
      </p:sp>
      <p:grpSp>
        <p:nvGrpSpPr>
          <p:cNvPr id="33" name="Група 32" title="Лінії місяця часової шкали">
            <a:extLst>
              <a:ext uri="{FF2B5EF4-FFF2-40B4-BE49-F238E27FC236}">
                <a16:creationId xmlns:a16="http://schemas.microsoft.com/office/drawing/2014/main" id="{AFD09076-D1F6-4F08-8939-1F1577E5A1AC}"/>
              </a:ext>
            </a:extLst>
          </p:cNvPr>
          <p:cNvGrpSpPr/>
          <p:nvPr/>
        </p:nvGrpSpPr>
        <p:grpSpPr>
          <a:xfrm>
            <a:off x="620712" y="3799174"/>
            <a:ext cx="10856346" cy="173951"/>
            <a:chOff x="620712" y="3799174"/>
            <a:chExt cx="10856346" cy="173951"/>
          </a:xfrm>
        </p:grpSpPr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1851F931-A22B-44AA-B078-8F13276740C5}"/>
                </a:ext>
              </a:extLst>
            </p:cNvPr>
            <p:cNvCxnSpPr>
              <a:stCxn id="6" idx="2"/>
              <a:endCxn id="5" idx="0"/>
            </p:cNvCxnSpPr>
            <p:nvPr/>
          </p:nvCxnSpPr>
          <p:spPr>
            <a:xfrm>
              <a:off x="620712" y="3799174"/>
              <a:ext cx="1" cy="17395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 34">
              <a:extLst>
                <a:ext uri="{FF2B5EF4-FFF2-40B4-BE49-F238E27FC236}">
                  <a16:creationId xmlns:a16="http://schemas.microsoft.com/office/drawing/2014/main" id="{653A16F3-2319-4900-94E3-2D1EE11FE250}"/>
                </a:ext>
              </a:extLst>
            </p:cNvPr>
            <p:cNvCxnSpPr/>
            <p:nvPr/>
          </p:nvCxnSpPr>
          <p:spPr>
            <a:xfrm>
              <a:off x="109272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id="{44FC807E-B2A8-4953-AA5C-6D49F5FE3128}"/>
                </a:ext>
              </a:extLst>
            </p:cNvPr>
            <p:cNvCxnSpPr/>
            <p:nvPr/>
          </p:nvCxnSpPr>
          <p:spPr>
            <a:xfrm>
              <a:off x="156474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id="{62129982-9661-4201-A7A9-D830435CAF7C}"/>
                </a:ext>
              </a:extLst>
            </p:cNvPr>
            <p:cNvCxnSpPr/>
            <p:nvPr/>
          </p:nvCxnSpPr>
          <p:spPr>
            <a:xfrm>
              <a:off x="203675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8EC9CA8C-382D-4780-857E-7923D6612296}"/>
                </a:ext>
              </a:extLst>
            </p:cNvPr>
            <p:cNvCxnSpPr/>
            <p:nvPr/>
          </p:nvCxnSpPr>
          <p:spPr>
            <a:xfrm>
              <a:off x="250877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38">
              <a:extLst>
                <a:ext uri="{FF2B5EF4-FFF2-40B4-BE49-F238E27FC236}">
                  <a16:creationId xmlns:a16="http://schemas.microsoft.com/office/drawing/2014/main" id="{55124F5F-0D19-4683-ABFD-3276BD8C0D2A}"/>
                </a:ext>
              </a:extLst>
            </p:cNvPr>
            <p:cNvCxnSpPr/>
            <p:nvPr/>
          </p:nvCxnSpPr>
          <p:spPr>
            <a:xfrm>
              <a:off x="298078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39">
              <a:extLst>
                <a:ext uri="{FF2B5EF4-FFF2-40B4-BE49-F238E27FC236}">
                  <a16:creationId xmlns:a16="http://schemas.microsoft.com/office/drawing/2014/main" id="{33740EF7-5BAA-4406-9463-F2DBFE3F1764}"/>
                </a:ext>
              </a:extLst>
            </p:cNvPr>
            <p:cNvCxnSpPr/>
            <p:nvPr/>
          </p:nvCxnSpPr>
          <p:spPr>
            <a:xfrm>
              <a:off x="345280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id="{4E722C75-9D4B-4ACF-8624-346EBA52AB0C}"/>
                </a:ext>
              </a:extLst>
            </p:cNvPr>
            <p:cNvCxnSpPr/>
            <p:nvPr/>
          </p:nvCxnSpPr>
          <p:spPr>
            <a:xfrm>
              <a:off x="392481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 41">
              <a:extLst>
                <a:ext uri="{FF2B5EF4-FFF2-40B4-BE49-F238E27FC236}">
                  <a16:creationId xmlns:a16="http://schemas.microsoft.com/office/drawing/2014/main" id="{2D341D20-3335-4187-B094-E72F119FBFA6}"/>
                </a:ext>
              </a:extLst>
            </p:cNvPr>
            <p:cNvCxnSpPr/>
            <p:nvPr/>
          </p:nvCxnSpPr>
          <p:spPr>
            <a:xfrm>
              <a:off x="439683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 42">
              <a:extLst>
                <a:ext uri="{FF2B5EF4-FFF2-40B4-BE49-F238E27FC236}">
                  <a16:creationId xmlns:a16="http://schemas.microsoft.com/office/drawing/2014/main" id="{3BA093FB-4616-49E8-A8CB-7A95CC81F7BF}"/>
                </a:ext>
              </a:extLst>
            </p:cNvPr>
            <p:cNvCxnSpPr/>
            <p:nvPr/>
          </p:nvCxnSpPr>
          <p:spPr>
            <a:xfrm>
              <a:off x="486884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43">
              <a:extLst>
                <a:ext uri="{FF2B5EF4-FFF2-40B4-BE49-F238E27FC236}">
                  <a16:creationId xmlns:a16="http://schemas.microsoft.com/office/drawing/2014/main" id="{2237583E-E0FF-431F-AEFC-A3E007B41FEF}"/>
                </a:ext>
              </a:extLst>
            </p:cNvPr>
            <p:cNvCxnSpPr/>
            <p:nvPr/>
          </p:nvCxnSpPr>
          <p:spPr>
            <a:xfrm>
              <a:off x="534086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44">
              <a:extLst>
                <a:ext uri="{FF2B5EF4-FFF2-40B4-BE49-F238E27FC236}">
                  <a16:creationId xmlns:a16="http://schemas.microsoft.com/office/drawing/2014/main" id="{C8CC9F1D-9948-435E-B101-CE530C3C415D}"/>
                </a:ext>
              </a:extLst>
            </p:cNvPr>
            <p:cNvCxnSpPr/>
            <p:nvPr/>
          </p:nvCxnSpPr>
          <p:spPr>
            <a:xfrm>
              <a:off x="581287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45">
              <a:extLst>
                <a:ext uri="{FF2B5EF4-FFF2-40B4-BE49-F238E27FC236}">
                  <a16:creationId xmlns:a16="http://schemas.microsoft.com/office/drawing/2014/main" id="{FDED2865-67EC-4583-B0BC-2A7549CA14FE}"/>
                </a:ext>
              </a:extLst>
            </p:cNvPr>
            <p:cNvCxnSpPr/>
            <p:nvPr/>
          </p:nvCxnSpPr>
          <p:spPr>
            <a:xfrm>
              <a:off x="628489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id="{78E72E4E-F5B7-469D-9C2A-54960B3814DA}"/>
                </a:ext>
              </a:extLst>
            </p:cNvPr>
            <p:cNvCxnSpPr/>
            <p:nvPr/>
          </p:nvCxnSpPr>
          <p:spPr>
            <a:xfrm>
              <a:off x="675690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47">
              <a:extLst>
                <a:ext uri="{FF2B5EF4-FFF2-40B4-BE49-F238E27FC236}">
                  <a16:creationId xmlns:a16="http://schemas.microsoft.com/office/drawing/2014/main" id="{F2A5CFE2-8B3A-4FE1-B4D5-A3C1CDD0D60B}"/>
                </a:ext>
              </a:extLst>
            </p:cNvPr>
            <p:cNvCxnSpPr/>
            <p:nvPr/>
          </p:nvCxnSpPr>
          <p:spPr>
            <a:xfrm>
              <a:off x="722892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48">
              <a:extLst>
                <a:ext uri="{FF2B5EF4-FFF2-40B4-BE49-F238E27FC236}">
                  <a16:creationId xmlns:a16="http://schemas.microsoft.com/office/drawing/2014/main" id="{D8945B65-A1FD-4893-8E5B-694EBE6ABE48}"/>
                </a:ext>
              </a:extLst>
            </p:cNvPr>
            <p:cNvCxnSpPr/>
            <p:nvPr/>
          </p:nvCxnSpPr>
          <p:spPr>
            <a:xfrm>
              <a:off x="770093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 49">
              <a:extLst>
                <a:ext uri="{FF2B5EF4-FFF2-40B4-BE49-F238E27FC236}">
                  <a16:creationId xmlns:a16="http://schemas.microsoft.com/office/drawing/2014/main" id="{69559BBA-B1D3-41F3-BCBE-CB4BB933EEA0}"/>
                </a:ext>
              </a:extLst>
            </p:cNvPr>
            <p:cNvCxnSpPr/>
            <p:nvPr/>
          </p:nvCxnSpPr>
          <p:spPr>
            <a:xfrm>
              <a:off x="817295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 50">
              <a:extLst>
                <a:ext uri="{FF2B5EF4-FFF2-40B4-BE49-F238E27FC236}">
                  <a16:creationId xmlns:a16="http://schemas.microsoft.com/office/drawing/2014/main" id="{03F8D889-DFE8-4946-8A9F-E89EBA86CE55}"/>
                </a:ext>
              </a:extLst>
            </p:cNvPr>
            <p:cNvCxnSpPr/>
            <p:nvPr/>
          </p:nvCxnSpPr>
          <p:spPr>
            <a:xfrm>
              <a:off x="864496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51">
              <a:extLst>
                <a:ext uri="{FF2B5EF4-FFF2-40B4-BE49-F238E27FC236}">
                  <a16:creationId xmlns:a16="http://schemas.microsoft.com/office/drawing/2014/main" id="{899FC3E1-760C-485D-A894-659E36DBFBA0}"/>
                </a:ext>
              </a:extLst>
            </p:cNvPr>
            <p:cNvCxnSpPr/>
            <p:nvPr/>
          </p:nvCxnSpPr>
          <p:spPr>
            <a:xfrm>
              <a:off x="911698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FC2AD8BF-2DAB-46F3-9334-006C0E601416}"/>
                </a:ext>
              </a:extLst>
            </p:cNvPr>
            <p:cNvCxnSpPr/>
            <p:nvPr/>
          </p:nvCxnSpPr>
          <p:spPr>
            <a:xfrm>
              <a:off x="958899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53">
              <a:extLst>
                <a:ext uri="{FF2B5EF4-FFF2-40B4-BE49-F238E27FC236}">
                  <a16:creationId xmlns:a16="http://schemas.microsoft.com/office/drawing/2014/main" id="{F3ECD0E7-AEC7-4FC2-AD8C-FD1309F9C4A9}"/>
                </a:ext>
              </a:extLst>
            </p:cNvPr>
            <p:cNvCxnSpPr/>
            <p:nvPr/>
          </p:nvCxnSpPr>
          <p:spPr>
            <a:xfrm>
              <a:off x="1006101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54">
              <a:extLst>
                <a:ext uri="{FF2B5EF4-FFF2-40B4-BE49-F238E27FC236}">
                  <a16:creationId xmlns:a16="http://schemas.microsoft.com/office/drawing/2014/main" id="{D7C5386D-5D43-4282-AB46-61FD65332554}"/>
                </a:ext>
              </a:extLst>
            </p:cNvPr>
            <p:cNvCxnSpPr/>
            <p:nvPr/>
          </p:nvCxnSpPr>
          <p:spPr>
            <a:xfrm>
              <a:off x="1053302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55">
              <a:extLst>
                <a:ext uri="{FF2B5EF4-FFF2-40B4-BE49-F238E27FC236}">
                  <a16:creationId xmlns:a16="http://schemas.microsoft.com/office/drawing/2014/main" id="{70974A3F-6B41-4413-8B89-13F538C736F8}"/>
                </a:ext>
              </a:extLst>
            </p:cNvPr>
            <p:cNvCxnSpPr/>
            <p:nvPr/>
          </p:nvCxnSpPr>
          <p:spPr>
            <a:xfrm>
              <a:off x="1100504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56">
              <a:extLst>
                <a:ext uri="{FF2B5EF4-FFF2-40B4-BE49-F238E27FC236}">
                  <a16:creationId xmlns:a16="http://schemas.microsoft.com/office/drawing/2014/main" id="{8ABC7720-8A37-473F-B4FC-E67552008163}"/>
                </a:ext>
              </a:extLst>
            </p:cNvPr>
            <p:cNvCxnSpPr/>
            <p:nvPr/>
          </p:nvCxnSpPr>
          <p:spPr>
            <a:xfrm>
              <a:off x="1147705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649B9F8F-4732-4438-9D9E-2501EE5F0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77" name="Текстове поле 76">
            <a:extLst>
              <a:ext uri="{FF2B5EF4-FFF2-40B4-BE49-F238E27FC236}">
                <a16:creationId xmlns:a16="http://schemas.microsoft.com/office/drawing/2014/main" id="{A6D37BFB-475E-46CF-BF53-B4F7DCEBF182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370804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1FA10-2775-487B-B727-772179D8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Фінансові дані</a:t>
            </a:r>
          </a:p>
        </p:txBody>
      </p:sp>
      <p:graphicFrame>
        <p:nvGraphicFramePr>
          <p:cNvPr id="4" name="Таблиця 3">
            <a:extLst>
              <a:ext uri="{FF2B5EF4-FFF2-40B4-BE49-F238E27FC236}">
                <a16:creationId xmlns:a16="http://schemas.microsoft.com/office/drawing/2014/main" id="{D5CEDA25-1E94-4CF9-B6CD-A1094EDD7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50862"/>
              </p:ext>
            </p:extLst>
          </p:nvPr>
        </p:nvGraphicFramePr>
        <p:xfrm>
          <a:off x="431800" y="1124680"/>
          <a:ext cx="11340000" cy="478811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2839914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283991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283991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552258">
                  <a:extLst>
                    <a:ext uri="{9D8B030D-6E8A-4147-A177-3AD203B41FA5}">
                      <a16:colId xmlns:a16="http://schemas.microsoft.com/office/drawing/2014/main" val="1944590475"/>
                    </a:ext>
                  </a:extLst>
                </a:gridCol>
              </a:tblGrid>
              <a:tr h="293897">
                <a:tc>
                  <a:txBody>
                    <a:bodyPr/>
                    <a:lstStyle/>
                    <a:p>
                      <a:pPr algn="l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Рік 1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Рік 2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Рік 3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Проектувальники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160 000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Користувачі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1 600 000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Збут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4 000 000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16 000 000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Середня ціна збуту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Дохід 15%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5 625 000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48 000 000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216 000 000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Собівартість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2071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Валовий дохід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5 625 000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48 000 000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216 000 000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4217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Витрати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49893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Збут і маркетинг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5 062 500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38 400 000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151 200 000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7963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Клієнтська служба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1 687 500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9 600 000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21 600 000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003364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Розробка продукту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562 500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2 400 000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10 800 000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5240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Дослідження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281 250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2 400 000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4 320 000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38634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Усього витрат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7 593 750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52 800 000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187 920 000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uk-UA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785602"/>
                  </a:ext>
                </a:extLst>
              </a:tr>
              <a:tr h="38206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Прибуток до виплати відсотків і податків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–1 968 750</a:t>
                      </a:r>
                    </a:p>
                  </a:txBody>
                  <a:tcPr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–4 800 000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28 080 000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59351"/>
                  </a:ext>
                </a:extLst>
              </a:tr>
            </a:tbl>
          </a:graphicData>
        </a:graphic>
      </p:graphicFrame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2CA3C8A8-A96E-4C3C-B900-3F4964389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5" name="Текстове поле 4">
            <a:extLst>
              <a:ext uri="{FF2B5EF4-FFF2-40B4-BE49-F238E27FC236}">
                <a16:creationId xmlns:a16="http://schemas.microsoft.com/office/drawing/2014/main" id="{97E22989-A37B-4BA2-B15D-1A2938DADF1E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102209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7F665-80EE-4503-AEF8-83FD1987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Команда</a:t>
            </a:r>
          </a:p>
        </p:txBody>
      </p:sp>
      <p:pic>
        <p:nvPicPr>
          <p:cNvPr id="49" name="Місце для зображення 48" descr="чоловік стоїть і дивиться вниз">
            <a:extLst>
              <a:ext uri="{FF2B5EF4-FFF2-40B4-BE49-F238E27FC236}">
                <a16:creationId xmlns:a16="http://schemas.microsoft.com/office/drawing/2014/main" id="{BEE07BF0-BD3B-4588-B435-7C90E9F1115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2808242"/>
            <a:ext cx="1505966" cy="1505966"/>
          </a:xfrm>
        </p:spPr>
      </p:pic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970B2821-A8E7-46E4-B168-879973D325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uk-UA" dirty="0" err="1"/>
              <a:t>Аллан</a:t>
            </a:r>
            <a:br>
              <a:rPr lang="uk-UA" dirty="0"/>
            </a:br>
            <a:r>
              <a:rPr lang="uk-UA" dirty="0" err="1"/>
              <a:t>Меттсон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01049CF-117A-4565-9592-D23257E4C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Виконавчий директор</a:t>
            </a:r>
          </a:p>
        </p:txBody>
      </p:sp>
      <p:sp>
        <p:nvSpPr>
          <p:cNvPr id="14" name="Місце для тексту 13">
            <a:extLst>
              <a:ext uri="{FF2B5EF4-FFF2-40B4-BE49-F238E27FC236}">
                <a16:creationId xmlns:a16="http://schemas.microsoft.com/office/drawing/2014/main" id="{F6C3308C-9E0D-4714-B21C-782220416A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03945" y="4562406"/>
            <a:ext cx="1964172" cy="1130300"/>
          </a:xfrm>
        </p:spPr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51" name="Місце для зображення 50" descr="жінка дивиться на свій телефон і надсилає з нього SMS">
            <a:extLst>
              <a:ext uri="{FF2B5EF4-FFF2-40B4-BE49-F238E27FC236}">
                <a16:creationId xmlns:a16="http://schemas.microsoft.com/office/drawing/2014/main" id="{990571E5-B221-49BE-902B-B3D307AAD3D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742" y="2808242"/>
            <a:ext cx="1505966" cy="1505966"/>
          </a:xfrm>
        </p:spPr>
      </p:pic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57DAA7A7-68A8-441E-AF97-3634DB9699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uk-UA" dirty="0"/>
              <a:t>Оксана</a:t>
            </a:r>
            <a:br>
              <a:rPr lang="uk-UA" dirty="0"/>
            </a:br>
            <a:r>
              <a:rPr lang="uk-UA" dirty="0"/>
              <a:t>Бойко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1B99F9D-EB43-4713-8B9F-9A43B2F70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Керівник відділу</a:t>
            </a:r>
          </a:p>
        </p:txBody>
      </p:sp>
      <p:sp>
        <p:nvSpPr>
          <p:cNvPr id="15" name="Місце для тексту 14">
            <a:extLst>
              <a:ext uri="{FF2B5EF4-FFF2-40B4-BE49-F238E27FC236}">
                <a16:creationId xmlns:a16="http://schemas.microsoft.com/office/drawing/2014/main" id="{A4AAB936-097B-4C03-AE79-B2920CDE259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55887" y="4562406"/>
            <a:ext cx="1963737" cy="1130300"/>
          </a:xfrm>
        </p:spPr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53" name="Місце для зображення 52" descr="жінка позує для портрета">
            <a:extLst>
              <a:ext uri="{FF2B5EF4-FFF2-40B4-BE49-F238E27FC236}">
                <a16:creationId xmlns:a16="http://schemas.microsoft.com/office/drawing/2014/main" id="{C47055E4-1604-491C-AEB0-8BF6FDE485F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683" y="2808242"/>
            <a:ext cx="1505966" cy="1505966"/>
          </a:xfrm>
        </p:spPr>
      </p:pic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6D45246F-921D-40B3-8F49-8C6BC23173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807830" y="3424428"/>
            <a:ext cx="1534297" cy="504000"/>
          </a:xfrm>
        </p:spPr>
        <p:txBody>
          <a:bodyPr rtlCol="0"/>
          <a:lstStyle/>
          <a:p>
            <a:pPr rtl="0"/>
            <a:r>
              <a:rPr lang="uk-UA" dirty="0"/>
              <a:t>Вікторія </a:t>
            </a:r>
            <a:r>
              <a:rPr lang="uk-UA" dirty="0" err="1"/>
              <a:t>Ліндквіст</a:t>
            </a:r>
            <a:endParaRPr lang="uk-UA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C763732E-FB74-4F6C-88AC-EBAAC00C4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07829" y="3991240"/>
            <a:ext cx="1964171" cy="478976"/>
          </a:xfrm>
        </p:spPr>
        <p:txBody>
          <a:bodyPr rtlCol="0"/>
          <a:lstStyle/>
          <a:p>
            <a:pPr rtl="0"/>
            <a:r>
              <a:rPr lang="uk-UA" dirty="0"/>
              <a:t>Керівник фінансового відділу</a:t>
            </a:r>
          </a:p>
        </p:txBody>
      </p:sp>
      <p:sp>
        <p:nvSpPr>
          <p:cNvPr id="16" name="Місце для тексту 15">
            <a:extLst>
              <a:ext uri="{FF2B5EF4-FFF2-40B4-BE49-F238E27FC236}">
                <a16:creationId xmlns:a16="http://schemas.microsoft.com/office/drawing/2014/main" id="{5929A30E-A2FC-439E-B985-4BD4359DFE6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807829" y="4562406"/>
            <a:ext cx="1981200" cy="1138238"/>
          </a:xfrm>
        </p:spPr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grpSp>
        <p:nvGrpSpPr>
          <p:cNvPr id="33" name="Група 32" descr="Фігура" title="Фігура">
            <a:extLst>
              <a:ext uri="{FF2B5EF4-FFF2-40B4-BE49-F238E27FC236}">
                <a16:creationId xmlns:a16="http://schemas.microsoft.com/office/drawing/2014/main" id="{8F728585-A663-4E22-87F7-AAD670071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34" name="Полілінія: фігура 33" title="трикутники">
              <a:extLst>
                <a:ext uri="{FF2B5EF4-FFF2-40B4-BE49-F238E27FC236}">
                  <a16:creationId xmlns:a16="http://schemas.microsoft.com/office/drawing/2014/main" id="{74632BF7-7DCC-4CB0-A278-AD3B28FE96BA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35" name="Полілінія: фігура 34" title="трикутники">
              <a:extLst>
                <a:ext uri="{FF2B5EF4-FFF2-40B4-BE49-F238E27FC236}">
                  <a16:creationId xmlns:a16="http://schemas.microsoft.com/office/drawing/2014/main" id="{F3B7A750-FBC6-4475-9937-5A5FF7957A67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36" name="Полілінія: фігура 35" title="трикутники">
              <a:extLst>
                <a:ext uri="{FF2B5EF4-FFF2-40B4-BE49-F238E27FC236}">
                  <a16:creationId xmlns:a16="http://schemas.microsoft.com/office/drawing/2014/main" id="{2AEBF1D4-D3EA-4EFC-96B4-BE3208DC9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37" name="Полілінія: фігура 36" title="трикутники">
              <a:extLst>
                <a:ext uri="{FF2B5EF4-FFF2-40B4-BE49-F238E27FC236}">
                  <a16:creationId xmlns:a16="http://schemas.microsoft.com/office/drawing/2014/main" id="{9482C603-BF06-493B-A4FB-922E55E073FE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38" name="Полілінія: фігура 37" title="трикутники">
              <a:extLst>
                <a:ext uri="{FF2B5EF4-FFF2-40B4-BE49-F238E27FC236}">
                  <a16:creationId xmlns:a16="http://schemas.microsoft.com/office/drawing/2014/main" id="{8896E3A5-9F33-4D5C-9F1D-5072AAC7EDCD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39" name="Полілінія: фігура 38" title="трикутники">
              <a:extLst>
                <a:ext uri="{FF2B5EF4-FFF2-40B4-BE49-F238E27FC236}">
                  <a16:creationId xmlns:a16="http://schemas.microsoft.com/office/drawing/2014/main" id="{5CE56383-9C4D-4A22-8C3F-2BFAC639C530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40" name="Полілінія: фігура 39" title="трикутники">
              <a:extLst>
                <a:ext uri="{FF2B5EF4-FFF2-40B4-BE49-F238E27FC236}">
                  <a16:creationId xmlns:a16="http://schemas.microsoft.com/office/drawing/2014/main" id="{2B4AB49B-299B-45F1-A97B-165C71460A30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41" name="Полілінія: фігура 40" title="трикутники">
              <a:extLst>
                <a:ext uri="{FF2B5EF4-FFF2-40B4-BE49-F238E27FC236}">
                  <a16:creationId xmlns:a16="http://schemas.microsoft.com/office/drawing/2014/main" id="{223660C9-E786-4F4A-96A1-E22F6991217D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42" name="Полілінія: фігура 41" title="трикутники">
              <a:extLst>
                <a:ext uri="{FF2B5EF4-FFF2-40B4-BE49-F238E27FC236}">
                  <a16:creationId xmlns:a16="http://schemas.microsoft.com/office/drawing/2014/main" id="{2C75C772-F093-4933-898C-D9C65C0F3F73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43" name="Полілінія: фігура 42" title="трикутники">
              <a:extLst>
                <a:ext uri="{FF2B5EF4-FFF2-40B4-BE49-F238E27FC236}">
                  <a16:creationId xmlns:a16="http://schemas.microsoft.com/office/drawing/2014/main" id="{8D768F9C-760D-410A-A60E-6285E1D66EAC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44" name="Полілінія: фігура 43" title="трикутники">
              <a:extLst>
                <a:ext uri="{FF2B5EF4-FFF2-40B4-BE49-F238E27FC236}">
                  <a16:creationId xmlns:a16="http://schemas.microsoft.com/office/drawing/2014/main" id="{77C89462-3651-42AB-8271-83D9F6A88F96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45" name="Полілінія: фігура 44" title="трикутники">
              <a:extLst>
                <a:ext uri="{FF2B5EF4-FFF2-40B4-BE49-F238E27FC236}">
                  <a16:creationId xmlns:a16="http://schemas.microsoft.com/office/drawing/2014/main" id="{25A77506-DAFD-4EFD-BEC3-4B1CC7FED70B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46" name="Полілінія: фігура 45" title="трикутники">
              <a:extLst>
                <a:ext uri="{FF2B5EF4-FFF2-40B4-BE49-F238E27FC236}">
                  <a16:creationId xmlns:a16="http://schemas.microsoft.com/office/drawing/2014/main" id="{A2F7BBCC-60DA-4FA5-BB5C-2491F61740CB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47" name="Полілінія: фігура 46" title="трикутники">
              <a:extLst>
                <a:ext uri="{FF2B5EF4-FFF2-40B4-BE49-F238E27FC236}">
                  <a16:creationId xmlns:a16="http://schemas.microsoft.com/office/drawing/2014/main" id="{5506F340-1304-4556-9102-17C00BB75390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</p:grp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546F736D-1910-4E6F-9F86-9A9B0FCF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31" name="Текстове поле 30">
            <a:extLst>
              <a:ext uri="{FF2B5EF4-FFF2-40B4-BE49-F238E27FC236}">
                <a16:creationId xmlns:a16="http://schemas.microsoft.com/office/drawing/2014/main" id="{43DAF753-43F4-4570-888C-2E950F91F0F3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49380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49E91-9331-4D7D-9534-00A6BAB6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Фінансування</a:t>
            </a:r>
          </a:p>
        </p:txBody>
      </p:sp>
      <p:pic>
        <p:nvPicPr>
          <p:cNvPr id="14" name="Графіка 13" descr="Мережа" title="Покажчик місця заповнення для піктограми">
            <a:extLst>
              <a:ext uri="{FF2B5EF4-FFF2-40B4-BE49-F238E27FC236}">
                <a16:creationId xmlns:a16="http://schemas.microsoft.com/office/drawing/2014/main" id="{18424AB1-887D-4FB3-BE95-50D84780EE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5854" y="1497049"/>
            <a:ext cx="516155" cy="516155"/>
          </a:xfrm>
          <a:prstGeom prst="rect">
            <a:avLst/>
          </a:prstGeom>
        </p:spPr>
      </p:pic>
      <p:sp>
        <p:nvSpPr>
          <p:cNvPr id="12" name="Місце для тексту 80">
            <a:extLst>
              <a:ext uri="{FF2B5EF4-FFF2-40B4-BE49-F238E27FC236}">
                <a16:creationId xmlns:a16="http://schemas.microsoft.com/office/drawing/2014/main" id="{90281C71-0600-4FA5-BF84-8F72BE03A85D}"/>
              </a:ext>
            </a:extLst>
          </p:cNvPr>
          <p:cNvSpPr txBox="1">
            <a:spLocks/>
          </p:cNvSpPr>
          <p:nvPr/>
        </p:nvSpPr>
        <p:spPr>
          <a:xfrm>
            <a:off x="635303" y="2007829"/>
            <a:ext cx="2391394" cy="272762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Категорія фінансування</a:t>
            </a:r>
          </a:p>
        </p:txBody>
      </p:sp>
      <p:sp>
        <p:nvSpPr>
          <p:cNvPr id="11" name="Місце для тексту 80">
            <a:extLst>
              <a:ext uri="{FF2B5EF4-FFF2-40B4-BE49-F238E27FC236}">
                <a16:creationId xmlns:a16="http://schemas.microsoft.com/office/drawing/2014/main" id="{3BF28A40-3F44-4C6A-81B5-2161EEF431B8}"/>
              </a:ext>
            </a:extLst>
          </p:cNvPr>
          <p:cNvSpPr txBox="1">
            <a:spLocks/>
          </p:cNvSpPr>
          <p:nvPr/>
        </p:nvSpPr>
        <p:spPr>
          <a:xfrm>
            <a:off x="635303" y="2414558"/>
            <a:ext cx="2391394" cy="716655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ipsum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Графіка 23" descr="Газета" title="Покажчик місця заповнення для піктограми">
            <a:extLst>
              <a:ext uri="{FF2B5EF4-FFF2-40B4-BE49-F238E27FC236}">
                <a16:creationId xmlns:a16="http://schemas.microsoft.com/office/drawing/2014/main" id="{87FF2375-B49A-4319-B4DC-3C80BAD9BB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8789" y="3927174"/>
            <a:ext cx="516155" cy="516155"/>
          </a:xfrm>
          <a:prstGeom prst="rect">
            <a:avLst/>
          </a:prstGeom>
        </p:spPr>
      </p:pic>
      <p:sp>
        <p:nvSpPr>
          <p:cNvPr id="22" name="Місце для тексту 80">
            <a:extLst>
              <a:ext uri="{FF2B5EF4-FFF2-40B4-BE49-F238E27FC236}">
                <a16:creationId xmlns:a16="http://schemas.microsoft.com/office/drawing/2014/main" id="{84749242-C662-4254-B6A3-246DC1FF6808}"/>
              </a:ext>
            </a:extLst>
          </p:cNvPr>
          <p:cNvSpPr txBox="1">
            <a:spLocks/>
          </p:cNvSpPr>
          <p:nvPr/>
        </p:nvSpPr>
        <p:spPr>
          <a:xfrm>
            <a:off x="695631" y="4577766"/>
            <a:ext cx="2391394" cy="272762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Категорія фінансування</a:t>
            </a:r>
          </a:p>
        </p:txBody>
      </p:sp>
      <p:sp>
        <p:nvSpPr>
          <p:cNvPr id="21" name="Місце для тексту 80">
            <a:extLst>
              <a:ext uri="{FF2B5EF4-FFF2-40B4-BE49-F238E27FC236}">
                <a16:creationId xmlns:a16="http://schemas.microsoft.com/office/drawing/2014/main" id="{C3483C53-05C7-41D1-985C-79B44C4DB3B7}"/>
              </a:ext>
            </a:extLst>
          </p:cNvPr>
          <p:cNvSpPr txBox="1">
            <a:spLocks/>
          </p:cNvSpPr>
          <p:nvPr/>
        </p:nvSpPr>
        <p:spPr>
          <a:xfrm>
            <a:off x="695631" y="4984495"/>
            <a:ext cx="2391394" cy="716655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ipsum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Графіка 28" descr="Покажчик місця заповнення для піктограми">
            <a:extLst>
              <a:ext uri="{FF2B5EF4-FFF2-40B4-BE49-F238E27FC236}">
                <a16:creationId xmlns:a16="http://schemas.microsoft.com/office/drawing/2014/main" id="{E0E3C227-EFA0-47A9-BAEC-A3B06FCAFB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81417" y="1497049"/>
            <a:ext cx="567771" cy="567771"/>
          </a:xfrm>
          <a:prstGeom prst="rect">
            <a:avLst/>
          </a:prstGeom>
        </p:spPr>
      </p:pic>
      <p:sp>
        <p:nvSpPr>
          <p:cNvPr id="27" name="Місце для тексту 80">
            <a:extLst>
              <a:ext uri="{FF2B5EF4-FFF2-40B4-BE49-F238E27FC236}">
                <a16:creationId xmlns:a16="http://schemas.microsoft.com/office/drawing/2014/main" id="{E691EA48-9FD0-4A91-A269-A8156DBAA8A1}"/>
              </a:ext>
            </a:extLst>
          </p:cNvPr>
          <p:cNvSpPr txBox="1">
            <a:spLocks/>
          </p:cNvSpPr>
          <p:nvPr/>
        </p:nvSpPr>
        <p:spPr>
          <a:xfrm>
            <a:off x="8967861" y="2148077"/>
            <a:ext cx="2391393" cy="272762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Категорія фінансування</a:t>
            </a:r>
          </a:p>
        </p:txBody>
      </p:sp>
      <p:sp>
        <p:nvSpPr>
          <p:cNvPr id="26" name="Місце для тексту 80">
            <a:extLst>
              <a:ext uri="{FF2B5EF4-FFF2-40B4-BE49-F238E27FC236}">
                <a16:creationId xmlns:a16="http://schemas.microsoft.com/office/drawing/2014/main" id="{CF9BA5D5-8439-442E-A476-F8D139086D8D}"/>
              </a:ext>
            </a:extLst>
          </p:cNvPr>
          <p:cNvSpPr txBox="1">
            <a:spLocks/>
          </p:cNvSpPr>
          <p:nvPr/>
        </p:nvSpPr>
        <p:spPr>
          <a:xfrm>
            <a:off x="8987806" y="2554806"/>
            <a:ext cx="2391394" cy="904590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ipsum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Графіка 8" descr="Точне попадання" title="Покажчик місця заповнення для піктограми">
            <a:extLst>
              <a:ext uri="{FF2B5EF4-FFF2-40B4-BE49-F238E27FC236}">
                <a16:creationId xmlns:a16="http://schemas.microsoft.com/office/drawing/2014/main" id="{CE6069C6-95DD-4ED1-982A-DC78C0F4C81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81417" y="3927174"/>
            <a:ext cx="567771" cy="567771"/>
          </a:xfrm>
          <a:prstGeom prst="rect">
            <a:avLst/>
          </a:prstGeom>
        </p:spPr>
      </p:pic>
      <p:sp>
        <p:nvSpPr>
          <p:cNvPr id="7" name="Місце для тексту 80">
            <a:extLst>
              <a:ext uri="{FF2B5EF4-FFF2-40B4-BE49-F238E27FC236}">
                <a16:creationId xmlns:a16="http://schemas.microsoft.com/office/drawing/2014/main" id="{2ABA949D-514D-46F1-9EA0-0044B954A1B5}"/>
              </a:ext>
            </a:extLst>
          </p:cNvPr>
          <p:cNvSpPr txBox="1">
            <a:spLocks/>
          </p:cNvSpPr>
          <p:nvPr/>
        </p:nvSpPr>
        <p:spPr>
          <a:xfrm>
            <a:off x="8967861" y="4578202"/>
            <a:ext cx="2391393" cy="272762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Категорія фінансування</a:t>
            </a:r>
          </a:p>
        </p:txBody>
      </p:sp>
      <p:sp>
        <p:nvSpPr>
          <p:cNvPr id="6" name="Місце для тексту 80">
            <a:extLst>
              <a:ext uri="{FF2B5EF4-FFF2-40B4-BE49-F238E27FC236}">
                <a16:creationId xmlns:a16="http://schemas.microsoft.com/office/drawing/2014/main" id="{A0FE60BC-B552-4E0C-A2F3-D99FDA7DA656}"/>
              </a:ext>
            </a:extLst>
          </p:cNvPr>
          <p:cNvSpPr txBox="1">
            <a:spLocks/>
          </p:cNvSpPr>
          <p:nvPr/>
        </p:nvSpPr>
        <p:spPr>
          <a:xfrm>
            <a:off x="8987806" y="4984931"/>
            <a:ext cx="2391394" cy="904590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ipsum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5108DE63-22D3-42B8-803D-E9D8BE04D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17" name="Текстове поле 16">
            <a:extLst>
              <a:ext uri="{FF2B5EF4-FFF2-40B4-BE49-F238E27FC236}">
                <a16:creationId xmlns:a16="http://schemas.microsoft.com/office/drawing/2014/main" id="{F5F46AAC-7674-4714-83A4-F13693F44B3C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  <p:pic>
        <p:nvPicPr>
          <p:cNvPr id="5" name="Рисунок 4" descr="секторна діаграма">
            <a:extLst>
              <a:ext uri="{FF2B5EF4-FFF2-40B4-BE49-F238E27FC236}">
                <a16:creationId xmlns:a16="http://schemas.microsoft.com/office/drawing/2014/main" id="{F1835F0D-51CB-43D9-B78B-03944455DC3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120894" y="761769"/>
            <a:ext cx="5950211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-UA" dirty="0"/>
              <a:t>Зведення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/>
              <a:t>Підзаголовок або девіз зведення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17</a:t>
            </a:fld>
            <a:endParaRPr lang="uk-UA" dirty="0"/>
          </a:p>
        </p:txBody>
      </p:sp>
      <p:pic>
        <p:nvPicPr>
          <p:cNvPr id="19" name="Місце для зображення 18" descr="Зображення зверху ліворуч">
            <a:extLst>
              <a:ext uri="{FF2B5EF4-FFF2-40B4-BE49-F238E27FC236}">
                <a16:creationId xmlns:a16="http://schemas.microsoft.com/office/drawing/2014/main" id="{09D613E8-8848-4CCA-946C-52A183E91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2" b="5882"/>
          <a:stretch/>
        </p:blipFill>
        <p:spPr/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r>
              <a:rPr lang="uk-UA" dirty="0"/>
              <a:t>. </a:t>
            </a:r>
            <a:r>
              <a:rPr lang="uk-UA" dirty="0" err="1"/>
              <a:t>Maecenas</a:t>
            </a:r>
            <a:r>
              <a:rPr lang="uk-UA" dirty="0"/>
              <a:t> </a:t>
            </a:r>
            <a:r>
              <a:rPr lang="uk-UA" dirty="0" err="1"/>
              <a:t>porttitor</a:t>
            </a:r>
            <a:r>
              <a:rPr lang="uk-UA" dirty="0"/>
              <a:t> </a:t>
            </a:r>
            <a:r>
              <a:rPr lang="uk-UA" dirty="0" err="1"/>
              <a:t>congue</a:t>
            </a:r>
            <a:r>
              <a:rPr lang="uk-UA" dirty="0"/>
              <a:t> </a:t>
            </a:r>
            <a:r>
              <a:rPr lang="uk-UA" dirty="0" err="1"/>
              <a:t>massa</a:t>
            </a:r>
            <a:r>
              <a:rPr lang="uk-UA" dirty="0"/>
              <a:t>. </a:t>
            </a:r>
            <a:r>
              <a:rPr lang="uk-UA" dirty="0" err="1"/>
              <a:t>Fusce</a:t>
            </a:r>
            <a:r>
              <a:rPr lang="uk-UA" dirty="0"/>
              <a:t> </a:t>
            </a:r>
            <a:r>
              <a:rPr lang="uk-UA" dirty="0" err="1"/>
              <a:t>posuere</a:t>
            </a:r>
            <a:r>
              <a:rPr lang="uk-UA" dirty="0"/>
              <a:t>, </a:t>
            </a:r>
            <a:r>
              <a:rPr lang="uk-UA" dirty="0" err="1"/>
              <a:t>magna</a:t>
            </a:r>
            <a:r>
              <a:rPr lang="uk-UA" dirty="0"/>
              <a:t> </a:t>
            </a:r>
            <a:r>
              <a:rPr lang="uk-UA" dirty="0" err="1"/>
              <a:t>sed</a:t>
            </a:r>
            <a:r>
              <a:rPr lang="uk-UA" dirty="0"/>
              <a:t> </a:t>
            </a:r>
            <a:r>
              <a:rPr lang="uk-UA" dirty="0" err="1"/>
              <a:t>pulvinar</a:t>
            </a:r>
            <a:r>
              <a:rPr lang="uk-UA" dirty="0"/>
              <a:t> </a:t>
            </a:r>
            <a:r>
              <a:rPr lang="uk-UA" dirty="0" err="1"/>
              <a:t>ultricies</a:t>
            </a:r>
            <a:r>
              <a:rPr lang="uk-UA" dirty="0"/>
              <a:t>, </a:t>
            </a:r>
            <a:r>
              <a:rPr lang="uk-UA" dirty="0" err="1"/>
              <a:t>purus</a:t>
            </a:r>
            <a:r>
              <a:rPr lang="uk-UA" dirty="0"/>
              <a:t> </a:t>
            </a:r>
            <a:r>
              <a:rPr lang="uk-UA" dirty="0" err="1"/>
              <a:t>lectus</a:t>
            </a:r>
            <a:r>
              <a:rPr lang="uk-UA" dirty="0"/>
              <a:t> </a:t>
            </a:r>
            <a:r>
              <a:rPr lang="uk-UA" dirty="0" err="1"/>
              <a:t>malesuada</a:t>
            </a:r>
            <a:r>
              <a:rPr lang="uk-UA" dirty="0"/>
              <a:t> </a:t>
            </a:r>
            <a:r>
              <a:rPr lang="uk-UA" dirty="0" err="1"/>
              <a:t>libero</a:t>
            </a:r>
            <a:r>
              <a:rPr lang="uk-UA" dirty="0"/>
              <a:t>,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 </a:t>
            </a:r>
            <a:r>
              <a:rPr lang="uk-UA" dirty="0" err="1"/>
              <a:t>commodo</a:t>
            </a:r>
            <a:r>
              <a:rPr lang="uk-UA" dirty="0"/>
              <a:t> </a:t>
            </a:r>
            <a:r>
              <a:rPr lang="uk-UA" dirty="0" err="1"/>
              <a:t>magna</a:t>
            </a:r>
            <a:r>
              <a:rPr lang="uk-UA" dirty="0"/>
              <a:t> </a:t>
            </a:r>
            <a:r>
              <a:rPr lang="uk-UA" dirty="0" err="1"/>
              <a:t>eros</a:t>
            </a:r>
            <a:r>
              <a:rPr lang="uk-UA" dirty="0"/>
              <a:t> </a:t>
            </a:r>
            <a:r>
              <a:rPr lang="uk-UA" dirty="0" err="1"/>
              <a:t>quis</a:t>
            </a:r>
            <a:r>
              <a:rPr lang="uk-UA" dirty="0"/>
              <a:t> </a:t>
            </a:r>
            <a:r>
              <a:rPr lang="uk-UA" dirty="0" err="1"/>
              <a:t>urna</a:t>
            </a:r>
            <a:endParaRPr lang="uk-UA" dirty="0"/>
          </a:p>
          <a:p>
            <a:pPr rtl="0"/>
            <a:r>
              <a:rPr lang="uk-UA" dirty="0" err="1"/>
              <a:t>Nunc</a:t>
            </a:r>
            <a:r>
              <a:rPr lang="uk-UA" dirty="0"/>
              <a:t> </a:t>
            </a:r>
            <a:r>
              <a:rPr lang="uk-UA" dirty="0" err="1"/>
              <a:t>viverra</a:t>
            </a:r>
            <a:r>
              <a:rPr lang="uk-UA" dirty="0"/>
              <a:t> </a:t>
            </a:r>
            <a:r>
              <a:rPr lang="uk-UA" dirty="0" err="1"/>
              <a:t>imperdiet</a:t>
            </a:r>
            <a:r>
              <a:rPr lang="uk-UA" dirty="0"/>
              <a:t> </a:t>
            </a:r>
            <a:r>
              <a:rPr lang="uk-UA" dirty="0" err="1"/>
              <a:t>enim</a:t>
            </a:r>
            <a:r>
              <a:rPr lang="uk-UA" dirty="0"/>
              <a:t>. </a:t>
            </a:r>
            <a:r>
              <a:rPr lang="uk-UA" dirty="0" err="1"/>
              <a:t>Fusce</a:t>
            </a:r>
            <a:r>
              <a:rPr lang="uk-UA" dirty="0"/>
              <a:t> </a:t>
            </a:r>
            <a:r>
              <a:rPr lang="uk-UA" dirty="0" err="1"/>
              <a:t>est</a:t>
            </a:r>
            <a:r>
              <a:rPr lang="uk-UA" dirty="0"/>
              <a:t>. </a:t>
            </a:r>
            <a:r>
              <a:rPr lang="uk-UA" dirty="0" err="1"/>
              <a:t>Vivamus</a:t>
            </a:r>
            <a:r>
              <a:rPr lang="uk-UA" dirty="0"/>
              <a:t> a </a:t>
            </a:r>
            <a:r>
              <a:rPr lang="uk-UA" dirty="0" err="1"/>
              <a:t>tellus</a:t>
            </a:r>
            <a:endParaRPr lang="uk-UA" dirty="0"/>
          </a:p>
          <a:p>
            <a:pPr rtl="0"/>
            <a:r>
              <a:rPr lang="uk-UA" dirty="0" err="1"/>
              <a:t>Pellentesque</a:t>
            </a:r>
            <a:r>
              <a:rPr lang="uk-UA" dirty="0"/>
              <a:t> </a:t>
            </a:r>
            <a:r>
              <a:rPr lang="uk-UA" dirty="0" err="1"/>
              <a:t>habitant</a:t>
            </a:r>
            <a:r>
              <a:rPr lang="uk-UA" dirty="0"/>
              <a:t> </a:t>
            </a:r>
            <a:r>
              <a:rPr lang="uk-UA" dirty="0" err="1"/>
              <a:t>morbi</a:t>
            </a:r>
            <a:r>
              <a:rPr lang="uk-UA" dirty="0"/>
              <a:t> </a:t>
            </a:r>
            <a:r>
              <a:rPr lang="uk-UA" dirty="0" err="1"/>
              <a:t>tristique</a:t>
            </a:r>
            <a:r>
              <a:rPr lang="uk-UA" dirty="0"/>
              <a:t> </a:t>
            </a:r>
            <a:r>
              <a:rPr lang="uk-UA" dirty="0" err="1"/>
              <a:t>senectus</a:t>
            </a:r>
            <a:r>
              <a:rPr lang="uk-UA" dirty="0"/>
              <a:t> </a:t>
            </a:r>
            <a:r>
              <a:rPr lang="uk-UA" dirty="0" err="1"/>
              <a:t>et</a:t>
            </a:r>
            <a:r>
              <a:rPr lang="uk-UA" dirty="0"/>
              <a:t> </a:t>
            </a:r>
            <a:r>
              <a:rPr lang="uk-UA" dirty="0" err="1"/>
              <a:t>netus</a:t>
            </a:r>
            <a:r>
              <a:rPr lang="uk-UA" dirty="0"/>
              <a:t> </a:t>
            </a:r>
            <a:r>
              <a:rPr lang="uk-UA" dirty="0" err="1"/>
              <a:t>et</a:t>
            </a:r>
            <a:r>
              <a:rPr lang="uk-UA" dirty="0"/>
              <a:t> </a:t>
            </a:r>
            <a:r>
              <a:rPr lang="uk-UA" dirty="0" err="1"/>
              <a:t>malesuada</a:t>
            </a:r>
            <a:r>
              <a:rPr lang="uk-UA" dirty="0"/>
              <a:t> </a:t>
            </a:r>
            <a:r>
              <a:rPr lang="uk-UA" dirty="0" err="1"/>
              <a:t>fames</a:t>
            </a:r>
            <a:r>
              <a:rPr lang="uk-UA" dirty="0"/>
              <a:t> </a:t>
            </a:r>
            <a:r>
              <a:rPr lang="uk-UA" dirty="0" err="1"/>
              <a:t>ac</a:t>
            </a:r>
            <a:r>
              <a:rPr lang="uk-UA" dirty="0"/>
              <a:t> </a:t>
            </a:r>
            <a:r>
              <a:rPr lang="uk-UA" dirty="0" err="1"/>
              <a:t>turpis</a:t>
            </a:r>
            <a:r>
              <a:rPr lang="uk-UA" dirty="0"/>
              <a:t> </a:t>
            </a:r>
            <a:r>
              <a:rPr lang="uk-UA" dirty="0" err="1"/>
              <a:t>egestas</a:t>
            </a:r>
            <a:r>
              <a:rPr lang="uk-UA" dirty="0"/>
              <a:t>. </a:t>
            </a:r>
            <a:r>
              <a:rPr lang="uk-UA" dirty="0" err="1"/>
              <a:t>Proin</a:t>
            </a:r>
            <a:r>
              <a:rPr lang="uk-UA" dirty="0"/>
              <a:t> </a:t>
            </a:r>
            <a:r>
              <a:rPr lang="uk-UA" dirty="0" err="1"/>
              <a:t>pharetra</a:t>
            </a:r>
            <a:r>
              <a:rPr lang="uk-UA" dirty="0"/>
              <a:t> </a:t>
            </a:r>
            <a:r>
              <a:rPr lang="uk-UA" dirty="0" err="1"/>
              <a:t>nonummy</a:t>
            </a:r>
            <a:r>
              <a:rPr lang="uk-UA" dirty="0"/>
              <a:t> </a:t>
            </a:r>
            <a:r>
              <a:rPr lang="uk-UA" dirty="0" err="1"/>
              <a:t>pede</a:t>
            </a:r>
            <a:r>
              <a:rPr lang="uk-UA" dirty="0"/>
              <a:t>. </a:t>
            </a:r>
            <a:r>
              <a:rPr lang="uk-UA" dirty="0" err="1"/>
              <a:t>Mauris</a:t>
            </a:r>
            <a:r>
              <a:rPr lang="uk-UA" dirty="0"/>
              <a:t> </a:t>
            </a:r>
            <a:r>
              <a:rPr lang="uk-UA" dirty="0" err="1"/>
              <a:t>et</a:t>
            </a:r>
            <a:r>
              <a:rPr lang="uk-UA" dirty="0"/>
              <a:t> </a:t>
            </a:r>
            <a:r>
              <a:rPr lang="uk-UA" dirty="0" err="1"/>
              <a:t>orci</a:t>
            </a:r>
            <a:endParaRPr lang="uk-UA" dirty="0"/>
          </a:p>
        </p:txBody>
      </p:sp>
      <p:sp>
        <p:nvSpPr>
          <p:cNvPr id="7" name="Текстове поле 6">
            <a:extLst>
              <a:ext uri="{FF2B5EF4-FFF2-40B4-BE49-F238E27FC236}">
                <a16:creationId xmlns:a16="http://schemas.microsoft.com/office/drawing/2014/main" id="{C046FE15-F6DE-4FD5-8217-C348F3CED2ED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Місце для зображення 18" descr="вид згори на океан і землю поблизу">
            <a:extLst>
              <a:ext uri="{FF2B5EF4-FFF2-40B4-BE49-F238E27FC236}">
                <a16:creationId xmlns:a16="http://schemas.microsoft.com/office/drawing/2014/main" id="{7DD607C7-7CF7-4A0F-BFF7-6F3C46205E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" r="7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-UA" dirty="0"/>
              <a:t>Дякуємо!</a:t>
            </a:r>
          </a:p>
        </p:txBody>
      </p:sp>
      <p:sp>
        <p:nvSpPr>
          <p:cNvPr id="7" name="Підзаголовок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/>
              <a:t>Дмитро Ткачук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+38 (063) 987-65-54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uk-UA" dirty="0"/>
              <a:t>tkachuk@email.com</a:t>
            </a:r>
          </a:p>
        </p:txBody>
      </p:sp>
      <p:pic>
        <p:nvPicPr>
          <p:cNvPr id="29" name="Місце для зображення 28" descr="емблема компанії">
            <a:extLst>
              <a:ext uri="{FF2B5EF4-FFF2-40B4-BE49-F238E27FC236}">
                <a16:creationId xmlns:a16="http://schemas.microsoft.com/office/drawing/2014/main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/>
          <a:stretch/>
        </p:blipFill>
        <p:spPr>
          <a:xfrm>
            <a:off x="7801330" y="2589981"/>
            <a:ext cx="1844693" cy="900663"/>
          </a:xfrm>
        </p:spPr>
      </p:pic>
      <p:sp>
        <p:nvSpPr>
          <p:cNvPr id="26" name="Місце для тексту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dirty="0">
                <a:hlinkClick r:id="rId5"/>
              </a:rPr>
              <a:t>www.contoso.com</a:t>
            </a:r>
            <a:r>
              <a:rPr lang="uk-UA" dirty="0"/>
              <a:t> </a:t>
            </a:r>
          </a:p>
        </p:txBody>
      </p:sp>
      <p:cxnSp>
        <p:nvCxnSpPr>
          <p:cNvPr id="5" name="Пряма сполучна лінія 4" descr="Розділювальна лінія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Графіка 12" descr="Піктограма користувача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pic>
        <p:nvPicPr>
          <p:cNvPr id="15" name="Графіка 14" descr="Піктограма телефона">
            <a:extLst>
              <a:ext uri="{FF2B5EF4-FFF2-40B4-BE49-F238E27FC236}">
                <a16:creationId xmlns:a16="http://schemas.microsoft.com/office/drawing/2014/main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pic>
        <p:nvPicPr>
          <p:cNvPr id="14" name="Графіка 13" descr="Піктограма електронної пошти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pic>
        <p:nvPicPr>
          <p:cNvPr id="30" name="Графіка 29" descr="Піктограма глобальної мережі Інтернет">
            <a:extLst>
              <a:ext uri="{FF2B5EF4-FFF2-40B4-BE49-F238E27FC236}">
                <a16:creationId xmlns:a16="http://schemas.microsoft.com/office/drawing/2014/main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-UA" dirty="0"/>
              <a:t>Про нас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r>
              <a:rPr lang="uk-UA" dirty="0"/>
              <a:t>. </a:t>
            </a:r>
            <a:r>
              <a:rPr lang="uk-UA" dirty="0" err="1"/>
              <a:t>Maecenas</a:t>
            </a:r>
            <a:r>
              <a:rPr lang="uk-UA" dirty="0"/>
              <a:t> </a:t>
            </a:r>
            <a:r>
              <a:rPr lang="uk-UA" dirty="0" err="1"/>
              <a:t>porttitor</a:t>
            </a:r>
            <a:r>
              <a:rPr lang="uk-UA" dirty="0"/>
              <a:t> </a:t>
            </a:r>
            <a:r>
              <a:rPr lang="uk-UA" dirty="0" err="1"/>
              <a:t>congue</a:t>
            </a:r>
            <a:r>
              <a:rPr lang="uk-UA" dirty="0"/>
              <a:t> </a:t>
            </a:r>
            <a:r>
              <a:rPr lang="uk-UA" dirty="0" err="1"/>
              <a:t>massa</a:t>
            </a:r>
            <a:r>
              <a:rPr lang="uk-UA" dirty="0"/>
              <a:t>.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37" name="Місце для зображення 36" descr="Засніжений ліс">
            <a:extLst>
              <a:ext uri="{FF2B5EF4-FFF2-40B4-BE49-F238E27FC236}">
                <a16:creationId xmlns:a16="http://schemas.microsoft.com/office/drawing/2014/main" id="{4D3268E9-9A5C-42DA-88EB-12024B1B8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6895" b="6895"/>
          <a:stretch>
            <a:fillRect/>
          </a:stretch>
        </p:blipFill>
        <p:spPr/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uk-UA" sz="4400" dirty="0"/>
              <a:t>Більший заголовок</a:t>
            </a:r>
            <a:br>
              <a:rPr lang="uk-UA" sz="4400" dirty="0"/>
            </a:br>
            <a:r>
              <a:rPr lang="uk-UA" sz="4400" dirty="0"/>
              <a:t>введіть тут</a:t>
            </a:r>
          </a:p>
          <a:p>
            <a:pPr marL="0" indent="0" rtl="0">
              <a:buNone/>
            </a:pPr>
            <a:r>
              <a:rPr lang="uk-UA" dirty="0" err="1"/>
              <a:t>Pellentesque</a:t>
            </a:r>
            <a:r>
              <a:rPr lang="uk-UA" dirty="0"/>
              <a:t> </a:t>
            </a:r>
            <a:r>
              <a:rPr lang="uk-UA" dirty="0" err="1"/>
              <a:t>habitant</a:t>
            </a:r>
            <a:r>
              <a:rPr lang="uk-UA" dirty="0"/>
              <a:t> </a:t>
            </a:r>
            <a:r>
              <a:rPr lang="uk-UA" dirty="0" err="1"/>
              <a:t>morbi</a:t>
            </a:r>
            <a:r>
              <a:rPr lang="uk-UA" dirty="0"/>
              <a:t> </a:t>
            </a:r>
            <a:r>
              <a:rPr lang="uk-UA" dirty="0" err="1"/>
              <a:t>tristique</a:t>
            </a:r>
            <a:r>
              <a:rPr lang="uk-UA" dirty="0"/>
              <a:t> </a:t>
            </a:r>
            <a:r>
              <a:rPr lang="uk-UA" dirty="0" err="1"/>
              <a:t>senectus</a:t>
            </a:r>
            <a:r>
              <a:rPr lang="uk-UA" dirty="0"/>
              <a:t> </a:t>
            </a:r>
            <a:r>
              <a:rPr lang="uk-UA" dirty="0" err="1"/>
              <a:t>et</a:t>
            </a:r>
            <a:r>
              <a:rPr lang="uk-UA" dirty="0"/>
              <a:t> </a:t>
            </a:r>
            <a:r>
              <a:rPr lang="uk-UA" dirty="0" err="1"/>
              <a:t>netus</a:t>
            </a:r>
            <a:r>
              <a:rPr lang="uk-UA" dirty="0"/>
              <a:t> </a:t>
            </a:r>
            <a:r>
              <a:rPr lang="uk-UA" dirty="0" err="1"/>
              <a:t>et</a:t>
            </a:r>
            <a:r>
              <a:rPr lang="uk-UA" dirty="0"/>
              <a:t> </a:t>
            </a:r>
            <a:r>
              <a:rPr lang="uk-UA" dirty="0" err="1"/>
              <a:t>malesuada</a:t>
            </a:r>
            <a:r>
              <a:rPr lang="uk-UA" dirty="0"/>
              <a:t> </a:t>
            </a:r>
            <a:r>
              <a:rPr lang="uk-UA" dirty="0" err="1"/>
              <a:t>fames</a:t>
            </a:r>
            <a:r>
              <a:rPr lang="uk-UA" dirty="0"/>
              <a:t> </a:t>
            </a:r>
            <a:r>
              <a:rPr lang="uk-UA" dirty="0" err="1"/>
              <a:t>ac</a:t>
            </a:r>
            <a:r>
              <a:rPr lang="uk-UA" dirty="0"/>
              <a:t> </a:t>
            </a:r>
            <a:r>
              <a:rPr lang="uk-UA" dirty="0" err="1"/>
              <a:t>turpis</a:t>
            </a:r>
            <a:r>
              <a:rPr lang="uk-UA" dirty="0"/>
              <a:t> </a:t>
            </a:r>
            <a:r>
              <a:rPr lang="uk-UA" dirty="0" err="1"/>
              <a:t>egestas</a:t>
            </a:r>
            <a:r>
              <a:rPr lang="uk-UA" dirty="0"/>
              <a:t>. </a:t>
            </a:r>
            <a:r>
              <a:rPr lang="uk-UA" dirty="0" err="1"/>
              <a:t>Proin</a:t>
            </a:r>
            <a:r>
              <a:rPr lang="uk-UA" dirty="0"/>
              <a:t> </a:t>
            </a:r>
            <a:r>
              <a:rPr lang="uk-UA" dirty="0" err="1"/>
              <a:t>pharetra</a:t>
            </a:r>
            <a:r>
              <a:rPr lang="uk-UA" dirty="0"/>
              <a:t> </a:t>
            </a:r>
            <a:r>
              <a:rPr lang="uk-UA" dirty="0" err="1"/>
              <a:t>nonummy</a:t>
            </a:r>
            <a:r>
              <a:rPr lang="uk-UA" dirty="0"/>
              <a:t> </a:t>
            </a:r>
            <a:r>
              <a:rPr lang="uk-UA" dirty="0" err="1"/>
              <a:t>pede</a:t>
            </a:r>
            <a:r>
              <a:rPr lang="uk-UA" dirty="0"/>
              <a:t>. </a:t>
            </a:r>
            <a:r>
              <a:rPr lang="uk-UA" dirty="0" err="1"/>
              <a:t>Mauris</a:t>
            </a:r>
            <a:r>
              <a:rPr lang="uk-UA" dirty="0"/>
              <a:t> </a:t>
            </a:r>
            <a:r>
              <a:rPr lang="uk-UA" dirty="0" err="1"/>
              <a:t>et</a:t>
            </a:r>
            <a:r>
              <a:rPr lang="uk-UA" dirty="0"/>
              <a:t> </a:t>
            </a:r>
            <a:r>
              <a:rPr lang="uk-UA" dirty="0" err="1"/>
              <a:t>orci</a:t>
            </a:r>
            <a:endParaRPr lang="uk-UA" dirty="0"/>
          </a:p>
        </p:txBody>
      </p:sp>
      <p:grpSp>
        <p:nvGrpSpPr>
          <p:cNvPr id="46" name="Група 45" descr="Фігура" title="Фігура">
            <a:extLst>
              <a:ext uri="{FF2B5EF4-FFF2-40B4-BE49-F238E27FC236}">
                <a16:creationId xmlns:a16="http://schemas.microsoft.com/office/drawing/2014/main" id="{62DF6AE8-6133-4C1E-91DD-755705ACF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Полілінія: фігура 15" title="трикутники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17" name="Полілінія: фігура 16" title="трикутники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18" name="Полілінія: фігура 17" title="трикутники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19" name="Полілінія: фігура 18" title="трикутники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20" name="Полілінія: фігура 19" title="трикутники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21" name="Полілінія: фігура 20" title="трикутники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22" name="Полілінія: фігура 21" title="трикутники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23" name="Полілінія: фігура 22" title="трикутники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24" name="Полілінія: фігура 23" title="трикутники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25" name="Полілінія: фігура 24" title="трикутники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26" name="Полілінія: фігура 25" title="трикутники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27" name="Полілінія: фігура 26" title="трикутники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28" name="Полілінія: фігура 27" title="трикутники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29" name="Полілінія: фігура 28" title="трикутники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</p:grpSp>
      <p:sp>
        <p:nvSpPr>
          <p:cNvPr id="30" name="Текстове поле 29">
            <a:extLst>
              <a:ext uri="{FF2B5EF4-FFF2-40B4-BE49-F238E27FC236}">
                <a16:creationId xmlns:a16="http://schemas.microsoft.com/office/drawing/2014/main" id="{CAAFEBEA-C196-4ECF-B8DD-876832DDC68F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Проблема</a:t>
            </a:r>
          </a:p>
        </p:txBody>
      </p:sp>
      <p:pic>
        <p:nvPicPr>
          <p:cNvPr id="67" name="Місце для зображення 66" descr="Хмара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dirty="0"/>
              <a:t>Змінення</a:t>
            </a:r>
            <a:br>
              <a:rPr lang="uk-UA" dirty="0"/>
            </a:br>
            <a:r>
              <a:rPr lang="uk-UA" dirty="0"/>
              <a:t>клімату</a:t>
            </a:r>
          </a:p>
        </p:txBody>
      </p:sp>
      <p:sp>
        <p:nvSpPr>
          <p:cNvPr id="13" name="Місце для тексту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159" name="Місце для зображення 158" descr="Кактус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/>
      </p:pic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uk-UA" dirty="0"/>
              <a:t>Брак</a:t>
            </a:r>
            <a:br>
              <a:rPr lang="uk-UA" dirty="0"/>
            </a:br>
            <a:r>
              <a:rPr lang="uk-UA" dirty="0"/>
              <a:t>води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161" name="Місце для зображення 160" descr="Термометр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/>
      </p:pic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uk-UA" dirty="0"/>
              <a:t>Довші</a:t>
            </a:r>
            <a:br>
              <a:rPr lang="uk-UA" dirty="0"/>
            </a:br>
            <a:r>
              <a:rPr lang="uk-UA" dirty="0"/>
              <a:t>зими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163" name="Місце для зображення 162" descr="Пальма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/>
      </p:pic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uk-UA" dirty="0"/>
              <a:t>Нова</a:t>
            </a:r>
            <a:br>
              <a:rPr lang="uk-UA" dirty="0"/>
            </a:br>
            <a:r>
              <a:rPr lang="uk-UA" dirty="0"/>
              <a:t>територія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165" name="Місце для зображення 164" descr="Фабрика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/>
      </p:pic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uk-UA" dirty="0"/>
              <a:t>Вплив </a:t>
            </a:r>
            <a:br>
              <a:rPr lang="uk-UA" dirty="0"/>
            </a:br>
            <a:r>
              <a:rPr lang="uk-UA" dirty="0"/>
              <a:t>виробництва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3</a:t>
            </a:fld>
            <a:endParaRPr lang="uk-UA" dirty="0"/>
          </a:p>
        </p:txBody>
      </p:sp>
      <p:sp>
        <p:nvSpPr>
          <p:cNvPr id="19" name="Текстове поле 18">
            <a:extLst>
              <a:ext uri="{FF2B5EF4-FFF2-40B4-BE49-F238E27FC236}">
                <a16:creationId xmlns:a16="http://schemas.microsoft.com/office/drawing/2014/main" id="{FE1235ED-B017-44A9-84DD-1F1E2679DBFD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Рішення</a:t>
            </a:r>
          </a:p>
        </p:txBody>
      </p:sp>
      <p:pic>
        <p:nvPicPr>
          <p:cNvPr id="93" name="Місце для зображення 92" descr="збільшувальне скло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dirty="0"/>
              <a:t>Очищення </a:t>
            </a:r>
            <a:br>
              <a:rPr lang="uk-UA" dirty="0"/>
            </a:br>
            <a:r>
              <a:rPr lang="uk-UA" dirty="0"/>
              <a:t>води</a:t>
            </a:r>
          </a:p>
        </p:txBody>
      </p:sp>
      <p:sp>
        <p:nvSpPr>
          <p:cNvPr id="13" name="Місце для тексту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95" name="Місце для зображення 94" descr="листя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uk-UA" dirty="0">
                <a:cs typeface="Times New Roman" panose="02020603050405020304" pitchFamily="18" charset="0"/>
              </a:rPr>
              <a:t>Листя вічнозелених</a:t>
            </a:r>
            <a:br>
              <a:rPr lang="uk-UA" dirty="0">
                <a:cs typeface="Times New Roman" panose="02020603050405020304" pitchFamily="18" charset="0"/>
              </a:rPr>
            </a:br>
            <a:r>
              <a:rPr lang="uk-UA" dirty="0">
                <a:cs typeface="Times New Roman" panose="02020603050405020304" pitchFamily="18" charset="0"/>
              </a:rPr>
              <a:t>рослин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97" name="Місце для зображення 96" descr="яблуко">
            <a:extLst>
              <a:ext uri="{FF2B5EF4-FFF2-40B4-BE49-F238E27FC236}">
                <a16:creationId xmlns:a16="http://schemas.microsoft.com/office/drawing/2014/main" id="{41A48230-7A6F-634A-84FA-2508F0A6B9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uk-UA" dirty="0"/>
              <a:t>Корисні </a:t>
            </a:r>
            <a:br>
              <a:rPr lang="uk-UA" dirty="0"/>
            </a:br>
            <a:r>
              <a:rPr lang="uk-UA" dirty="0"/>
              <a:t>овочі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12" name="Місце для зображення 11" descr="аерознімок дерев, лісу">
            <a:extLst>
              <a:ext uri="{FF2B5EF4-FFF2-40B4-BE49-F238E27FC236}">
                <a16:creationId xmlns:a16="http://schemas.microsoft.com/office/drawing/2014/main" id="{8DE8CF4E-7F06-3246-808D-A52256A2A35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/>
          <a:srcRect l="93" r="93"/>
          <a:stretch>
            <a:fillRect/>
          </a:stretch>
        </p:blipFill>
        <p:spPr/>
      </p:pic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зображення 6" descr="вода, хвилі, піщане узбережжя">
            <a:extLst>
              <a:ext uri="{FF2B5EF4-FFF2-40B4-BE49-F238E27FC236}">
                <a16:creationId xmlns:a16="http://schemas.microsoft.com/office/drawing/2014/main" id="{3C93D08A-A6C3-0E48-9CD7-3960B2A050B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t="89" b="89"/>
          <a:stretch>
            <a:fillRect/>
          </a:stretch>
        </p:blipFill>
        <p:spPr>
          <a:xfrm>
            <a:off x="105351" y="496139"/>
            <a:ext cx="6208364" cy="627514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Продукт</a:t>
            </a:r>
          </a:p>
        </p:txBody>
      </p:sp>
      <p:pic>
        <p:nvPicPr>
          <p:cNvPr id="71" name="Місце для зображення 70" descr="посилання">
            <a:extLst>
              <a:ext uri="{FF2B5EF4-FFF2-40B4-BE49-F238E27FC236}">
                <a16:creationId xmlns:a16="http://schemas.microsoft.com/office/drawing/2014/main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dirty="0"/>
              <a:t>Точні веб-посилання</a:t>
            </a:r>
          </a:p>
        </p:txBody>
      </p:sp>
      <p:sp>
        <p:nvSpPr>
          <p:cNvPr id="78" name="Місце для тексту 12">
            <a:extLst>
              <a:ext uri="{FF2B5EF4-FFF2-40B4-BE49-F238E27FC236}">
                <a16:creationId xmlns:a16="http://schemas.microsoft.com/office/drawing/2014/main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8283" y="1694262"/>
            <a:ext cx="2001317" cy="720000"/>
          </a:xfrm>
        </p:spPr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73" name="Місце для зображення 72" descr="надіслати">
            <a:extLst>
              <a:ext uri="{FF2B5EF4-FFF2-40B4-BE49-F238E27FC236}">
                <a16:creationId xmlns:a16="http://schemas.microsoft.com/office/drawing/2014/main" id="{434488A9-1494-5A4A-9B81-A4830C2F856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15" b="115"/>
          <a:stretch>
            <a:fillRect/>
          </a:stretch>
        </p:blipFill>
        <p:spPr/>
      </p:pic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uk-UA" dirty="0"/>
              <a:t>Миттєва комунікація</a:t>
            </a:r>
          </a:p>
        </p:txBody>
      </p:sp>
      <p:sp>
        <p:nvSpPr>
          <p:cNvPr id="76" name="Місце для тексту 3">
            <a:extLst>
              <a:ext uri="{FF2B5EF4-FFF2-40B4-BE49-F238E27FC236}">
                <a16:creationId xmlns:a16="http://schemas.microsoft.com/office/drawing/2014/main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8283" y="3301993"/>
            <a:ext cx="2001317" cy="720000"/>
          </a:xfrm>
        </p:spPr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75" name="Місце для зображення 74" descr="мережа">
            <a:extLst>
              <a:ext uri="{FF2B5EF4-FFF2-40B4-BE49-F238E27FC236}">
                <a16:creationId xmlns:a16="http://schemas.microsoft.com/office/drawing/2014/main" id="{2259C1B6-6592-CA47-8223-67E45CA2A8C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uk-UA" dirty="0"/>
              <a:t>Мережевий API</a:t>
            </a:r>
          </a:p>
        </p:txBody>
      </p:sp>
      <p:sp>
        <p:nvSpPr>
          <p:cNvPr id="77" name="Місце для тексту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4866629"/>
            <a:ext cx="2001317" cy="720000"/>
          </a:xfrm>
        </p:spPr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14" name="Текстове поле 13">
            <a:extLst>
              <a:ext uri="{FF2B5EF4-FFF2-40B4-BE49-F238E27FC236}">
                <a16:creationId xmlns:a16="http://schemas.microsoft.com/office/drawing/2014/main" id="{6107AD59-F724-4CBF-A550-F2C4161FD898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372269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Цифровий продукт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uk-UA" dirty="0"/>
              <a:t>Укажіть головну </a:t>
            </a:r>
            <a:br>
              <a:rPr lang="uk-UA" dirty="0"/>
            </a:br>
            <a:r>
              <a:rPr lang="uk-UA" dirty="0"/>
              <a:t>перевагу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uk-UA" dirty="0"/>
              <a:t>Інші переваги</a:t>
            </a:r>
          </a:p>
          <a:p>
            <a:pPr rtl="0"/>
            <a:r>
              <a:rPr lang="uk-UA" sz="1200" dirty="0" err="1"/>
              <a:t>Nunc</a:t>
            </a:r>
            <a:r>
              <a:rPr lang="uk-UA" sz="1200" dirty="0"/>
              <a:t> </a:t>
            </a:r>
            <a:r>
              <a:rPr lang="uk-UA" sz="1200" dirty="0" err="1"/>
              <a:t>viverra</a:t>
            </a:r>
            <a:r>
              <a:rPr lang="uk-UA" sz="1200" dirty="0"/>
              <a:t> </a:t>
            </a:r>
            <a:r>
              <a:rPr lang="uk-UA" sz="1200" dirty="0" err="1"/>
              <a:t>imperdiet</a:t>
            </a:r>
            <a:r>
              <a:rPr lang="uk-UA" sz="1200" dirty="0"/>
              <a:t> </a:t>
            </a:r>
            <a:r>
              <a:rPr lang="uk-UA" sz="1200" dirty="0" err="1"/>
              <a:t>enim</a:t>
            </a:r>
            <a:r>
              <a:rPr lang="uk-UA" sz="1200" dirty="0"/>
              <a:t>. </a:t>
            </a:r>
            <a:r>
              <a:rPr lang="uk-UA" sz="1200" dirty="0" err="1"/>
              <a:t>Fusce</a:t>
            </a:r>
            <a:r>
              <a:rPr lang="uk-UA" sz="1200" dirty="0"/>
              <a:t> </a:t>
            </a:r>
            <a:r>
              <a:rPr lang="uk-UA" sz="1200" dirty="0" err="1"/>
              <a:t>est</a:t>
            </a:r>
            <a:r>
              <a:rPr lang="uk-UA" sz="1200" dirty="0"/>
              <a:t>.</a:t>
            </a:r>
            <a:br>
              <a:rPr lang="uk-UA" sz="1200" dirty="0"/>
            </a:br>
            <a:r>
              <a:rPr lang="uk-UA" sz="1200" dirty="0" err="1"/>
              <a:t>Vivamus</a:t>
            </a:r>
            <a:r>
              <a:rPr lang="uk-UA" sz="1200" dirty="0"/>
              <a:t> a </a:t>
            </a:r>
            <a:r>
              <a:rPr lang="uk-UA" sz="1200" dirty="0" err="1"/>
              <a:t>tellus</a:t>
            </a:r>
            <a:endParaRPr lang="uk-UA" sz="1200" dirty="0"/>
          </a:p>
          <a:p>
            <a:pPr rtl="0"/>
            <a:r>
              <a:rPr lang="uk-UA" sz="1200" dirty="0" err="1"/>
              <a:t>Nunc</a:t>
            </a:r>
            <a:r>
              <a:rPr lang="uk-UA" sz="1200" dirty="0"/>
              <a:t> </a:t>
            </a:r>
            <a:r>
              <a:rPr lang="uk-UA" sz="1200" dirty="0" err="1"/>
              <a:t>viverra</a:t>
            </a:r>
            <a:r>
              <a:rPr lang="uk-UA" sz="1200" dirty="0"/>
              <a:t> </a:t>
            </a:r>
            <a:r>
              <a:rPr lang="uk-UA" sz="1200" dirty="0" err="1"/>
              <a:t>imperdiet</a:t>
            </a:r>
            <a:r>
              <a:rPr lang="uk-UA" sz="1200" dirty="0"/>
              <a:t> </a:t>
            </a:r>
            <a:r>
              <a:rPr lang="uk-UA" sz="1200" dirty="0" err="1"/>
              <a:t>enim</a:t>
            </a:r>
            <a:r>
              <a:rPr lang="uk-UA" sz="1200" dirty="0"/>
              <a:t>. </a:t>
            </a:r>
            <a:r>
              <a:rPr lang="uk-UA" sz="1200" dirty="0" err="1"/>
              <a:t>Fusce</a:t>
            </a:r>
            <a:r>
              <a:rPr lang="uk-UA" sz="1200" dirty="0"/>
              <a:t> </a:t>
            </a:r>
            <a:r>
              <a:rPr lang="uk-UA" sz="1200" dirty="0" err="1"/>
              <a:t>est</a:t>
            </a:r>
            <a:r>
              <a:rPr lang="uk-UA" sz="1200" dirty="0"/>
              <a:t>.</a:t>
            </a:r>
            <a:br>
              <a:rPr lang="uk-UA" sz="1200" dirty="0"/>
            </a:br>
            <a:r>
              <a:rPr lang="uk-UA" sz="1200" dirty="0" err="1"/>
              <a:t>Vivamus</a:t>
            </a:r>
            <a:r>
              <a:rPr lang="uk-UA" sz="1200" dirty="0"/>
              <a:t> a </a:t>
            </a:r>
            <a:r>
              <a:rPr lang="uk-UA" sz="1200" dirty="0" err="1"/>
              <a:t>tellus</a:t>
            </a:r>
            <a:endParaRPr lang="uk-UA" sz="1200" dirty="0"/>
          </a:p>
        </p:txBody>
      </p:sp>
      <p:pic>
        <p:nvPicPr>
          <p:cNvPr id="17" name="Місце для зображення 16" descr="вид згори на берегову лінію океану та пісок">
            <a:extLst>
              <a:ext uri="{FF2B5EF4-FFF2-40B4-BE49-F238E27FC236}">
                <a16:creationId xmlns:a16="http://schemas.microsoft.com/office/drawing/2014/main" id="{3B6B24E4-D6F2-45A2-990E-B855C75B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96" y="1376357"/>
            <a:ext cx="6333545" cy="4379625"/>
          </a:xfrm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9" name="Текстове поле 8">
            <a:extLst>
              <a:ext uri="{FF2B5EF4-FFF2-40B4-BE49-F238E27FC236}">
                <a16:creationId xmlns:a16="http://schemas.microsoft.com/office/drawing/2014/main" id="{D0B06A86-999A-45E1-9B0F-8E0107AF29ED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зображення 7" descr="Зображення в області ліворуч">
            <a:extLst>
              <a:ext uri="{FF2B5EF4-FFF2-40B4-BE49-F238E27FC236}">
                <a16:creationId xmlns:a16="http://schemas.microsoft.com/office/drawing/2014/main" id="{ED8B39DD-303E-47F7-92C7-94E7D5FCB9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4" y="86714"/>
            <a:ext cx="6009285" cy="6684572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-UA" dirty="0"/>
              <a:t>Заголовок слайда-роздільника</a:t>
            </a:r>
          </a:p>
        </p:txBody>
      </p:sp>
      <p:sp>
        <p:nvSpPr>
          <p:cNvPr id="7" name="Підзаголовок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r>
              <a:rPr lang="uk-UA" dirty="0"/>
              <a:t>. </a:t>
            </a:r>
            <a:r>
              <a:rPr lang="uk-UA" dirty="0" err="1"/>
              <a:t>Maecenas</a:t>
            </a:r>
            <a:r>
              <a:rPr lang="uk-UA" dirty="0"/>
              <a:t> </a:t>
            </a:r>
            <a:r>
              <a:rPr lang="uk-UA" dirty="0" err="1"/>
              <a:t>porttitor</a:t>
            </a:r>
            <a:r>
              <a:rPr lang="uk-UA" dirty="0"/>
              <a:t> </a:t>
            </a:r>
            <a:r>
              <a:rPr lang="uk-UA" dirty="0" err="1"/>
              <a:t>congue</a:t>
            </a:r>
            <a:r>
              <a:rPr lang="uk-UA" dirty="0"/>
              <a:t>.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7</a:t>
            </a:fld>
            <a:endParaRPr lang="uk-UA" dirty="0"/>
          </a:p>
        </p:txBody>
      </p:sp>
      <p:grpSp>
        <p:nvGrpSpPr>
          <p:cNvPr id="60" name="Група 59" descr="Фігура" title="Фігура">
            <a:extLst>
              <a:ext uri="{FF2B5EF4-FFF2-40B4-BE49-F238E27FC236}">
                <a16:creationId xmlns:a16="http://schemas.microsoft.com/office/drawing/2014/main" id="{502D7333-D43E-4F9D-B14F-59FA693F7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Полілінія: фігура 13">
              <a:extLst>
                <a:ext uri="{FF2B5EF4-FFF2-40B4-BE49-F238E27FC236}">
                  <a16:creationId xmlns:a16="http://schemas.microsoft.com/office/drawing/2014/main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51" name="Полілінія: фігура 50">
              <a:extLst>
                <a:ext uri="{FF2B5EF4-FFF2-40B4-BE49-F238E27FC236}">
                  <a16:creationId xmlns:a16="http://schemas.microsoft.com/office/drawing/2014/main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52" name="Полілінія: фігура 17">
              <a:extLst>
                <a:ext uri="{FF2B5EF4-FFF2-40B4-BE49-F238E27FC236}">
                  <a16:creationId xmlns:a16="http://schemas.microsoft.com/office/drawing/2014/main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53" name="Полілінія: фігура 19">
              <a:extLst>
                <a:ext uri="{FF2B5EF4-FFF2-40B4-BE49-F238E27FC236}">
                  <a16:creationId xmlns:a16="http://schemas.microsoft.com/office/drawing/2014/main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54" name="Полілінія: фігура 23">
              <a:extLst>
                <a:ext uri="{FF2B5EF4-FFF2-40B4-BE49-F238E27FC236}">
                  <a16:creationId xmlns:a16="http://schemas.microsoft.com/office/drawing/2014/main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55" name="Полілінія: фігура 54">
              <a:extLst>
                <a:ext uri="{FF2B5EF4-FFF2-40B4-BE49-F238E27FC236}">
                  <a16:creationId xmlns:a16="http://schemas.microsoft.com/office/drawing/2014/main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</p:grpSp>
      <p:sp>
        <p:nvSpPr>
          <p:cNvPr id="13" name="Текстове поле 12">
            <a:extLst>
              <a:ext uri="{FF2B5EF4-FFF2-40B4-BE49-F238E27FC236}">
                <a16:creationId xmlns:a16="http://schemas.microsoft.com/office/drawing/2014/main" id="{532F0D84-2296-4F73-A2F5-3D9DC715FC52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Модель бізнесу</a:t>
            </a:r>
          </a:p>
        </p:txBody>
      </p:sp>
      <p:sp>
        <p:nvSpPr>
          <p:cNvPr id="24" name="Місце для тексту 23">
            <a:extLst>
              <a:ext uri="{FF2B5EF4-FFF2-40B4-BE49-F238E27FC236}">
                <a16:creationId xmlns:a16="http://schemas.microsoft.com/office/drawing/2014/main" id="{7DDE25BB-92A4-43F5-9121-27E4398711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uk-UA" dirty="0"/>
              <a:t>Ви можете досягти успіху</a:t>
            </a:r>
          </a:p>
        </p:txBody>
      </p:sp>
      <p:pic>
        <p:nvPicPr>
          <p:cNvPr id="33" name="Місце для зображення 32" descr="Викладач">
            <a:extLst>
              <a:ext uri="{FF2B5EF4-FFF2-40B4-BE49-F238E27FC236}">
                <a16:creationId xmlns:a16="http://schemas.microsoft.com/office/drawing/2014/main" id="{DDFE365F-F609-43BD-AA8F-F26828263D0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18" name="Місце для тексту 17">
            <a:extLst>
              <a:ext uri="{FF2B5EF4-FFF2-40B4-BE49-F238E27FC236}">
                <a16:creationId xmlns:a16="http://schemas.microsoft.com/office/drawing/2014/main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uk-UA" dirty="0"/>
              <a:t>Зміцнення</a:t>
            </a:r>
          </a:p>
        </p:txBody>
      </p:sp>
      <p:sp>
        <p:nvSpPr>
          <p:cNvPr id="15" name="Місце для тексту 14">
            <a:extLst>
              <a:ext uri="{FF2B5EF4-FFF2-40B4-BE49-F238E27FC236}">
                <a16:creationId xmlns:a16="http://schemas.microsoft.com/office/drawing/2014/main" id="{FC7A0458-F32A-49CF-9495-28592AEB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35" name="Місце для зображення 34" descr="Група">
            <a:extLst>
              <a:ext uri="{FF2B5EF4-FFF2-40B4-BE49-F238E27FC236}">
                <a16:creationId xmlns:a16="http://schemas.microsoft.com/office/drawing/2014/main" id="{29D864EF-7534-4411-9666-4707F93191F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/>
      </p:pic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uk-UA" dirty="0" err="1"/>
              <a:t>Демаргіналізація</a:t>
            </a:r>
            <a:endParaRPr lang="uk-UA" dirty="0"/>
          </a:p>
        </p:txBody>
      </p:sp>
      <p:sp>
        <p:nvSpPr>
          <p:cNvPr id="16" name="Місце для тексту 15">
            <a:extLst>
              <a:ext uri="{FF2B5EF4-FFF2-40B4-BE49-F238E27FC236}">
                <a16:creationId xmlns:a16="http://schemas.microsoft.com/office/drawing/2014/main" id="{BFEB8D05-C4DC-4D45-A8B0-442869804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pic>
        <p:nvPicPr>
          <p:cNvPr id="37" name="Місце для зображення 36" descr="Книги">
            <a:extLst>
              <a:ext uri="{FF2B5EF4-FFF2-40B4-BE49-F238E27FC236}">
                <a16:creationId xmlns:a16="http://schemas.microsoft.com/office/drawing/2014/main" id="{A3A82211-756C-4184-979C-5420002F807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/>
      </p:pic>
      <p:sp>
        <p:nvSpPr>
          <p:cNvPr id="20" name="Місце для тексту 19">
            <a:extLst>
              <a:ext uri="{FF2B5EF4-FFF2-40B4-BE49-F238E27FC236}">
                <a16:creationId xmlns:a16="http://schemas.microsoft.com/office/drawing/2014/main" id="{CC9889A9-325A-412C-9CE0-44F85B421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uk-UA" dirty="0"/>
              <a:t>Дослідження</a:t>
            </a:r>
          </a:p>
        </p:txBody>
      </p:sp>
      <p:sp>
        <p:nvSpPr>
          <p:cNvPr id="17" name="Місце для тексту 16">
            <a:extLst>
              <a:ext uri="{FF2B5EF4-FFF2-40B4-BE49-F238E27FC236}">
                <a16:creationId xmlns:a16="http://schemas.microsoft.com/office/drawing/2014/main" id="{61B02380-86E2-479F-BE93-7A7EA97E0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endParaRPr lang="uk-UA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21" name="Текстове поле 20">
            <a:extLst>
              <a:ext uri="{FF2B5EF4-FFF2-40B4-BE49-F238E27FC236}">
                <a16:creationId xmlns:a16="http://schemas.microsoft.com/office/drawing/2014/main" id="{50A890C6-E1D4-415E-A2CA-AB65F45A3384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347144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30B8C-152D-4041-AC3C-8B85647A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Потенційні угоди на ринку</a:t>
            </a:r>
          </a:p>
        </p:txBody>
      </p:sp>
      <p:pic>
        <p:nvPicPr>
          <p:cNvPr id="9" name="Графіка 8" descr="Точне попадання" title="Покажчик місця заповнення для піктограми">
            <a:extLst>
              <a:ext uri="{FF2B5EF4-FFF2-40B4-BE49-F238E27FC236}">
                <a16:creationId xmlns:a16="http://schemas.microsoft.com/office/drawing/2014/main" id="{FE3C0AD7-AC2C-4BF6-9B04-D74540297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50" y="1391763"/>
            <a:ext cx="753719" cy="753719"/>
          </a:xfrm>
          <a:prstGeom prst="rect">
            <a:avLst/>
          </a:prstGeom>
        </p:spPr>
      </p:pic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216DD47F-D181-45CD-A525-14A14AF48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uk-UA" dirty="0"/>
              <a:t>1 млрд 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4FC6F7-3678-4EB1-9653-A3E4DAC47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r>
              <a:rPr lang="uk-UA" dirty="0"/>
              <a:t>. </a:t>
            </a:r>
            <a:r>
              <a:rPr lang="uk-UA" dirty="0" err="1"/>
              <a:t>Maecenas</a:t>
            </a:r>
            <a:r>
              <a:rPr lang="uk-UA" dirty="0"/>
              <a:t> </a:t>
            </a:r>
            <a:r>
              <a:rPr lang="uk-UA" dirty="0" err="1"/>
              <a:t>porttitor</a:t>
            </a:r>
            <a:r>
              <a:rPr lang="uk-UA" dirty="0"/>
              <a:t> </a:t>
            </a:r>
            <a:r>
              <a:rPr lang="uk-UA" dirty="0" err="1"/>
              <a:t>congue</a:t>
            </a:r>
            <a:r>
              <a:rPr lang="uk-UA" dirty="0"/>
              <a:t> </a:t>
            </a:r>
            <a:r>
              <a:rPr lang="uk-UA" dirty="0" err="1"/>
              <a:t>massa</a:t>
            </a:r>
            <a:r>
              <a:rPr lang="uk-UA" dirty="0"/>
              <a:t>. </a:t>
            </a:r>
          </a:p>
          <a:p>
            <a:pPr rtl="0"/>
            <a:r>
              <a:rPr lang="uk-UA" dirty="0" err="1"/>
              <a:t>Fusce</a:t>
            </a:r>
            <a:r>
              <a:rPr lang="uk-UA" dirty="0"/>
              <a:t> </a:t>
            </a:r>
            <a:r>
              <a:rPr lang="uk-UA" dirty="0" err="1"/>
              <a:t>posuere</a:t>
            </a:r>
            <a:r>
              <a:rPr lang="uk-UA" dirty="0"/>
              <a:t>, </a:t>
            </a:r>
            <a:r>
              <a:rPr lang="uk-UA" dirty="0" err="1"/>
              <a:t>magna</a:t>
            </a:r>
            <a:r>
              <a:rPr lang="uk-UA" dirty="0"/>
              <a:t> </a:t>
            </a:r>
            <a:r>
              <a:rPr lang="uk-UA" dirty="0" err="1"/>
              <a:t>sed</a:t>
            </a:r>
            <a:r>
              <a:rPr lang="uk-UA" dirty="0"/>
              <a:t> </a:t>
            </a:r>
            <a:r>
              <a:rPr lang="uk-UA" dirty="0" err="1"/>
              <a:t>pulvinar</a:t>
            </a:r>
            <a:r>
              <a:rPr lang="uk-UA" dirty="0"/>
              <a:t> </a:t>
            </a:r>
            <a:r>
              <a:rPr lang="uk-UA" dirty="0" err="1"/>
              <a:t>ultricies</a:t>
            </a:r>
            <a:r>
              <a:rPr lang="uk-UA" dirty="0"/>
              <a:t>, </a:t>
            </a:r>
            <a:r>
              <a:rPr lang="uk-UA" dirty="0" err="1"/>
              <a:t>purus</a:t>
            </a:r>
            <a:r>
              <a:rPr lang="uk-UA" dirty="0"/>
              <a:t> </a:t>
            </a:r>
            <a:r>
              <a:rPr lang="uk-UA" dirty="0" err="1"/>
              <a:t>lectus</a:t>
            </a:r>
            <a:r>
              <a:rPr lang="uk-UA" dirty="0"/>
              <a:t> </a:t>
            </a:r>
            <a:r>
              <a:rPr lang="uk-UA" dirty="0" err="1"/>
              <a:t>malesuada</a:t>
            </a:r>
            <a:r>
              <a:rPr lang="uk-UA" dirty="0"/>
              <a:t> </a:t>
            </a:r>
            <a:r>
              <a:rPr lang="uk-UA" dirty="0" err="1"/>
              <a:t>libero</a:t>
            </a:r>
            <a:r>
              <a:rPr lang="uk-UA" dirty="0"/>
              <a:t>,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 </a:t>
            </a:r>
            <a:r>
              <a:rPr lang="uk-UA" dirty="0" err="1"/>
              <a:t>commodo</a:t>
            </a:r>
            <a:r>
              <a:rPr lang="uk-UA" dirty="0"/>
              <a:t> </a:t>
            </a:r>
            <a:r>
              <a:rPr lang="uk-UA" dirty="0" err="1"/>
              <a:t>magna</a:t>
            </a:r>
            <a:r>
              <a:rPr lang="uk-UA" dirty="0"/>
              <a:t> </a:t>
            </a:r>
            <a:r>
              <a:rPr lang="uk-UA" dirty="0" err="1"/>
              <a:t>eros</a:t>
            </a:r>
            <a:r>
              <a:rPr lang="uk-UA" dirty="0"/>
              <a:t> </a:t>
            </a:r>
            <a:r>
              <a:rPr lang="uk-UA" dirty="0" err="1"/>
              <a:t>quis</a:t>
            </a:r>
            <a:r>
              <a:rPr lang="uk-UA" dirty="0"/>
              <a:t> </a:t>
            </a:r>
            <a:r>
              <a:rPr lang="uk-UA" dirty="0" err="1"/>
              <a:t>urna</a:t>
            </a:r>
            <a:endParaRPr lang="uk-UA" dirty="0"/>
          </a:p>
        </p:txBody>
      </p:sp>
      <p:pic>
        <p:nvPicPr>
          <p:cNvPr id="8" name="Графіка 7" descr="Лектор" title="Покажчик місця заповнення для піктограми">
            <a:extLst>
              <a:ext uri="{FF2B5EF4-FFF2-40B4-BE49-F238E27FC236}">
                <a16:creationId xmlns:a16="http://schemas.microsoft.com/office/drawing/2014/main" id="{CA2E6407-E074-43E0-AA4A-D7B9ADF2DA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4740" y="1391763"/>
            <a:ext cx="753719" cy="753719"/>
          </a:xfrm>
          <a:prstGeom prst="rect">
            <a:avLst/>
          </a:prstGeom>
        </p:spPr>
      </p:pic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60976196-87DB-406C-9904-8B1F6B13B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uk-UA" dirty="0"/>
              <a:t>2 млрд ₴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F6CA641-190C-4E8A-B694-3EA9C4DCD9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rtl="0"/>
            <a:r>
              <a:rPr lang="uk-UA" dirty="0" err="1"/>
              <a:t>Lorem</a:t>
            </a:r>
            <a:r>
              <a:rPr lang="uk-UA" dirty="0"/>
              <a:t> </a:t>
            </a:r>
            <a:r>
              <a:rPr lang="uk-UA" dirty="0" err="1"/>
              <a:t>ipsum</a:t>
            </a:r>
            <a:r>
              <a:rPr lang="uk-UA" dirty="0"/>
              <a:t> </a:t>
            </a:r>
            <a:r>
              <a:rPr lang="uk-UA" dirty="0" err="1"/>
              <a:t>dolor</a:t>
            </a:r>
            <a:r>
              <a:rPr lang="uk-UA" dirty="0"/>
              <a:t>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, </a:t>
            </a:r>
            <a:r>
              <a:rPr lang="uk-UA" dirty="0" err="1"/>
              <a:t>consectetuer</a:t>
            </a:r>
            <a:r>
              <a:rPr lang="uk-UA" dirty="0"/>
              <a:t> </a:t>
            </a:r>
            <a:r>
              <a:rPr lang="uk-UA" dirty="0" err="1"/>
              <a:t>adipiscing</a:t>
            </a:r>
            <a:r>
              <a:rPr lang="uk-UA" dirty="0"/>
              <a:t> </a:t>
            </a:r>
            <a:r>
              <a:rPr lang="uk-UA" dirty="0" err="1"/>
              <a:t>elit</a:t>
            </a:r>
            <a:r>
              <a:rPr lang="uk-UA" dirty="0"/>
              <a:t>. </a:t>
            </a:r>
            <a:r>
              <a:rPr lang="uk-UA" dirty="0" err="1"/>
              <a:t>Maecenas</a:t>
            </a:r>
            <a:r>
              <a:rPr lang="uk-UA" dirty="0"/>
              <a:t> </a:t>
            </a:r>
            <a:r>
              <a:rPr lang="uk-UA" dirty="0" err="1"/>
              <a:t>porttitor</a:t>
            </a:r>
            <a:r>
              <a:rPr lang="uk-UA" dirty="0"/>
              <a:t> </a:t>
            </a:r>
            <a:r>
              <a:rPr lang="uk-UA" dirty="0" err="1"/>
              <a:t>congue</a:t>
            </a:r>
            <a:r>
              <a:rPr lang="uk-UA" dirty="0"/>
              <a:t> </a:t>
            </a:r>
            <a:r>
              <a:rPr lang="uk-UA" dirty="0" err="1"/>
              <a:t>massa</a:t>
            </a:r>
            <a:r>
              <a:rPr lang="uk-UA" dirty="0"/>
              <a:t>. </a:t>
            </a:r>
          </a:p>
          <a:p>
            <a:pPr rtl="0"/>
            <a:r>
              <a:rPr lang="uk-UA" dirty="0" err="1"/>
              <a:t>Fusce</a:t>
            </a:r>
            <a:r>
              <a:rPr lang="uk-UA" dirty="0"/>
              <a:t> </a:t>
            </a:r>
            <a:r>
              <a:rPr lang="uk-UA" dirty="0" err="1"/>
              <a:t>posuere</a:t>
            </a:r>
            <a:r>
              <a:rPr lang="uk-UA" dirty="0"/>
              <a:t>, </a:t>
            </a:r>
            <a:r>
              <a:rPr lang="uk-UA" dirty="0" err="1"/>
              <a:t>magna</a:t>
            </a:r>
            <a:r>
              <a:rPr lang="uk-UA" dirty="0"/>
              <a:t> </a:t>
            </a:r>
            <a:r>
              <a:rPr lang="uk-UA" dirty="0" err="1"/>
              <a:t>sed</a:t>
            </a:r>
            <a:r>
              <a:rPr lang="uk-UA" dirty="0"/>
              <a:t> </a:t>
            </a:r>
            <a:r>
              <a:rPr lang="uk-UA" dirty="0" err="1"/>
              <a:t>pulvinar</a:t>
            </a:r>
            <a:r>
              <a:rPr lang="uk-UA" dirty="0"/>
              <a:t> </a:t>
            </a:r>
            <a:r>
              <a:rPr lang="uk-UA" dirty="0" err="1"/>
              <a:t>ultricies</a:t>
            </a:r>
            <a:r>
              <a:rPr lang="uk-UA" dirty="0"/>
              <a:t>, </a:t>
            </a:r>
            <a:r>
              <a:rPr lang="uk-UA" dirty="0" err="1"/>
              <a:t>purus</a:t>
            </a:r>
            <a:r>
              <a:rPr lang="uk-UA" dirty="0"/>
              <a:t> </a:t>
            </a:r>
            <a:r>
              <a:rPr lang="uk-UA" dirty="0" err="1"/>
              <a:t>lectus</a:t>
            </a:r>
            <a:r>
              <a:rPr lang="uk-UA" dirty="0"/>
              <a:t> </a:t>
            </a:r>
            <a:r>
              <a:rPr lang="uk-UA" dirty="0" err="1"/>
              <a:t>malesuada</a:t>
            </a:r>
            <a:r>
              <a:rPr lang="uk-UA" dirty="0"/>
              <a:t> </a:t>
            </a:r>
            <a:r>
              <a:rPr lang="uk-UA" dirty="0" err="1"/>
              <a:t>libero</a:t>
            </a:r>
            <a:r>
              <a:rPr lang="uk-UA" dirty="0"/>
              <a:t>, </a:t>
            </a:r>
            <a:r>
              <a:rPr lang="uk-UA" dirty="0" err="1"/>
              <a:t>sit</a:t>
            </a:r>
            <a:r>
              <a:rPr lang="uk-UA" dirty="0"/>
              <a:t> </a:t>
            </a:r>
            <a:r>
              <a:rPr lang="uk-UA" dirty="0" err="1"/>
              <a:t>amet</a:t>
            </a:r>
            <a:r>
              <a:rPr lang="uk-UA" dirty="0"/>
              <a:t> </a:t>
            </a:r>
            <a:r>
              <a:rPr lang="uk-UA" dirty="0" err="1"/>
              <a:t>commodo</a:t>
            </a:r>
            <a:r>
              <a:rPr lang="uk-UA" dirty="0"/>
              <a:t> </a:t>
            </a:r>
            <a:r>
              <a:rPr lang="uk-UA" dirty="0" err="1"/>
              <a:t>magna</a:t>
            </a:r>
            <a:r>
              <a:rPr lang="uk-UA" dirty="0"/>
              <a:t> </a:t>
            </a:r>
            <a:r>
              <a:rPr lang="uk-UA" dirty="0" err="1"/>
              <a:t>eros</a:t>
            </a:r>
            <a:r>
              <a:rPr lang="uk-UA" dirty="0"/>
              <a:t> </a:t>
            </a:r>
            <a:r>
              <a:rPr lang="uk-UA" dirty="0" err="1"/>
              <a:t>quis</a:t>
            </a:r>
            <a:r>
              <a:rPr lang="uk-UA" dirty="0"/>
              <a:t> </a:t>
            </a:r>
            <a:r>
              <a:rPr lang="uk-UA" dirty="0" err="1"/>
              <a:t>urna</a:t>
            </a: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6BFC72F-9055-4E36-A7BE-257454033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10" name="Текстове поле 9">
            <a:extLst>
              <a:ext uri="{FF2B5EF4-FFF2-40B4-BE49-F238E27FC236}">
                <a16:creationId xmlns:a16="http://schemas.microsoft.com/office/drawing/2014/main" id="{6EEF197F-7DCD-47EF-B850-4CF954018001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Місце для назви або емблеми</a:t>
            </a:r>
          </a:p>
        </p:txBody>
      </p:sp>
    </p:spTree>
    <p:extLst>
      <p:ext uri="{BB962C8B-B14F-4D97-AF65-F5344CB8AC3E}">
        <p14:creationId xmlns:p14="http://schemas.microsoft.com/office/powerpoint/2010/main" val="3093784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5_Green pitch deck_AAS_v4" id="{7774237F-020F-43A5-B912-064E6C199417}" vid="{D87B7C14-9379-4774-A3D4-9FA5066AD9E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79D4DA-61B4-485F-AD37-06DBE2201D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D7D0D4-E9B2-42EE-A8D4-EDC8E80230A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6BC1750-AA7D-4D80-97B8-6EF02447D2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TF16411175</Template>
  <TotalTime>0</TotalTime>
  <Words>1118</Words>
  <PresentationFormat>宽屏</PresentationFormat>
  <Paragraphs>284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Заголовок  презентації</vt:lpstr>
      <vt:lpstr>Про нас</vt:lpstr>
      <vt:lpstr>Проблема</vt:lpstr>
      <vt:lpstr>Рішення</vt:lpstr>
      <vt:lpstr>Продукт</vt:lpstr>
      <vt:lpstr>Цифровий продукт</vt:lpstr>
      <vt:lpstr>Заголовок слайда-роздільника</vt:lpstr>
      <vt:lpstr>Модель бізнесу</vt:lpstr>
      <vt:lpstr>Потенційні угоди на ринку</vt:lpstr>
      <vt:lpstr>Конкуренція</vt:lpstr>
      <vt:lpstr>Стратегії зростання</vt:lpstr>
      <vt:lpstr>Упровадження</vt:lpstr>
      <vt:lpstr>Часова шкала</vt:lpstr>
      <vt:lpstr>Фінансові дані</vt:lpstr>
      <vt:lpstr>Команда</vt:lpstr>
      <vt:lpstr>Фінансування</vt:lpstr>
      <vt:lpstr>Зведення</vt:lpstr>
      <vt:lpstr>Дякуємо!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2019-06-10T09:54:42Z</dcterms:created>
  <dcterms:modified xsi:type="dcterms:W3CDTF">2020-01-20T07:44:04Z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