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86" d="100"/>
          <a:sy n="86" d="100"/>
        </p:scale>
        <p:origin x="3019" y="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uk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uk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uk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uk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uk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uk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/>
              <a:t>Fare clic per modificare gli stili del testo dello schema</a:t>
            </a:r>
          </a:p>
          <a:p>
            <a:pPr lvl="1" rtl="0"/>
            <a:r>
              <a:rPr lang="uk"/>
              <a:t>Secondo livello</a:t>
            </a:r>
          </a:p>
          <a:p>
            <a:pPr lvl="2" rtl="0"/>
            <a:r>
              <a:rPr lang="uk"/>
              <a:t>Terzo livello</a:t>
            </a:r>
          </a:p>
          <a:p>
            <a:pPr lvl="3" rtl="0"/>
            <a:r>
              <a:rPr lang="uk"/>
              <a:t>Quarto livello</a:t>
            </a:r>
          </a:p>
          <a:p>
            <a:pPr lvl="4" rtl="0"/>
            <a:r>
              <a:rPr lang="uk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uk" sz="36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5 способів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uk" sz="5400" dirty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персоналізації Outlook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uk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Стильний підпис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Відкрийте </a:t>
            </a:r>
          </a:p>
          <a:p>
            <a:pPr algn="ctr" rtl="0"/>
            <a:r>
              <a:rPr lang="uk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нове повідомлення.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На стрічці виберіть </a:t>
            </a:r>
            <a:r>
              <a:rPr lang="uk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Підпис</a:t>
            </a:r>
            <a:r>
              <a:rPr lang="uk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, а потім – </a:t>
            </a:r>
            <a:r>
              <a:rPr lang="uk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Підписи</a:t>
            </a:r>
            <a:r>
              <a:rPr lang="uk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Натисніть </a:t>
            </a:r>
          </a:p>
          <a:p>
            <a:pPr algn="ctr" rtl="0"/>
            <a:r>
              <a:rPr lang="uk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Створити</a:t>
            </a:r>
            <a:r>
              <a:rPr lang="uk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та вкажіть назву свого підпису.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uk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Тепер додайте контактну інформацію.</a:t>
            </a:r>
            <a:r>
              <a:rPr lang="uk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uk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Інструкції й відео: </a:t>
            </a:r>
          </a:p>
          <a:p>
            <a:pPr rtl="0"/>
            <a:r>
              <a:rPr lang="uk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429957" y="9461353"/>
            <a:ext cx="641479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" sz="1500">
                <a:latin typeface="Segoe Pro Display" charset="0"/>
                <a:ea typeface="Segoe Pro Display" charset="0"/>
                <a:cs typeface="Segoe Pro Display" charset="0"/>
              </a:rPr>
              <a:t>Символ "@" допоможе привернути увагу до вашого електронного листа. Крім того, він дасть змогу легко додавати користувачів до рядка "Кому".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18208" y="5852160"/>
            <a:ext cx="486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Усі, кого ви @згадали, автоматично додаються</a:t>
            </a:r>
            <a:r>
              <a:rPr lang="cs-CZ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uk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до рядка</a:t>
            </a:r>
            <a:r>
              <a:rPr lang="cs-CZ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uk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"Кому". Outlook відображатиме символ "@" у списку</a:t>
            </a:r>
            <a:r>
              <a:rPr lang="cs-CZ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uk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повідомлень </a:t>
            </a:r>
            <a:br>
              <a:rPr lang="cs-CZ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</a:br>
            <a:r>
              <a:rPr lang="uk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у папці "Вхідні", щоб привернути увагу одержувачів.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Текст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549196" y="1337240"/>
            <a:ext cx="108078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Емблеми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463862" y="2790755"/>
            <a:ext cx="125989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Зображення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3010" y="2774648"/>
            <a:ext cx="97682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Посилання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uk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Згадки для привертання уваги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46925" y="4822763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Його можна ввести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перед ім’ям особи </a:t>
            </a:r>
          </a:p>
          <a:p>
            <a:pPr rtl="0"/>
            <a:r>
              <a:rPr lang="uk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будь-де в тілі </a:t>
            </a:r>
          </a:p>
          <a:p>
            <a:pPr rtl="0"/>
            <a:r>
              <a:rPr lang="uk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електронного листа.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3010" y="5153592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5944283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Інструкції й відео: </a:t>
            </a:r>
          </a:p>
          <a:p>
            <a:pPr rtl="0"/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uk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Спільна робота над одним файлом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574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Позначайте повідомлення, що потребують своєчасного реагування, щоб не забути виконати подальші дії, надіслати відповідь, зателефонувати тощо.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Виберіть файл на комп’ютері.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Вкладіть його до повідомлення.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Відкрийте розкривний список поруч з іменем файлу.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14795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Передайте його до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uk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Завжди вчасно завдяки нагадуванням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210896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Спілкуйтеся в чаті й працюйте разом у файлах Word, Excel</a:t>
            </a:r>
            <a:br>
              <a:rPr lang="cs-CZ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</a:br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і PowerPoint. Подробиці див. </a:t>
            </a:r>
            <a:br>
              <a:rPr lang="cs-CZ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</a:br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на сторінці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22517" y="9126849"/>
            <a:ext cx="1895154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Клацніть піктограму позначки в списку повідомлень.</a:t>
            </a:r>
            <a:endParaRPr lang="uk" sz="13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596055" y="9126849"/>
            <a:ext cx="2631328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Клацніть правою кнопкою миші позначку й виберіть </a:t>
            </a:r>
            <a:r>
              <a:rPr lang="uk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Додати нагадування</a:t>
            </a:r>
            <a:r>
              <a:rPr lang="uk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uk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Задайте параметри нагадування.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051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0" y="6512317"/>
            <a:ext cx="77723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" sz="1700" i="1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Перегляньте додаткові поради, відео, довідку та навчальні курси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7062949"/>
            <a:ext cx="75304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" sz="3700" b="1" i="1" dirty="0">
                <a:solidFill>
                  <a:schemeClr val="bg1"/>
                </a:solidFill>
                <a:latin typeface="Segoe Pro" charset="0"/>
                <a:ea typeface="Segoe Pro" charset="0"/>
                <a:cs typeface="Segoe Pro" charset="0"/>
              </a:rPr>
              <a:t>Відвідайте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3068" y="7921358"/>
            <a:ext cx="65177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Ці можливості доступні в Outlook 2016 і Outlook для Office 365.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uk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52633" y="291209"/>
            <a:ext cx="6147897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uk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Функція "Допомога" для пошуку відповідей на запитання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82410" y="645903"/>
            <a:ext cx="517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" sz="1500" dirty="0">
                <a:latin typeface="Segoe Pro Display" charset="0"/>
                <a:ea typeface="Segoe Pro Display" charset="0"/>
                <a:cs typeface="Segoe Pro Display" charset="0"/>
              </a:rPr>
              <a:t>Скористайтеся полем </a:t>
            </a:r>
            <a:r>
              <a:rPr lang="uk" sz="1500" b="1" dirty="0">
                <a:latin typeface="Segoe Pro Display" charset="0"/>
                <a:ea typeface="Segoe Pro Display" charset="0"/>
                <a:cs typeface="Segoe Pro Display" charset="0"/>
              </a:rPr>
              <a:t>Що потрібно зробити?</a:t>
            </a:r>
            <a:r>
              <a:rPr lang="uk" sz="1500" dirty="0">
                <a:latin typeface="Segoe Pro Display" charset="0"/>
                <a:ea typeface="Segoe Pro Display" charset="0"/>
                <a:cs typeface="Segoe Pro Display" charset="0"/>
              </a:rPr>
              <a:t>, щоб дізнатися більше про все, що можна робити в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69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3" y="1344005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41073" y="2884598"/>
            <a:ext cx="113083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Введіть дію,</a:t>
            </a:r>
          </a:p>
          <a:p>
            <a:pPr rtl="0"/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наприклад </a:t>
            </a:r>
            <a:r>
              <a:rPr lang="uk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позначити</a:t>
            </a:r>
            <a:r>
              <a:rPr lang="cs-CZ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uk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як непрочитані.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295698" y="4251707"/>
            <a:ext cx="146619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Потім виберіть один із результатів пошуку або </a:t>
            </a:r>
            <a:r>
              <a:rPr lang="uk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Довідка за запитом</a:t>
            </a:r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009487" y="2161148"/>
            <a:ext cx="143330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Інструкції й відео: </a:t>
            </a:r>
          </a:p>
          <a:p>
            <a:pPr rtl="0"/>
            <a:r>
              <a:rPr lang="uk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84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2544090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76de33e-aaa5-4507-9b92-b84e676ded0d"/>
    <ds:schemaRef ds:uri="10dd7f8a-f247-48ee-8534-441ce336aea6"/>
    <ds:schemaRef ds:uri="9a0666c7-4cba-45e4-bb78-1ed48d50e5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280</Words>
  <PresentationFormat>Custom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2017-09-26T15:43:43Z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