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 varScale="1">
        <p:scale>
          <a:sx n="147" d="100"/>
          <a:sy n="147" d="100"/>
        </p:scale>
        <p:origin x="214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uk-UA">
                <a:latin typeface="Corbel" panose="020B0503020204020204" pitchFamily="34" charset="0"/>
              </a:rPr>
              <a:t>21.03.2018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5D44AA9-01A9-4234-A7D5-759E9183FA36}" type="slidenum">
              <a:rPr lang="uk-UA" smtClean="0">
                <a:latin typeface="Corbel" panose="020B0503020204020204" pitchFamily="34" charset="0"/>
              </a:rPr>
              <a:t>‹#›</a:t>
            </a:fld>
            <a:endParaRPr lang="uk-UA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7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rbel" pitchFamily="34" charset="0"/>
              </a:defRPr>
            </a:lvl1pPr>
          </a:lstStyle>
          <a:p>
            <a:r>
              <a:rPr lang="uk-UA"/>
              <a:t>21.03.2018</a:t>
            </a:r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/>
              <a:t>Зразки заголовків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C4717457-3D7F-47C7-A42B-6399AD530DD1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35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524000" y="1676400"/>
            <a:ext cx="6934200" cy="2362199"/>
          </a:xfrm>
        </p:spPr>
        <p:txBody>
          <a:bodyPr wrap="square" rtlCol="0"/>
          <a:lstStyle>
            <a:lvl1pPr>
              <a:lnSpc>
                <a:spcPct val="60000"/>
              </a:lnSpc>
              <a:defRPr sz="6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rtl="0"/>
            <a:r>
              <a:rPr lang="uk-UA"/>
              <a:t>Заголовок слайда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14800"/>
            <a:ext cx="6934200" cy="1371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uk-UA"/>
              <a:t>Підзаголовок слайда</a:t>
            </a:r>
            <a:endParaRPr lang="uk-UA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uk-UA"/>
              <a:t>21.03.2018</a:t>
            </a:r>
            <a:endParaRPr lang="uk-UA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uk-UA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02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серп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Група 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Група 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Пряма сполучна лінія 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Пряма сполучна лінія 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Пряма сполучна лінія 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Пряма сполучна лінія 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Пряма сполучна лінія 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Пряма сполучна лінія 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Група 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Пряма сполучна лінія 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Пряма сполучна лінія 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Пряма сполучна лінія 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Пряма сполучна лінія 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Пряма сполучна лінія 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Пряма сполучна лінія 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Група 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Пряма сполучна лінія 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Пряма сполучна лінія 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Пряма сполучна лінія 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Пряма сполучна лінія 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Пряма сполучна лінія 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Пряма сполучна лінія 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Група 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Пряма сполучна лінія 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Пряма сполучна лінія 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Пряма сполучна лінія 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Пряма сполучна лінія 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Пряма сполучна лінія 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Пряма сполучна лінія 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Група 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Пряма сполучна лінія 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Пряма сполучна лінія 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Пряма сполучна лінія 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Пряма сполучна лінія 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Пряма сполучна лінія 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Пряма сполучна лінія 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Група 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Пряма сполучна лінія 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Пряма сполучна лінія 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Пряма сполучна лінія 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Пряма сполучна лінія 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Пряма сполучна лінія 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Пряма сполучна лінія 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Група 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Пряма сполучна лінія 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 сполучна лінія 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 сполучна лінія 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Пряма сполучна лінія 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Пряма сполучна лінія 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Пряма сполучна лінія 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Група 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Пряма сполучна лінія 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 сполучна лінія 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 сполучна лінія 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 сполучна лінія 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 сполучна лінія 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а 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Пряма сполучна лінія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Текстове поле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Текстове поле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Текстове поле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Текстове поле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Текстове поле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Текстове поле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Текстове поле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Текстове поле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Текстове поле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Текстове поле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Текстове поле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Текстове поле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Текстове поле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Текстове поле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Текстове поле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Текстове поле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Текстове поле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Текстове поле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Текстове поле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Текстове поле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Текстове поле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Текстове поле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Текстове поле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Текстове поле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Текстове поле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Місце для тексту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4" name="Місце для тексту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5" name="Місце для тексту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6" name="Місце для тексту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7" name="Місце для тексту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8" name="Місце для тексту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9" name="Місце для тексту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0" name="Місце для тексту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1" name="Місце для тексту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2" name="Місце для тексту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3" name="Місце для тексту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4" name="Місце для тексту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5" name="Місце для тексту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6" name="Місце для тексту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7" name="Місце для тексту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8" name="Місце для тексту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9" name="Місце для тексту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0" name="Місце для тексту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1" name="Місце для тексту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2" name="Місце для тексту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3" name="Місце для тексту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4" name="Місце для тексту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5" name="Місце для тексту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6" name="Місце для тексту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7" name="Місце для тексту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73" name="Текстове поле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Місце для тексту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0" name="Текстове поле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Місце для тексту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7" name="Текстове поле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Місце для тексту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96" name="Текстове поле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97" name="Місце для тексту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05" name="Текстове поле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Місце для тексту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3" name="Текстове поле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30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14" name="Місце для тексту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5" name="Текстове поле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Неділя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Текстове поле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Понеділок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Текстове поле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Вівторок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Текстове поле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Середа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Текстове поле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Четвер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Текстове поле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П’ятниця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Текстове поле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Субота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Текстове поле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Текстове поле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Місце для тексту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5" name="Місце для тексту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6" name="Місце для тексту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7" name="Текстове поле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Місце для тексту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9" name="Текстове поле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Місце для тексту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84" name="Текстове поле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30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98" name="Текстове поле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uk-UA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uk-UA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Текстове поле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uk-UA">
                <a:latin typeface="Corbel" pitchFamily="34" charset="0"/>
              </a:rPr>
              <a:t>Серпень</a:t>
            </a:r>
            <a:endParaRPr lang="uk-UA" dirty="0">
              <a:latin typeface="Corbel" pitchFamily="34" charset="0"/>
            </a:endParaRPr>
          </a:p>
        </p:txBody>
      </p:sp>
      <p:sp>
        <p:nvSpPr>
          <p:cNvPr id="197" name="Прямокутник 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45" name="Місце для тексту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6" name="Місце для тексту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7" name="Місце для тексту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8" name="Місце для тексту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9" name="Місце для тексту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0" name="Місце для тексту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1" name="Текстове поле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Текстове поле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Текстове поле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Текстове поле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Текстове поле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Текстове поле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6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верес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Група 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Група 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Пряма сполучна лінія 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Пряма сполучна лінія 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Пряма сполучна лінія 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Пряма сполучна лінія 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Пряма сполучна лінія 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Пряма сполучна лінія 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Група 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Пряма сполучна лінія 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Пряма сполучна лінія 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Пряма сполучна лінія 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Пряма сполучна лінія 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Пряма сполучна лінія 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Пряма сполучна лінія 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Група 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Пряма сполучна лінія 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Пряма сполучна лінія 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Пряма сполучна лінія 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Пряма сполучна лінія 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Пряма сполучна лінія 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Пряма сполучна лінія 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Група 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Пряма сполучна лінія 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Пряма сполучна лінія 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Пряма сполучна лінія 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Пряма сполучна лінія 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Пряма сполучна лінія 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Пряма сполучна лінія 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Група 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Пряма сполучна лінія 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Пряма сполучна лінія 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Пряма сполучна лінія 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Пряма сполучна лінія 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Пряма сполучна лінія 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Пряма сполучна лінія 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Група 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Пряма сполучна лінія 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Пряма сполучна лінія 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Пряма сполучна лінія 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Пряма сполучна лінія 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Пряма сполучна лінія 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Пряма сполучна лінія 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Група 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Пряма сполучна лінія 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 сполучна лінія 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 сполучна лінія 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Пряма сполучна лінія 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Пряма сполучна лінія 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Пряма сполучна лінія 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Група 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Пряма сполучна лінія 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 сполучна лінія 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 сполучна лінія 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 сполучна лінія 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 сполучна лінія 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а 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Пряма сполучна лінія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Текстове поле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Текстове поле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Текстове поле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Текстове поле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Текстове поле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Текстове поле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Текстове поле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Текстове поле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Текстове поле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Текстове поле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Текстове поле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Текстове поле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Текстове поле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Текстове поле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Текстове поле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Текстове поле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Текстове поле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Текстове поле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Текстове поле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Текстове поле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Текстове поле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Текстове поле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Текстове поле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Текстове поле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Текстове поле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Місце для тексту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4" name="Місце для тексту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5" name="Місце для тексту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6" name="Місце для тексту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7" name="Місце для тексту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8" name="Місце для тексту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9" name="Місце для тексту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0" name="Місце для тексту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1" name="Місце для тексту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2" name="Місце для тексту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3" name="Місце для тексту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4" name="Місце для тексту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5" name="Місце для тексту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6" name="Місце для тексту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7" name="Місце для тексту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8" name="Місце для тексту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9" name="Місце для тексту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0" name="Місце для тексту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1" name="Місце для тексту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2" name="Місце для тексту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3" name="Місце для тексту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4" name="Місце для тексту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5" name="Місце для тексту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6" name="Місце для тексту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7" name="Місце для тексту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73" name="Текстове поле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Місце для тексту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0" name="Текстове поле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1" name="Місце для тексту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7" name="Текстове поле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30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88" name="Місце для тексту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96" name="Текстове поле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Місце для тексту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05" name="Текстове поле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Місце для тексту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3" name="Текстове поле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Місце для тексту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5" name="Текстове поле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Неділя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Текстове поле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Понеділок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Текстове поле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Вівторок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Текстове поле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Середа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Текстове поле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Четвер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Текстове поле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П’ятниця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Текстове поле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Субота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Текстове поле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3" name="Текстове поле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29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24" name="Місце для тексту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5" name="Місце для тексту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6" name="Місце для тексту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7" name="Текстове поле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Місце для тексту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9" name="Текстове поле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Місце для тексту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84" name="Текстове поле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Текстове поле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uk-UA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uk-UA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Текстове поле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uk-UA">
                <a:latin typeface="Corbel" pitchFamily="34" charset="0"/>
              </a:rPr>
              <a:t>Вересень</a:t>
            </a:r>
            <a:endParaRPr lang="uk-UA" dirty="0">
              <a:latin typeface="Corbel" pitchFamily="34" charset="0"/>
            </a:endParaRPr>
          </a:p>
        </p:txBody>
      </p:sp>
      <p:sp>
        <p:nvSpPr>
          <p:cNvPr id="197" name="Прямокутник 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45" name="Місце для тексту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6" name="Місце для тексту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7" name="Місце для тексту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8" name="Місце для тексту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9" name="Місце для тексту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0" name="Місце для тексту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1" name="Текстове поле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Текстове поле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Текстове поле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Текстове поле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Текстове поле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Текстове поле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3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жовт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Група 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Група 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Пряма сполучна лінія 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Пряма сполучна лінія 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Пряма сполучна лінія 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Пряма сполучна лінія 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Пряма сполучна лінія 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Пряма сполучна лінія 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Група 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Пряма сполучна лінія 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Пряма сполучна лінія 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Пряма сполучна лінія 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Пряма сполучна лінія 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Пряма сполучна лінія 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Пряма сполучна лінія 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Група 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Пряма сполучна лінія 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Пряма сполучна лінія 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Пряма сполучна лінія 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Пряма сполучна лінія 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Пряма сполучна лінія 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Пряма сполучна лінія 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Група 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Пряма сполучна лінія 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Пряма сполучна лінія 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Пряма сполучна лінія 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Пряма сполучна лінія 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Пряма сполучна лінія 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Пряма сполучна лінія 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Група 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Пряма сполучна лінія 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Пряма сполучна лінія 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Пряма сполучна лінія 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Пряма сполучна лінія 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Пряма сполучна лінія 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Пряма сполучна лінія 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Група 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Пряма сполучна лінія 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Пряма сполучна лінія 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Пряма сполучна лінія 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Пряма сполучна лінія 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Пряма сполучна лінія 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Пряма сполучна лінія 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Група 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Пряма сполучна лінія 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 сполучна лінія 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 сполучна лінія 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Пряма сполучна лінія 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Пряма сполучна лінія 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Пряма сполучна лінія 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Група 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Пряма сполучна лінія 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 сполучна лінія 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 сполучна лінія 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 сполучна лінія 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 сполучна лінія 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а 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Пряма сполучна лінія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Текстове поле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Текстове поле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Текстове поле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Текстове поле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Текстове поле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Текстове поле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Текстове поле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Текстове поле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Текстове поле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Текстове поле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Текстове поле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Текстове поле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Текстове поле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Текстове поле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Текстове поле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Текстове поле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Текстове поле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Текстове поле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Текстове поле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Текстове поле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Текстове поле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Текстове поле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Текстове поле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Текстове поле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Текстове поле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Місце для тексту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4" name="Місце для тексту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5" name="Місце для тексту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6" name="Місце для тексту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7" name="Місце для тексту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8" name="Місце для тексту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9" name="Місце для тексту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0" name="Місце для тексту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1" name="Місце для тексту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2" name="Місце для тексту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3" name="Місце для тексту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4" name="Місце для тексту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5" name="Місце для тексту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6" name="Місце для тексту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7" name="Місце для тексту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8" name="Місце для тексту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9" name="Місце для тексту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0" name="Місце для тексту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1" name="Місце для тексту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2" name="Місце для тексту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3" name="Місце для тексту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4" name="Місце для тексту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5" name="Місце для тексту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6" name="Місце для тексту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7" name="Місце для тексту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73" name="Текстове поле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uk-UA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  <a:endParaRPr lang="uk-UA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Місце для тексту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0" name="Текстове поле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Місце для тексту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7" name="Текстове поле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Місце для тексту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96" name="Текстове поле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97" name="Місце для тексту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05" name="Текстове поле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06" name="Місце для тексту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3" name="Текстове поле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4" name="Місце для тексту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5" name="Текстове поле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Неділя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Текстове поле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Понеділок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Текстове поле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Вівторок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Текстове поле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Середа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Текстове поле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Четвер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Текстове поле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П’ятниця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Текстове поле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Субота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Текстове поле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Текстове поле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Місце для тексту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5" name="Місце для тексту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6" name="Місце для тексту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7" name="Текстове поле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Місце для тексту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9" name="Текстове поле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2" name="Місце для тексту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84" name="Текстове поле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8" name="Текстове поле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uk-UA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uk-UA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Текстове поле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uk-UA">
                <a:latin typeface="Corbel" pitchFamily="34" charset="0"/>
              </a:rPr>
              <a:t>Жовтень</a:t>
            </a:r>
            <a:endParaRPr lang="uk-UA" dirty="0">
              <a:latin typeface="Corbel" pitchFamily="34" charset="0"/>
            </a:endParaRPr>
          </a:p>
        </p:txBody>
      </p:sp>
      <p:sp>
        <p:nvSpPr>
          <p:cNvPr id="197" name="Прямокутник 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45" name="Місце для тексту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6" name="Місце для тексту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7" name="Місце для тексту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8" name="Місце для тексту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9" name="Місце для тексту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0" name="Місце для тексту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1" name="Текстове поле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uk-UA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uk-UA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Текстове поле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Текстове поле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Текстове поле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Текстове поле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Текстове поле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01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листопа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Група 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Група 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Пряма сполучна лінія 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Пряма сполучна лінія 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Пряма сполучна лінія 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Пряма сполучна лінія 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Пряма сполучна лінія 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Пряма сполучна лінія 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Група 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Пряма сполучна лінія 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Пряма сполучна лінія 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Пряма сполучна лінія 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Пряма сполучна лінія 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Пряма сполучна лінія 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Пряма сполучна лінія 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Група 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Пряма сполучна лінія 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Пряма сполучна лінія 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Пряма сполучна лінія 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Пряма сполучна лінія 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Пряма сполучна лінія 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Пряма сполучна лінія 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Група 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Пряма сполучна лінія 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Пряма сполучна лінія 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Пряма сполучна лінія 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Пряма сполучна лінія 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Пряма сполучна лінія 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Пряма сполучна лінія 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Група 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Пряма сполучна лінія 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Пряма сполучна лінія 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Пряма сполучна лінія 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Пряма сполучна лінія 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Пряма сполучна лінія 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Пряма сполучна лінія 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Група 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Пряма сполучна лінія 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Пряма сполучна лінія 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Пряма сполучна лінія 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Пряма сполучна лінія 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Пряма сполучна лінія 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Пряма сполучна лінія 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Група 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Пряма сполучна лінія 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 сполучна лінія 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 сполучна лінія 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Пряма сполучна лінія 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Пряма сполучна лінія 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Пряма сполучна лінія 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Група 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Пряма сполучна лінія 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 сполучна лінія 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 сполучна лінія 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 сполучна лінія 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 сполучна лінія 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а 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Пряма сполучна лінія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Текстове поле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Текстове поле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Текстове поле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Текстове поле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Текстове поле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Текстове поле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Текстове поле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Текстове поле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Текстове поле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Текстове поле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Текстове поле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Текстове поле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Текстове поле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Текстове поле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Текстове поле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Текстове поле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Текстове поле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Текстове поле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Текстове поле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Текстове поле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Текстове поле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Текстове поле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Текстове поле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Текстове поле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Текстове поле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Місце для тексту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4" name="Місце для тексту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5" name="Місце для тексту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6" name="Місце для тексту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7" name="Місце для тексту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8" name="Місце для тексту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9" name="Місце для тексту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0" name="Місце для тексту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1" name="Місце для тексту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2" name="Місце для тексту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3" name="Місце для тексту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4" name="Місце для тексту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5" name="Місце для тексту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6" name="Місце для тексту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7" name="Місце для тексту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8" name="Місце для тексту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9" name="Місце для тексту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0" name="Місце для тексту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1" name="Місце для тексту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2" name="Місце для тексту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3" name="Місце для тексту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4" name="Місце для тексту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5" name="Місце для тексту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6" name="Місце для тексту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7" name="Місце для тексту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73" name="Текстове поле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Місце для тексту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0" name="Текстове поле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Місце для тексту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7" name="Текстове поле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Місце для тексту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96" name="Текстове поле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Місце для тексту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05" name="Текстове поле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30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06" name="Місце для тексту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3" name="Текстове поле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Місце для тексту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5" name="Текстове поле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Неділя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Текстове поле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Понеділок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Текстове поле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Вівторок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Текстове поле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Середа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Текстове поле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Четвер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Текстове поле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П’ятниця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Текстове поле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Субота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Текстове поле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Текстове поле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Місце для тексту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5" name="Місце для тексту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6" name="Місце для тексту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7" name="Текстове поле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Місце для тексту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9" name="Текстове поле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Місце для тексту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84" name="Текстове поле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29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98" name="Текстове поле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uk-UA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uk-UA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Текстове поле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uk-UA">
                <a:latin typeface="Corbel" pitchFamily="34" charset="0"/>
              </a:rPr>
              <a:t>Листопад</a:t>
            </a:r>
            <a:endParaRPr lang="uk-UA" dirty="0">
              <a:latin typeface="Corbel" pitchFamily="34" charset="0"/>
            </a:endParaRPr>
          </a:p>
        </p:txBody>
      </p:sp>
      <p:sp>
        <p:nvSpPr>
          <p:cNvPr id="197" name="Прямокутник 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45" name="Місце для тексту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6" name="Місце для тексту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7" name="Місце для тексту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8" name="Місце для тексту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9" name="Місце для тексту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0" name="Місце для тексту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1" name="Текстове поле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Текстове поле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Текстове поле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Текстове поле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Текстове поле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Текстове поле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09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груд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Група 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Група 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Пряма сполучна лінія 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Пряма сполучна лінія 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Пряма сполучна лінія 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Пряма сполучна лінія 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Пряма сполучна лінія 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Пряма сполучна лінія 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Група 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Пряма сполучна лінія 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Пряма сполучна лінія 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Пряма сполучна лінія 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Пряма сполучна лінія 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Пряма сполучна лінія 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Пряма сполучна лінія 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Група 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Пряма сполучна лінія 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Пряма сполучна лінія 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Пряма сполучна лінія 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Пряма сполучна лінія 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Пряма сполучна лінія 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Пряма сполучна лінія 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Група 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Пряма сполучна лінія 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Пряма сполучна лінія 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Пряма сполучна лінія 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Пряма сполучна лінія 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Пряма сполучна лінія 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Пряма сполучна лінія 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Група 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Пряма сполучна лінія 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Пряма сполучна лінія 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Пряма сполучна лінія 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Пряма сполучна лінія 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Пряма сполучна лінія 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Пряма сполучна лінія 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Група 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Пряма сполучна лінія 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Пряма сполучна лінія 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Пряма сполучна лінія 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Пряма сполучна лінія 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Пряма сполучна лінія 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Пряма сполучна лінія 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Група 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Пряма сполучна лінія 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 сполучна лінія 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 сполучна лінія 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Пряма сполучна лінія 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Пряма сполучна лінія 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Пряма сполучна лінія 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Група 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Пряма сполучна лінія 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 сполучна лінія 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 сполучна лінія 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 сполучна лінія 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 сполучна лінія 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а 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Пряма сполучна лінія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Текстове поле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Текстове поле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Текстове поле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Текстове поле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Текстове поле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Текстове поле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Текстове поле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Текстове поле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Текстове поле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Текстове поле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Текстове поле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Текстове поле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Текстове поле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Текстове поле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Текстове поле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Текстове поле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Текстове поле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Текстове поле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Текстове поле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Текстове поле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Текстове поле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Текстове поле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Текстове поле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Текстове поле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Текстове поле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Місце для тексту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4" name="Місце для тексту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5" name="Місце для тексту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6" name="Місце для тексту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7" name="Місце для тексту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8" name="Місце для тексту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9" name="Місце для тексту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0" name="Місце для тексту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1" name="Місце для тексту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2" name="Місце для тексту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3" name="Місце для тексту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4" name="Місце для тексту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5" name="Місце для тексту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6" name="Місце для тексту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7" name="Місце для тексту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8" name="Місце для тексту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9" name="Місце для тексту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0" name="Місце для тексту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1" name="Місце для тексту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2" name="Місце для тексту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3" name="Місце для тексту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4" name="Місце для тексту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5" name="Місце для тексту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6" name="Місце для тексту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7" name="Місце для тексту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73" name="Текстове поле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Місце для тексту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0" name="Текстове поле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1" name="Місце для тексту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7" name="Текстове поле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29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88" name="Місце для тексту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96" name="Текстове поле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Місце для тексту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05" name="Текстове поле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Місце для тексту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3" name="Текстове поле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Місце для тексту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5" name="Текстове поле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Неділя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Текстове поле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Понеділок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Текстове поле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Вівторок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Текстове поле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Середа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Текстове поле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Четвер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Текстове поле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П’ятниця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Текстове поле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Субота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Текстове поле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30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23" name="Текстове поле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Місце для тексту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5" name="Місце для тексту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6" name="Місце для тексту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7" name="Текстове поле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8" name="Місце для тексту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9" name="Текстове поле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Місце для тексту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84" name="Текстове поле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Текстове поле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uk-UA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uk-UA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Текстове поле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uk-UA">
                <a:latin typeface="Corbel" pitchFamily="34" charset="0"/>
              </a:rPr>
              <a:t>Грудень</a:t>
            </a:r>
            <a:endParaRPr lang="uk-UA" dirty="0">
              <a:latin typeface="Corbel" pitchFamily="34" charset="0"/>
            </a:endParaRPr>
          </a:p>
        </p:txBody>
      </p:sp>
      <p:sp>
        <p:nvSpPr>
          <p:cNvPr id="197" name="Прямокутник 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45" name="Місце для тексту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6" name="Місце для тексту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7" name="Місце для тексту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8" name="Місце для тексту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9" name="Місце для тексту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0" name="Місце для тексту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1" name="Текстове поле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Текстове поле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Текстове поле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Текстове поле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Текстове поле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Текстове поле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71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pPr rtl="0"/>
            <a:r>
              <a:rPr lang="uk-UA"/>
              <a:t>Зразок заголовка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 rtl="0"/>
            <a:r>
              <a:rPr lang="uk-UA"/>
              <a:t>Зразки заголовків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uk-UA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uk-UA"/>
              <a:t>21.03.2018</a:t>
            </a:r>
            <a:endParaRPr lang="uk-UA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uk-UA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2563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uk-UA"/>
              <a:t>21.03.2018</a:t>
            </a:r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247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місяц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Група 256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58" name="Група 25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301" name="Пряма сполучна лінія 30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Пряма сполучна лінія 30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Пряма сполучна лінія 30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Пряма сполучна лінія 30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Пряма сполучна лінія 30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Пряма сполучна лінія 30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Група 258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95" name="Пряма сполучна лінія 29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Пряма сполучна лінія 29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Пряма сполучна лінія 29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Пряма сполучна лінія 29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Пряма сполучна лінія 29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Пряма сполучна лінія 2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Група 259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89" name="Пряма сполучна лінія 28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Пряма сполучна лінія 28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Пряма сполучна лінія 29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Пряма сполучна лінія 29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Пряма сполучна лінія 29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Пряма сполучна лінія 29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Група 260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83" name="Пряма сполучна лінія 282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Пряма сполучна лінія 283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Пряма сполучна лінія 284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Пряма сполучна лінія 285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Пряма сполучна лінія 28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Пряма сполучна лінія 28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Група 261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77" name="Пряма сполучна лінія 276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Пряма сполучна лінія 277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Пряма сполучна лінія 278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Пряма сполучна лінія 279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Пряма сполучна лінія 280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Пряма сполучна лінія 281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Група 26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71" name="Пряма сполучна лінія 270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Пряма сполучна лінія 271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Пряма сполучна лінія 272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Пряма сполучна лінія 273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Пряма сполучна лінія 274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Пряма сполучна лінія 275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Група 263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265" name="Пряма сполучна лінія 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Пряма сполучна лінія 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Пряма сполучна лінія 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Пряма сполучна лінія 267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Пряма сполучна лінія 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Пряма сполучна лінія 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Група 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Пряма сполучна лінія 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 сполучна лінія 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 сполучна лінія 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 сполучна лінія 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 сполучна лінія 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а 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Пряма сполучна лінія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Текстове поле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Текстове поле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Текстове поле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Текстове поле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Текстове поле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Текстове поле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Текстове поле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Текстове поле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Текстове поле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Текстове поле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Текстове поле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Текстове поле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Текстове поле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Текстове поле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Текстове поле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Текстове поле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Текстове поле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Текстове поле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Текстове поле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Текстове поле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Текстове поле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Текстове поле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Текстове поле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Текстове поле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Текстове поле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Місце для тексту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4" name="Місце для тексту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5" name="Місце для тексту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6" name="Місце для тексту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7" name="Місце для тексту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8" name="Місце для тексту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9" name="Місце для тексту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0" name="Місце для тексту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1" name="Місце для тексту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2" name="Місце для тексту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3" name="Місце для тексту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4" name="Місце для тексту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5" name="Місце для тексту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6" name="Місце для тексту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7" name="Місце для тексту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8" name="Місце для тексту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9" name="Місце для тексту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0" name="Місце для тексту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1" name="Місце для тексту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2" name="Місце для тексту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3" name="Місце для тексту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4" name="Місце для тексту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5" name="Місце для тексту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6" name="Місце для тексту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7" name="Місце для тексту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73" name="Текстове поле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Місце для тексту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0" name="Текстове поле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Місце для тексту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7" name="Текстове поле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Місце для тексту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96" name="Текстове поле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97" name="Місце для тексту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05" name="Текстове поле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06" name="Місце для тексту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3" name="Текстове поле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4" name="Місце для тексту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5" name="Текстове поле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Неділя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Текстове поле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Понеділок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Текстове поле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Вівторок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Текстове поле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Середа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Текстове поле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Четвер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Текстове поле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П’ятниця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Текстове поле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Субота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Текстове поле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Текстове поле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Місце для тексту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5" name="Місце для тексту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6" name="Місце для тексту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7" name="Текстове поле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Місце для тексту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9" name="Текстове поле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2" name="Місце для тексту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84" name="Текстове поле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8" name="Текстове поле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uk-UA" sz="5400" cap="small">
                <a:solidFill>
                  <a:srgbClr val="58B4FB"/>
                </a:solidFill>
                <a:latin typeface="Corbel" pitchFamily="34" charset="0"/>
              </a:rPr>
              <a:t>Рік</a:t>
            </a:r>
            <a:endParaRPr lang="uk-UA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Текстове поле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uk-UA">
                <a:latin typeface="Corbel" pitchFamily="34" charset="0"/>
              </a:rPr>
              <a:t>Місяць</a:t>
            </a:r>
            <a:endParaRPr lang="uk-UA" dirty="0">
              <a:latin typeface="Corbel" pitchFamily="34" charset="0"/>
            </a:endParaRPr>
          </a:p>
        </p:txBody>
      </p:sp>
      <p:sp>
        <p:nvSpPr>
          <p:cNvPr id="197" name="Прямокутник 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45" name="Місце для тексту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6" name="Місце для тексту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7" name="Місце для тексту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8" name="Місце для тексту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9" name="Місце для тексту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0" name="Місце для тексту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1" name="Текстове поле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Текстове поле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Текстове поле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Текстове поле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Текстове поле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Текстове поле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9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січ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а 1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38" name="Група 23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39" name="Пряма сполучна лінія 23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Пряма сполучна лінія 23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Пряма сполучна лінія 24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Пряма сполучна лінія 24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Пряма сполучна лінія 24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Пряма сполучна лінія 24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Група 230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32" name="Пряма сполучна лінія 23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Пряма сполучна лінія 23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Пряма сполучна лінія 23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Пряма сполучна лінія 234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Пряма сполучна лінія 23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Пряма сполучна лінія 23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4" name="Група 223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25" name="Пряма сполучна лінія 22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Пряма сполучна лінія 22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Пряма сполучна лінія 22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Пряма сполучна лінія 227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Пряма сполучна лінія 22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Пряма сполучна лінія 22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Група 216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18" name="Пряма сполучна лінія 217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Пряма сполучна лінія 218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Пряма сполучна лінія 219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Пряма сполучна лінія 220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Пряма сполучна лінія 221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Пряма сполучна лінія 222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Група 209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11" name="Пряма сполучна лінія 210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Пряма сполучна лінія 21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Пряма сполучна лінія 212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Пряма сполучна лінія 213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Пряма сполучна лінія 21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Пряма сполучна лінія 21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Група 20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04" name="Пряма сполучна лінія 203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Пряма сполучна лінія 204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Пряма сполучна лінія 205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Пряма сполучна лінія 206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Пряма сполучна лінія 207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Пряма сполучна лінія 208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Група 201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86" name="Пряма сполучна лінія 185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Пряма сполучна лінія 186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Пряма сполучна лінія 187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Пряма сполучна лінія 188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Пряма сполучна лінія 189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Пряма сполучна лінія 1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Група 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Пряма сполучна лінія 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 сполучна лінія 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 сполучна лінія 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 сполучна лінія 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 сполучна лінія 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а 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Пряма сполучна лінія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Текстове поле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Текстове поле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Текстове поле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Текстове поле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Текстове поле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Текстове поле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Текстове поле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Текстове поле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Текстове поле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Текстове поле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Текстове поле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Текстове поле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Текстове поле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Текстове поле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Текстове поле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Текстове поле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Текстове поле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Текстове поле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Текстове поле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Текстове поле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Текстове поле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Текстове поле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Текстове поле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Текстове поле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Текстове поле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Місце для тексту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4" name="Місце для тексту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5" name="Місце для тексту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6" name="Місце для тексту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7" name="Місце для тексту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8" name="Місце для тексту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9" name="Місце для тексту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0" name="Місце для тексту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1" name="Місце для тексту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2" name="Місце для тексту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3" name="Місце для тексту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4" name="Місце для тексту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5" name="Місце для тексту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6" name="Місце для тексту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7" name="Місце для тексту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8" name="Місце для тексту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9" name="Місце для тексту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0" name="Місце для тексту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1" name="Місце для тексту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2" name="Місце для тексту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3" name="Місце для тексту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4" name="Місце для тексту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5" name="Місце для тексту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6" name="Місце для тексту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7" name="Місце для тексту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73" name="Текстове поле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uk-UA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  <a:endParaRPr lang="uk-UA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Місце для тексту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0" name="Текстове поле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 kern="1200">
                <a:solidFill>
                  <a:schemeClr val="accent1"/>
                </a:solidFill>
                <a:latin typeface="Corbel" panose="020B0503020204020204" pitchFamily="34" charset="0"/>
                <a:ea typeface="+mn-ea"/>
                <a:cs typeface="+mn-cs"/>
              </a:rPr>
              <a:t>5</a:t>
            </a:r>
            <a:endParaRPr lang="uk-UA" sz="1400" kern="1200" dirty="0">
              <a:solidFill>
                <a:schemeClr val="accent1"/>
              </a:solidFill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81" name="Місце для тексту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7" name="Текстове поле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Місце для тексту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96" name="Текстове поле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97" name="Місце для тексту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05" name="Текстове поле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06" name="Місце для тексту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3" name="Текстове поле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4" name="Місце для тексту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5" name="Текстове поле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Неділя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Текстове поле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Понеділок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Текстове поле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Вівторок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Текстове поле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Середа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Текстове поле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Четвер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Текстове поле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П’ятниця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Текстове поле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Субота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Текстове поле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Текстове поле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Місце для тексту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5" name="Місце для тексту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6" name="Місце для тексту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7" name="Текстове поле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uk-UA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uk-UA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Місце для тексту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9" name="Текстове поле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2" name="Місце для тексту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84" name="Текстове поле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8" name="Текстове поле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uk-UA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uk-UA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Текстове поле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uk-UA">
                <a:latin typeface="Corbel" pitchFamily="34" charset="0"/>
              </a:rPr>
              <a:t>Січень</a:t>
            </a:r>
            <a:endParaRPr lang="uk-UA" dirty="0">
              <a:latin typeface="Corbel" pitchFamily="34" charset="0"/>
            </a:endParaRPr>
          </a:p>
        </p:txBody>
      </p:sp>
      <p:sp>
        <p:nvSpPr>
          <p:cNvPr id="197" name="Прямокутник 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45" name="Місце для тексту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6" name="Місце для тексту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7" name="Місце для тексту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8" name="Місце для тексту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9" name="Місце для тексту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0" name="Місце для тексту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1" name="Текстове поле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 kern="12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6</a:t>
            </a:r>
            <a:endParaRPr lang="uk-UA" sz="1400" kern="12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52" name="Текстове поле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Текстове поле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Текстове поле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Текстове поле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Текстове поле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57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лют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Група 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Група 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Пряма сполучна лінія 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Пряма сполучна лінія 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Пряма сполучна лінія 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Пряма сполучна лінія 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Пряма сполучна лінія 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Пряма сполучна лінія 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Група 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Пряма сполучна лінія 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Пряма сполучна лінія 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Пряма сполучна лінія 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Пряма сполучна лінія 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Пряма сполучна лінія 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Пряма сполучна лінія 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Група 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Пряма сполучна лінія 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Пряма сполучна лінія 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Пряма сполучна лінія 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Пряма сполучна лінія 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Пряма сполучна лінія 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Пряма сполучна лінія 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Група 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Пряма сполучна лінія 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Пряма сполучна лінія 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Пряма сполучна лінія 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Пряма сполучна лінія 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Пряма сполучна лінія 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Пряма сполучна лінія 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Група 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Пряма сполучна лінія 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Пряма сполучна лінія 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Пряма сполучна лінія 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Пряма сполучна лінія 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Пряма сполучна лінія 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Пряма сполучна лінія 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Група 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Пряма сполучна лінія 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Пряма сполучна лінія 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Пряма сполучна лінія 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Пряма сполучна лінія 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Пряма сполучна лінія 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Пряма сполучна лінія 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Група 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Пряма сполучна лінія 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 сполучна лінія 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 сполучна лінія 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Пряма сполучна лінія 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Пряма сполучна лінія 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Пряма сполучна лінія 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Група 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Пряма сполучна лінія 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 сполучна лінія 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 сполучна лінія 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 сполучна лінія 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 сполучна лінія 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а 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Пряма сполучна лінія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Текстове поле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Текстове поле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Текстове поле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Текстове поле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Текстове поле 16"/>
            <p:cNvSpPr txBox="1"/>
            <p:nvPr userDrawn="1"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Текстове поле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Текстове поле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Текстове поле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Текстове поле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Текстове поле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Текстове поле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Текстове поле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Текстове поле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Текстове поле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Текстове поле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Текстове поле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Текстове поле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Текстове поле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Текстове поле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Текстове поле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Текстове поле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Текстове поле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Текстове поле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Текстове поле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accent1"/>
                  </a:solidFill>
                  <a:latin typeface="+mj-lt"/>
                </a:defRPr>
              </a:lvl1pPr>
            </a:lstStyle>
            <a:p>
              <a:pPr lvl="0" rtl="0"/>
              <a:r>
                <a:rPr lang="uk-UA">
                  <a:latin typeface="Corbel" panose="020B0503020204020204" pitchFamily="34" charset="0"/>
                </a:rPr>
                <a:t>27</a:t>
              </a:r>
              <a:endParaRPr lang="uk-UA" dirty="0">
                <a:latin typeface="Corbel" panose="020B0503020204020204" pitchFamily="34" charset="0"/>
              </a:endParaRPr>
            </a:p>
          </p:txBody>
        </p:sp>
        <p:sp>
          <p:nvSpPr>
            <p:cNvPr id="37" name="Текстове поле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Місце для тексту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4" name="Місце для тексту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5" name="Місце для тексту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6" name="Місце для тексту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7" name="Місце для тексту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8" name="Місце для тексту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9" name="Місце для тексту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0" name="Місце для тексту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1" name="Місце для тексту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2" name="Місце для тексту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3" name="Місце для тексту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4" name="Місце для тексту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5" name="Місце для тексту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6" name="Місце для тексту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7" name="Місце для тексту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8" name="Місце для тексту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9" name="Місце для тексту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0" name="Місце для тексту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1" name="Місце для тексту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2" name="Місце для тексту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3" name="Місце для тексту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4" name="Місце для тексту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5" name="Місце для тексту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6" name="Місце для тексту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7" name="Місце для тексту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73" name="Текстове поле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Місце для тексту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0" name="Текстове поле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Місце для тексту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7" name="Текстове поле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Місце для тексту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96" name="Текстове поле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Місце для тексту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05" name="Текстове поле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30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06" name="Місце для тексту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3" name="Текстове поле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29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14" name="Місце для тексту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5" name="Текстове поле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Неділя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Текстове поле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Понеділок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Текстове поле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Вівторок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Текстове поле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Середа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Текстове поле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Четвер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Текстове поле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П’ятниця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Текстове поле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Субота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Текстове поле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Текстове поле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Місце для тексту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5" name="Місце для тексту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6" name="Місце для тексту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7" name="Текстове поле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Місце для тексту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9" name="Текстове поле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2" name="Місце для тексту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84" name="Текстове поле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8" name="Текстове поле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uk-UA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uk-UA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Текстове поле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uk-UA">
                <a:latin typeface="Corbel" pitchFamily="34" charset="0"/>
              </a:rPr>
              <a:t>Лютий</a:t>
            </a:r>
            <a:endParaRPr lang="uk-UA" dirty="0">
              <a:latin typeface="Corbel" pitchFamily="34" charset="0"/>
            </a:endParaRPr>
          </a:p>
        </p:txBody>
      </p:sp>
      <p:sp>
        <p:nvSpPr>
          <p:cNvPr id="197" name="Прямокутник 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45" name="Місце для тексту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6" name="Місце для тексту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7" name="Місце для тексту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8" name="Місце для тексту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9" name="Місце для тексту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0" name="Місце для тексту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1" name="Текстове поле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Текстове поле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Текстове поле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Текстове поле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Текстове поле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Текстове поле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71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берез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Група 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Група 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Пряма сполучна лінія 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Пряма сполучна лінія 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Пряма сполучна лінія 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Пряма сполучна лінія 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Пряма сполучна лінія 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Пряма сполучна лінія 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Група 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Пряма сполучна лінія 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Пряма сполучна лінія 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Пряма сполучна лінія 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Пряма сполучна лінія 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Пряма сполучна лінія 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Пряма сполучна лінія 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Група 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Пряма сполучна лінія 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Пряма сполучна лінія 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Пряма сполучна лінія 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Пряма сполучна лінія 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Пряма сполучна лінія 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Пряма сполучна лінія 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Група 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Пряма сполучна лінія 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Пряма сполучна лінія 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Пряма сполучна лінія 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Пряма сполучна лінія 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Пряма сполучна лінія 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Пряма сполучна лінія 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Група 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Пряма сполучна лінія 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Пряма сполучна лінія 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Пряма сполучна лінія 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Пряма сполучна лінія 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Пряма сполучна лінія 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Пряма сполучна лінія 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Група 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Пряма сполучна лінія 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Пряма сполучна лінія 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Пряма сполучна лінія 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Пряма сполучна лінія 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Пряма сполучна лінія 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Пряма сполучна лінія 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Група 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Пряма сполучна лінія 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 сполучна лінія 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 сполучна лінія 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Пряма сполучна лінія 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Пряма сполучна лінія 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Пряма сполучна лінія 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Група 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Пряма сполучна лінія 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 сполучна лінія 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 сполучна лінія 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 сполучна лінія 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 сполучна лінія 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а 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Пряма сполучна лінія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Текстове поле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Текстове поле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Текстове поле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Текстове поле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Текстове поле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Текстове поле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Текстове поле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Текстове поле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Текстове поле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Текстове поле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Текстове поле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Текстове поле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Текстове поле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Текстове поле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Текстове поле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Текстове поле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Текстове поле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Текстове поле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Текстове поле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Текстове поле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Текстове поле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Текстове поле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Текстове поле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Текстове поле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Текстове поле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Місце для тексту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4" name="Місце для тексту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5" name="Місце для тексту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6" name="Місце для тексту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7" name="Місце для тексту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8" name="Місце для тексту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9" name="Місце для тексту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0" name="Місце для тексту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1" name="Місце для тексту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2" name="Місце для тексту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3" name="Місце для тексту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4" name="Місце для тексту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5" name="Місце для тексту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6" name="Місце для тексту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7" name="Місце для тексту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8" name="Місце для тексту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9" name="Місце для тексту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0" name="Місце для тексту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1" name="Місце для тексту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2" name="Місце для тексту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3" name="Місце для тексту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4" name="Місце для тексту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5" name="Місце для тексту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6" name="Місце для тексту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7" name="Місце для тексту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73" name="Текстове поле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Місце для тексту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0" name="Текстове поле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Місце для тексту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7" name="Текстове поле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Місце для тексту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96" name="Текстове поле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Місце для тексту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05" name="Текстове поле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27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06" name="Місце для тексту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3" name="Текстове поле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Місце для тексту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5" name="Текстове поле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Неділя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Текстове поле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Понеділок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Текстове поле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Вівторок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Текстове поле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Середа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Текстове поле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Четвер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Текстове поле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П’ятниця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Текстове поле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Субота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Текстове поле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Текстове поле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Місце для тексту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5" name="Місце для тексту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6" name="Місце для тексту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7" name="Текстове поле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Місце для тексту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9" name="Текстове поле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30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82" name="Місце для тексту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84" name="Текстове поле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Текстове поле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uk-UA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uk-UA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Текстове поле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uk-UA">
                <a:latin typeface="Corbel" pitchFamily="34" charset="0"/>
              </a:rPr>
              <a:t>Березень</a:t>
            </a:r>
            <a:endParaRPr lang="uk-UA" dirty="0">
              <a:latin typeface="Corbel" pitchFamily="34" charset="0"/>
            </a:endParaRPr>
          </a:p>
        </p:txBody>
      </p:sp>
      <p:sp>
        <p:nvSpPr>
          <p:cNvPr id="197" name="Прямокутник 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45" name="Місце для тексту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6" name="Місце для тексту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7" name="Місце для тексту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8" name="Місце для тексту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9" name="Місце для тексту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0" name="Місце для тексту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1" name="Текстове поле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Текстове поле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Текстове поле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Текстове поле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Текстове поле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Текстове поле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02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квіт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Група 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Група 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Пряма сполучна лінія 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Пряма сполучна лінія 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Пряма сполучна лінія 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Пряма сполучна лінія 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Пряма сполучна лінія 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Пряма сполучна лінія 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Група 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Пряма сполучна лінія 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Пряма сполучна лінія 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Пряма сполучна лінія 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Пряма сполучна лінія 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Пряма сполучна лінія 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Пряма сполучна лінія 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Група 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Пряма сполучна лінія 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Пряма сполучна лінія 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Пряма сполучна лінія 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Пряма сполучна лінія 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Пряма сполучна лінія 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Пряма сполучна лінія 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Група 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Пряма сполучна лінія 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Пряма сполучна лінія 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Пряма сполучна лінія 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Пряма сполучна лінія 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Пряма сполучна лінія 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Пряма сполучна лінія 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Група 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Пряма сполучна лінія 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Пряма сполучна лінія 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Пряма сполучна лінія 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Пряма сполучна лінія 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Пряма сполучна лінія 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Пряма сполучна лінія 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Група 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Пряма сполучна лінія 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Пряма сполучна лінія 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Пряма сполучна лінія 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Пряма сполучна лінія 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Пряма сполучна лінія 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Пряма сполучна лінія 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Група 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Пряма сполучна лінія 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 сполучна лінія 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 сполучна лінія 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Пряма сполучна лінія 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Пряма сполучна лінія 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Пряма сполучна лінія 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Група 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Пряма сполучна лінія 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 сполучна лінія 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 сполучна лінія 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 сполучна лінія 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 сполучна лінія 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а 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Пряма сполучна лінія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Текстове поле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Текстове поле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Текстове поле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Текстове поле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Текстове поле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Текстове поле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Текстове поле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Текстове поле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Текстове поле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Текстове поле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Текстове поле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Текстове поле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Текстове поле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Текстове поле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Текстове поле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Текстове поле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Текстове поле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Текстове поле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Текстове поле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Текстове поле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Текстове поле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Текстове поле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Текстове поле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Текстове поле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Текстове поле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Місце для тексту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4" name="Місце для тексту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5" name="Місце для тексту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6" name="Місце для тексту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7" name="Місце для тексту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8" name="Місце для тексту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9" name="Місце для тексту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0" name="Місце для тексту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1" name="Місце для тексту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2" name="Місце для тексту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3" name="Місце для тексту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4" name="Місце для тексту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5" name="Місце для тексту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6" name="Місце для тексту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7" name="Місце для тексту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8" name="Місце для тексту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9" name="Місце для тексту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0" name="Місце для тексту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1" name="Місце для тексту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2" name="Місце для тексту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3" name="Місце для тексту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4" name="Місце для тексту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5" name="Місце для тексту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6" name="Місце для тексту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7" name="Місце для тексту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73" name="Текстове поле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4" name="Місце для тексту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0" name="Текстове поле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 kern="12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30</a:t>
            </a:r>
            <a:endParaRPr lang="uk-UA" sz="1400" kern="12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81" name="Місце для тексту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7" name="Текстове поле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8" name="Місце для тексту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96" name="Текстове поле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Місце для тексту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05" name="Текстове поле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Місце для тексту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3" name="Текстове поле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Місце для тексту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5" name="Текстове поле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Неділя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Текстове поле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Понеділок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Текстове поле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Вівторок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Текстове поле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Середа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Текстове поле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Четвер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Текстове поле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П’ятниця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Текстове поле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Субота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Текстове поле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29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23" name="Текстове поле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Місце для тексту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5" name="Місце для тексту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6" name="Місце для тексту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7" name="Текстове поле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8" name="Місце для тексту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9" name="Текстове поле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Місце для тексту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84" name="Текстове поле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Текстове поле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uk-UA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uk-UA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Текстове поле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uk-UA">
                <a:latin typeface="Corbel" pitchFamily="34" charset="0"/>
              </a:rPr>
              <a:t>Квітень</a:t>
            </a:r>
            <a:endParaRPr lang="uk-UA" dirty="0">
              <a:latin typeface="Corbel" pitchFamily="34" charset="0"/>
            </a:endParaRPr>
          </a:p>
        </p:txBody>
      </p:sp>
      <p:sp>
        <p:nvSpPr>
          <p:cNvPr id="197" name="Прямокутник 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46" name="Місце для тексту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7" name="Місце для тексту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8" name="Місце для тексту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9" name="Місце для тексту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0" name="Місце для тексту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1" name="Текстове поле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Текстове поле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Текстове поле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Текстове поле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Текстове поле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Текстове поле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26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трав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Група 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Група 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Пряма сполучна лінія 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Пряма сполучна лінія 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Пряма сполучна лінія 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Пряма сполучна лінія 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Пряма сполучна лінія 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Пряма сполучна лінія 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Група 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Пряма сполучна лінія 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Пряма сполучна лінія 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Пряма сполучна лінія 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Пряма сполучна лінія 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Пряма сполучна лінія 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Пряма сполучна лінія 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Група 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Пряма сполучна лінія 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Пряма сполучна лінія 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Пряма сполучна лінія 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Пряма сполучна лінія 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Пряма сполучна лінія 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Пряма сполучна лінія 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Група 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Пряма сполучна лінія 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Пряма сполучна лінія 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Пряма сполучна лінія 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Пряма сполучна лінія 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Пряма сполучна лінія 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Пряма сполучна лінія 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Група 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Пряма сполучна лінія 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Пряма сполучна лінія 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Пряма сполучна лінія 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Пряма сполучна лінія 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Пряма сполучна лінія 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Пряма сполучна лінія 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Група 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Пряма сполучна лінія 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Пряма сполучна лінія 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Пряма сполучна лінія 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Пряма сполучна лінія 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Пряма сполучна лінія 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Пряма сполучна лінія 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Група 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Пряма сполучна лінія 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 сполучна лінія 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 сполучна лінія 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Пряма сполучна лінія 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Пряма сполучна лінія 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Пряма сполучна лінія 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Група 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Пряма сполучна лінія 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 сполучна лінія 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 сполучна лінія 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 сполучна лінія 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 сполучна лінія 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а 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Пряма сполучна лінія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Текстове поле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Текстове поле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Текстове поле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Текстове поле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Текстове поле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Текстове поле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Текстове поле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Текстове поле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Текстове поле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Текстове поле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Текстове поле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Текстове поле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Текстове поле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Текстове поле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Текстове поле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Текстове поле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Текстове поле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Текстове поле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Текстове поле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Текстове поле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Текстове поле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Текстове поле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Текстове поле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Текстове поле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Текстове поле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Місце для тексту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4" name="Місце для тексту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5" name="Місце для тексту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6" name="Місце для тексту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7" name="Місце для тексту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8" name="Місце для тексту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9" name="Місце для тексту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0" name="Місце для тексту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1" name="Місце для тексту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2" name="Місце для тексту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3" name="Місце для тексту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4" name="Місце для тексту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5" name="Місце для тексту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6" name="Місце для тексту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7" name="Місце для тексту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8" name="Місце для тексту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9" name="Місце для тексту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0" name="Місце для тексту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1" name="Місце для тексту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2" name="Місце для тексту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3" name="Місце для тексту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4" name="Місце для тексту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5" name="Місце для тексту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6" name="Місце для тексту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7" name="Місце для тексту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73" name="Текстове поле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5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74" name="Місце для тексту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0" name="Текстове поле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4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81" name="Місце для тексту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7" name="Текстове поле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3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88" name="Місце для тексту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96" name="Текстове поле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2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97" name="Місце для тексту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05" name="Текстове поле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1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06" name="Місце для тексту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3" name="Текстове поле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uk-UA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  <a:endParaRPr lang="uk-UA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Місце для тексту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5" name="Текстове поле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Неділя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Текстове поле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Понеділок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Текстове поле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Вівторок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Текстове поле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Середа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Текстове поле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Четвер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Текстове поле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П’ятниця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Текстове поле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Субота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Текстове поле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3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23" name="Текстове поле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2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24" name="Місце для тексту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5" name="Місце для тексту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6" name="Місце для тексту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7" name="Текстове поле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4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28" name="Місце для тексту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9" name="Текстове поле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1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82" name="Місце для тексту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84" name="Текстове поле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uk-UA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uk-UA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Текстове поле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uk-UA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uk-UA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Текстове поле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uk-UA">
                <a:latin typeface="Corbel" pitchFamily="34" charset="0"/>
              </a:rPr>
              <a:t>Травень</a:t>
            </a:r>
            <a:endParaRPr lang="uk-UA" dirty="0">
              <a:latin typeface="Corbel" pitchFamily="34" charset="0"/>
            </a:endParaRPr>
          </a:p>
        </p:txBody>
      </p:sp>
      <p:sp>
        <p:nvSpPr>
          <p:cNvPr id="197" name="Прямокутник 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45" name="Місце для тексту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6" name="Місце для тексту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7" name="Місце для тексту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8" name="Місце для тексту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9" name="Місце для тексту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0" name="Місце для тексту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1" name="Текстове поле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5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52" name="Текстове поле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Текстове поле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Текстове поле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Текстове поле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Текстове поле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77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черв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Група 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Група 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Пряма сполучна лінія 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Пряма сполучна лінія 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Пряма сполучна лінія 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Пряма сполучна лінія 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Пряма сполучна лінія 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Пряма сполучна лінія 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Група 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Пряма сполучна лінія 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Пряма сполучна лінія 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Пряма сполучна лінія 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Пряма сполучна лінія 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Пряма сполучна лінія 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Пряма сполучна лінія 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Група 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Пряма сполучна лінія 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Пряма сполучна лінія 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Пряма сполучна лінія 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Пряма сполучна лінія 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Пряма сполучна лінія 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Пряма сполучна лінія 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Група 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Пряма сполучна лінія 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Пряма сполучна лінія 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Пряма сполучна лінія 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Пряма сполучна лінія 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Пряма сполучна лінія 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Пряма сполучна лінія 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Група 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Пряма сполучна лінія 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Пряма сполучна лінія 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Пряма сполучна лінія 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Пряма сполучна лінія 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Пряма сполучна лінія 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Пряма сполучна лінія 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Група 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Пряма сполучна лінія 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Пряма сполучна лінія 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Пряма сполучна лінія 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Пряма сполучна лінія 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Пряма сполучна лінія 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Пряма сполучна лінія 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Група 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Пряма сполучна лінія 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 сполучна лінія 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 сполучна лінія 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Пряма сполучна лінія 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Пряма сполучна лінія 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Пряма сполучна лінія 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Група 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Пряма сполучна лінія 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 сполучна лінія 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 сполучна лінія 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 сполучна лінія 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 сполучна лінія 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а 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Пряма сполучна лінія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Текстове поле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Текстове поле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Текстове поле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Текстове поле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Текстове поле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Текстове поле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Текстове поле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Текстове поле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Текстове поле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Текстове поле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Текстове поле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Текстове поле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Текстове поле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Текстове поле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Текстове поле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Текстове поле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Текстове поле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Текстове поле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Текстове поле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Текстове поле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Текстове поле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Текстове поле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Текстове поле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Текстове поле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Текстове поле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Місце для тексту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4" name="Місце для тексту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5" name="Місце для тексту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6" name="Місце для тексту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7" name="Місце для тексту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8" name="Місце для тексту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9" name="Місце для тексту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0" name="Місце для тексту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1" name="Місце для тексту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2" name="Місце для тексту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3" name="Місце для тексту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4" name="Місце для тексту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5" name="Місце для тексту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6" name="Місце для тексту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7" name="Місце для тексту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8" name="Місце для тексту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9" name="Місце для тексту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0" name="Місце для тексту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1" name="Місце для тексту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2" name="Місце для тексту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3" name="Місце для тексту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4" name="Місце для тексту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5" name="Місце для тексту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6" name="Місце для тексту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7" name="Місце для тексту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73" name="Текстове поле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Місце для тексту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0" name="Текстове поле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Місце для тексту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7" name="Текстове поле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8" name="Місце для тексту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96" name="Текстове поле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30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97" name="Місце для тексту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05" name="Текстове поле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Місце для тексту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3" name="Текстове поле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Місце для тексту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5" name="Текстове поле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Неділя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Текстове поле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Понеділок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Текстове поле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Вівторок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Текстове поле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Середа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Текстове поле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Четвер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Текстове поле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П’ятниця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Текстове поле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Субота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Текстове поле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Текстове поле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Місце для тексту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5" name="Місце для тексту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6" name="Місце для тексту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7" name="Текстове поле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Місце для тексту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9" name="Текстове поле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29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82" name="Місце для тексту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84" name="Текстове поле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Текстове поле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uk-UA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uk-UA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Текстове поле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uk-UA">
                <a:latin typeface="Corbel" pitchFamily="34" charset="0"/>
              </a:rPr>
              <a:t>Червень</a:t>
            </a:r>
            <a:endParaRPr lang="uk-UA" dirty="0">
              <a:latin typeface="Corbel" pitchFamily="34" charset="0"/>
            </a:endParaRPr>
          </a:p>
        </p:txBody>
      </p:sp>
      <p:sp>
        <p:nvSpPr>
          <p:cNvPr id="197" name="Прямокутник 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45" name="Місце для тексту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6" name="Місце для тексту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7" name="Місце для тексту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8" name="Місце для тексту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9" name="Місце для тексту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0" name="Місце для тексту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1" name="Текстове поле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Текстове поле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Текстове поле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Текстове поле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Текстове поле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Текстове поле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2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лип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Група 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Група 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Пряма сполучна лінія 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Пряма сполучна лінія 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Пряма сполучна лінія 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Пряма сполучна лінія 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Пряма сполучна лінія 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Пряма сполучна лінія 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Група 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Пряма сполучна лінія 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Пряма сполучна лінія 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Пряма сполучна лінія 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Пряма сполучна лінія 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Пряма сполучна лінія 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Пряма сполучна лінія 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Група 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Пряма сполучна лінія 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Пряма сполучна лінія 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Пряма сполучна лінія 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Пряма сполучна лінія 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Пряма сполучна лінія 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Пряма сполучна лінія 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Група 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Пряма сполучна лінія 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Пряма сполучна лінія 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Пряма сполучна лінія 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Пряма сполучна лінія 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Пряма сполучна лінія 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Пряма сполучна лінія 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Група 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Пряма сполучна лінія 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Пряма сполучна лінія 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Пряма сполучна лінія 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Пряма сполучна лінія 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Пряма сполучна лінія 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Пряма сполучна лінія 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Група 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Пряма сполучна лінія 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Пряма сполучна лінія 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Пряма сполучна лінія 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Пряма сполучна лінія 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Пряма сполучна лінія 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Пряма сполучна лінія 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Група 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Пряма сполучна лінія 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 сполучна лінія 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 сполучна лінія 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Пряма сполучна лінія 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Пряма сполучна лінія 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Пряма сполучна лінія 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Група 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Пряма сполучна лінія 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 сполучна лінія 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 сполучна лінія 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 сполучна лінія 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 сполучна лінія 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а 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Пряма сполучна лінія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Текстове поле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Текстове поле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Текстове поле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Текстове поле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Текстове поле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Текстове поле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Текстове поле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Текстове поле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Текстове поле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Текстове поле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Текстове поле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Текстове поле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Текстове поле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Текстове поле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Текстове поле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Текстове поле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Текстове поле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Текстове поле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Текстове поле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Текстове поле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Текстове поле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Текстове поле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Текстове поле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Текстове поле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Текстове поле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uk-UA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uk-UA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Місце для тексту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4" name="Місце для тексту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5" name="Місце для тексту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6" name="Місце для тексту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7" name="Місце для тексту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8" name="Місце для тексту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49" name="Місце для тексту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0" name="Місце для тексту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1" name="Місце для тексту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2" name="Місце для тексту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3" name="Місце для тексту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4" name="Місце для тексту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5" name="Місце для тексту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6" name="Місце для тексту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7" name="Місце для тексту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8" name="Місце для тексту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59" name="Місце для тексту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0" name="Місце для тексту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1" name="Місце для тексту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2" name="Місце для тексту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3" name="Місце для тексту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4" name="Місце для тексту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5" name="Місце для тексту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6" name="Місце для тексту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67" name="Місце для тексту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73" name="Текстове поле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4" name="Місце для тексту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0" name="Текстове поле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29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81" name="Місце для тексту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87" name="Текстове поле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8" name="Місце для тексту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96" name="Текстове поле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Місце для тексту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05" name="Текстове поле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Місце для тексту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3" name="Текстове поле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25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Місце для тексту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15" name="Текстове поле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Неділя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Текстове поле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Понеділок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Текстове поле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Вівторок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Текстове поле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Середа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Текстове поле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Четвер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Текстове поле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П’ятниця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Текстове поле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uk-UA" sz="1600">
                <a:solidFill>
                  <a:schemeClr val="accent1"/>
                </a:solidFill>
                <a:latin typeface="Corbel" panose="020B0503020204020204" pitchFamily="34" charset="0"/>
              </a:rPr>
              <a:t>Субота</a:t>
            </a:r>
            <a:endParaRPr lang="uk-UA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Текстове поле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3" name="Текстове поле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Місце для тексту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5" name="Місце для тексту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6" name="Місце для тексту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7" name="Текстове поле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uk-UA">
                <a:latin typeface="Corbel" panose="020B0503020204020204" pitchFamily="34" charset="0"/>
              </a:rPr>
              <a:t>30</a:t>
            </a:r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28" name="Місце для тексту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29" name="Текстове поле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Місце для тексту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184" name="Текстове поле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Текстове поле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uk-UA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uk-UA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Текстове поле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uk-UA">
                <a:latin typeface="Corbel" pitchFamily="34" charset="0"/>
              </a:rPr>
              <a:t>Липень</a:t>
            </a:r>
            <a:endParaRPr lang="uk-UA" dirty="0">
              <a:latin typeface="Corbel" pitchFamily="34" charset="0"/>
            </a:endParaRPr>
          </a:p>
        </p:txBody>
      </p:sp>
      <p:sp>
        <p:nvSpPr>
          <p:cNvPr id="197" name="Прямокутник 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45" name="Місце для тексту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6" name="Місце для тексту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7" name="Місце для тексту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8" name="Місце для тексту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49" name="Місце для тексту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0" name="Місце для тексту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uk-UA"/>
              <a:t>Зразок тексту</a:t>
            </a:r>
            <a:endParaRPr lang="uk-UA" dirty="0"/>
          </a:p>
        </p:txBody>
      </p:sp>
      <p:sp>
        <p:nvSpPr>
          <p:cNvPr id="251" name="Текстове поле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uk-UA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52" name="Текстове поле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Текстове поле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Текстове поле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Текстове поле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Текстове поле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uk-UA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uk-UA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3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кутник 52"/>
          <p:cNvSpPr/>
          <p:nvPr/>
        </p:nvSpPr>
        <p:spPr bwMode="hidden">
          <a:xfrm>
            <a:off x="1143000" y="-1"/>
            <a:ext cx="8000999" cy="150734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6" name="Прямокутник 45"/>
          <p:cNvSpPr/>
          <p:nvPr/>
        </p:nvSpPr>
        <p:spPr bwMode="hidden">
          <a:xfrm>
            <a:off x="1143000" y="1524000"/>
            <a:ext cx="7726680" cy="5119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7" name="Прямокутник 46"/>
          <p:cNvSpPr/>
          <p:nvPr/>
        </p:nvSpPr>
        <p:spPr bwMode="hidden">
          <a:xfrm>
            <a:off x="1143000" y="1081823"/>
            <a:ext cx="8001000" cy="448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1143000" y="94861"/>
            <a:ext cx="7034844" cy="1143000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lvl="0" rtl="0"/>
            <a:r>
              <a:rPr lang="uk-UA"/>
              <a:t>Заголовок слайда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219200" y="1600200"/>
            <a:ext cx="75438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/>
              <a:t>Зразок тексту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uk-UA" dirty="0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6781800" y="6356351"/>
            <a:ext cx="8382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r>
              <a:rPr lang="uk-UA"/>
              <a:t>21.03.2018</a:t>
            </a:r>
            <a:endParaRPr lang="uk-UA" dirty="0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219200" y="6356351"/>
            <a:ext cx="53340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endParaRPr lang="uk-UA" dirty="0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7848600" y="6356351"/>
            <a:ext cx="914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0" name="Вказівки"/>
          <p:cNvSpPr/>
          <p:nvPr/>
        </p:nvSpPr>
        <p:spPr>
          <a:xfrm>
            <a:off x="9296400" y="-26670"/>
            <a:ext cx="14478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uk-UA" sz="1000" b="1" i="1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Нотатка: </a:t>
            </a:r>
          </a:p>
          <a:p>
            <a:pPr rtl="0">
              <a:spcBef>
                <a:spcPts val="1200"/>
              </a:spcBef>
            </a:pPr>
            <a:r>
              <a:rPr lang="uk-UA" sz="1000" b="1" i="1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Цей шаблон можна надрукувати й використовувати як настінний календар. Ви також можете скопіювати слайд будь-якого місяця та додати його до своєї презентації.</a:t>
            </a:r>
            <a:endParaRPr lang="uk-UA" sz="1000" b="1" i="1" dirty="0">
              <a:solidFill>
                <a:srgbClr val="FFFFFF"/>
              </a:solidFill>
              <a:latin typeface="Corbel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5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671" r:id="rId15"/>
    <p:sldLayoutId id="214748367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65000"/>
        </a:lnSpc>
        <a:spcBef>
          <a:spcPct val="0"/>
        </a:spcBef>
        <a:buNone/>
        <a:defRPr sz="4800" kern="1200" cap="small" spc="300">
          <a:solidFill>
            <a:schemeClr val="bg1"/>
          </a:solidFill>
          <a:latin typeface="Corbel" pitchFamily="34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85000"/>
        </a:lnSpc>
        <a:spcBef>
          <a:spcPts val="1200"/>
        </a:spcBef>
        <a:buClr>
          <a:schemeClr val="tx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8" name="Місце для тексту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4" name="Місце для тексту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7" name="Місце для тексту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8" name="Місце для тексту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9" name="Місце для тексту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2" name="Місце для тексту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3" name="Місце для тексту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4" name="Місце для тексту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5" name="Місце для тексту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6" name="Місце для тексту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7" name="Місце для тексту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8" name="Місце для тексту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9" name="Місце для тексту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0" name="Місце для тексту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1" name="Місце для тексту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2" name="Місце для тексту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3" name="Місце для тексту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01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8" name="Місце для тексту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4" name="Місце для тексту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7" name="Місце для тексту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8" name="Місце для тексту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9" name="Місце для тексту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2" name="Місце для тексту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3" name="Місце для тексту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4" name="Місце для тексту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5" name="Місце для тексту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6" name="Місце для тексту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7" name="Місце для тексту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8" name="Місце для тексту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9" name="Місце для тексту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0" name="Місце для тексту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1" name="Місце для тексту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2" name="Місце для тексту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3" name="Місце для тексту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50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8" name="Місце для тексту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4" name="Місце для тексту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7" name="Місце для тексту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8" name="Місце для тексту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9" name="Місце для тексту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2" name="Місце для тексту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3" name="Місце для тексту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4" name="Місце для тексту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5" name="Місце для тексту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6" name="Місце для тексту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7" name="Місце для тексту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8" name="Місце для тексту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9" name="Місце для тексту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0" name="Місце для тексту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1" name="Місце для тексту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2" name="Місце для тексту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3" name="Місце для тексту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74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8" name="Місце для тексту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4" name="Місце для тексту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7" name="Місце для тексту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8" name="Місце для тексту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9" name="Місце для тексту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2" name="Місце для тексту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3" name="Місце для тексту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4" name="Місце для тексту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5" name="Місце для тексту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6" name="Місце для тексту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7" name="Місце для тексту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8" name="Місце для тексту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9" name="Місце для тексту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0" name="Місце для тексту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1" name="Місце для тексту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2" name="Місце для тексту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3" name="Місце для тексту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15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8" name="Місце для тексту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4" name="Місце для тексту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7" name="Місце для тексту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8" name="Місце для тексту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9" name="Місце для тексту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2" name="Місце для тексту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3" name="Місце для тексту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4" name="Місце для тексту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5" name="Місце для тексту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6" name="Місце для тексту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7" name="Місце для тексту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8" name="Місце для тексту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9" name="Місце для тексту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0" name="Місце для тексту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1" name="Місце для тексту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2" name="Місце для тексту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3" name="Місце для тексту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4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8" name="Місце для тексту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4" name="Місце для тексту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7" name="Місце для тексту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8" name="Місце для тексту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9" name="Місце для тексту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2" name="Місце для тексту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3" name="Місце для тексту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4" name="Місце для тексту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5" name="Місце для тексту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6" name="Місце для тексту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7" name="Місце для тексту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8" name="Місце для тексту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9" name="Місце для тексту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0" name="Місце для тексту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1" name="Місце для тексту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2" name="Місце для тексту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3" name="Місце для тексту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95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8" name="Місце для тексту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4" name="Місце для тексту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7" name="Місце для тексту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8" name="Місце для тексту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9" name="Місце для тексту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2" name="Місце для тексту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3" name="Місце для тексту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4" name="Місце для тексту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5" name="Місце для тексту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6" name="Місце для тексту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7" name="Місце для тексту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8" name="Місце для тексту 37"/>
          <p:cNvSpPr>
            <a:spLocks noGrp="1"/>
          </p:cNvSpPr>
          <p:nvPr>
            <p:ph type="body" sz="quarter" idx="4294967295"/>
          </p:nvPr>
        </p:nvSpPr>
        <p:spPr>
          <a:xfrm>
            <a:off x="3591557" y="5753100"/>
            <a:ext cx="857250" cy="800100"/>
          </a:xfrm>
        </p:spPr>
        <p:txBody>
          <a:bodyPr vert="horz" lIns="45720" tIns="45720" rIns="45720" bIns="45720" rtlCol="0" anchor="ctr" anchorCtr="0">
            <a:normAutofit/>
          </a:bodyPr>
          <a:lstStyle/>
          <a:p>
            <a:pPr marL="0" indent="0" rtl="0">
              <a:lnSpc>
                <a:spcPct val="80000"/>
              </a:lnSpc>
              <a:spcBef>
                <a:spcPts val="100"/>
              </a:spcBef>
              <a:buNone/>
            </a:pPr>
            <a:endParaRPr lang="uk-UA" sz="1100" dirty="0">
              <a:latin typeface="Corbel" panose="020B0503020204020204" pitchFamily="34" charset="0"/>
            </a:endParaRPr>
          </a:p>
        </p:txBody>
      </p:sp>
      <p:sp>
        <p:nvSpPr>
          <p:cNvPr id="39" name="Місце для тексту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0" name="Місце для тексту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1" name="Місце для тексту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2" name="Місце для тексту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3" name="Місце для тексту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46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8" name="Місце для тексту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4" name="Місце для тексту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7" name="Місце для тексту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8" name="Місце для тексту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9" name="Місце для тексту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2" name="Місце для тексту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3" name="Місце для тексту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4" name="Місце для тексту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5" name="Місце для тексту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6" name="Місце для тексту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7" name="Місце для тексту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8" name="Місце для тексту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9" name="Місце для тексту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0" name="Місце для тексту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1" name="Місце для тексту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2" name="Місце для тексту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3" name="Місце для тексту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9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8" name="Місце для тексту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4" name="Місце для тексту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7" name="Місце для тексту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8" name="Місце для тексту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9" name="Місце для тексту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2" name="Місце для тексту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3" name="Місце для тексту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4" name="Місце для тексту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5" name="Місце для тексту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6" name="Місце для тексту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7" name="Місце для тексту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8" name="Місце для тексту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9" name="Місце для тексту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0" name="Місце для тексту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1" name="Місце для тексту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2" name="Місце для тексту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3" name="Місце для тексту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70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8" name="Місце для тексту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4" name="Місце для тексту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7" name="Місце для тексту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8" name="Місце для тексту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9" name="Місце для тексту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2" name="Місце для тексту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3" name="Місце для тексту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4" name="Місце для тексту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5" name="Місце для тексту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6" name="Місце для тексту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7" name="Місце для тексту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8" name="Місце для тексту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9" name="Місце для тексту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0" name="Місце для тексту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1" name="Місце для тексту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2" name="Місце для тексту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3" name="Місце для тексту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4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8" name="Місце для тексту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4" name="Місце для тексту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7" name="Місце для тексту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8" name="Місце для тексту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9" name="Місце для тексту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2" name="Місце для тексту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3" name="Місце для тексту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4" name="Місце для тексту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5" name="Місце для тексту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6" name="Місце для тексту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7" name="Місце для тексту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8" name="Місце для тексту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9" name="Місце для тексту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0" name="Місце для тексту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1" name="Місце для тексту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2" name="Місце для тексту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3" name="Місце для тексту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25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8" name="Місце для тексту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4" name="Місце для тексту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7" name="Місце для тексту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8" name="Місце для тексту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29" name="Місце для тексту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2" name="Місце для тексту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3" name="Місце для тексту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4" name="Місце для тексту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5" name="Місце для тексту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6" name="Місце для тексту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7" name="Місце для тексту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8" name="Місце для тексту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39" name="Місце для тексту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0" name="Місце для тексту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1" name="Місце для тексту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2" name="Місце для тексту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  <p:sp>
        <p:nvSpPr>
          <p:cNvPr id="43" name="Місце для тексту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uk-UA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44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Календар на кожен місяць на 2014 рік (пн–нд)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calendar (Mon-Sun).potx" id="{EA0ABD76-EE8F-42D3-B63E-2CD68C6CD208}" vid="{AEEBCB2B-ED1A-485E-98A9-512229432CD0}"/>
    </a:ext>
  </a:extLst>
</a:theme>
</file>

<file path=ppt/theme/theme2.xml><?xml version="1.0" encoding="utf-8"?>
<a:theme xmlns:a="http://schemas.openxmlformats.org/drawingml/2006/main" name="Тема Office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Календар на кожен місяць на 2014 рік (пн–нд)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Ivo Martisek (Moravia IT s.r.o.)</cp:lastModifiedBy>
  <cp:revision>5</cp:revision>
  <dcterms:created xsi:type="dcterms:W3CDTF">2015-06-10T19:40:02Z</dcterms:created>
  <dcterms:modified xsi:type="dcterms:W3CDTF">2018-04-25T10:43:00Z</dcterms:modified>
</cp:coreProperties>
</file>