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59" r:id="rId7"/>
    <p:sldId id="265" r:id="rId8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5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5.svg"/><Relationship Id="rId1" Type="http://schemas.openxmlformats.org/officeDocument/2006/relationships/image" Target="../media/image11.png"/><Relationship Id="rId6" Type="http://schemas.openxmlformats.org/officeDocument/2006/relationships/image" Target="../media/image19.svg"/><Relationship Id="rId5" Type="http://schemas.openxmlformats.org/officeDocument/2006/relationships/image" Target="../media/image13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4AF52931-E4CA-4429-AACB-B8747CDB2409}">
      <dgm:prSet phldrT="[Text]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cap="none" noProof="0" dirty="0" smtClean="0"/>
            <a:t>Риба</a:t>
          </a:r>
          <a:endParaRPr lang="uk-UA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uk-UA" sz="12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uk-UA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cap="none" noProof="0" dirty="0" smtClean="0"/>
            <a:t>Похід</a:t>
          </a:r>
          <a:endParaRPr lang="uk-UA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uk-UA" sz="12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uk-UA" noProof="0" dirty="0"/>
        </a:p>
      </dgm:t>
    </dgm:pt>
    <dgm:pt modelId="{DAFE638F-36D6-4911-9B36-0CC5BF3BD407}">
      <dgm:prSet phldrT="[Text]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cap="none" noProof="0" dirty="0" smtClean="0"/>
            <a:t>Табір</a:t>
          </a:r>
          <a:endParaRPr lang="uk-UA" noProof="0" dirty="0"/>
        </a:p>
      </dgm:t>
    </dgm:pt>
    <dgm:pt modelId="{3A1006B0-FE9A-4A00-BAA1-C4B4B84B17E3}" type="parTrans" cxnId="{38549DC9-EC73-4D2E-828B-94CD83663F41}">
      <dgm:prSet/>
      <dgm:spPr/>
      <dgm:t>
        <a:bodyPr rtlCol="0"/>
        <a:lstStyle/>
        <a:p>
          <a:pPr rtl="0"/>
          <a:endParaRPr lang="uk-UA" noProof="0" dirty="0"/>
        </a:p>
      </dgm:t>
    </dgm:pt>
    <dgm:pt modelId="{32B668B4-62EB-4519-847C-4AFE43EAF6C3}" type="sibTrans" cxnId="{38549DC9-EC73-4D2E-828B-94CD83663F41}">
      <dgm:prSet/>
      <dgm:spPr/>
      <dgm:t>
        <a:bodyPr rtlCol="0"/>
        <a:lstStyle/>
        <a:p>
          <a:pPr rtl="0"/>
          <a:endParaRPr lang="uk-UA" noProof="0" dirty="0"/>
        </a:p>
      </dgm:t>
    </dgm:pt>
    <dgm:pt modelId="{1A349CDE-914B-422F-B21F-CB4651DE4BE0}">
      <dgm:prSet phldrT="[Text]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cap="none" noProof="0" dirty="0" smtClean="0"/>
            <a:t>Вітрило</a:t>
          </a:r>
          <a:endParaRPr lang="uk-UA" noProof="0" dirty="0"/>
        </a:p>
      </dgm:t>
    </dgm:pt>
    <dgm:pt modelId="{366CA7C8-D354-40D6-ACDC-1CCB5FAC089F}" type="parTrans" cxnId="{DDEF9F19-D176-4151-B083-795749F544D4}">
      <dgm:prSet/>
      <dgm:spPr/>
      <dgm:t>
        <a:bodyPr rtlCol="0"/>
        <a:lstStyle/>
        <a:p>
          <a:pPr rtl="0"/>
          <a:endParaRPr lang="uk-UA" noProof="0" dirty="0"/>
        </a:p>
      </dgm:t>
    </dgm:pt>
    <dgm:pt modelId="{97024A0F-CF7B-42CF-AA65-6B8458CCCCDA}" type="sibTrans" cxnId="{DDEF9F19-D176-4151-B083-795749F544D4}">
      <dgm:prSet/>
      <dgm:spPr/>
      <dgm:t>
        <a:bodyPr rtlCol="0"/>
        <a:lstStyle/>
        <a:p>
          <a:pPr rtl="0"/>
          <a:endParaRPr lang="uk-UA" noProof="0" dirty="0"/>
        </a:p>
      </dgm:t>
    </dgm:pt>
    <dgm:pt modelId="{54FC2E2A-E772-425F-A8B0-EECA7A343F00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D8BD9D6-B3DB-45A4-A2DC-7F4610FE664C}" type="pres">
      <dgm:prSet presAssocID="{4AF52931-E4CA-4429-AACB-B8747CDB2409}" presName="compNode" presStyleCnt="0"/>
      <dgm:spPr/>
    </dgm:pt>
    <dgm:pt modelId="{0BA6F83B-E3E4-4E7D-B519-B77596A98484}" type="pres">
      <dgm:prSet presAssocID="{4AF52931-E4CA-4429-AACB-B8747CDB2409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A17F6A0-F06D-44BC-B13E-0E2C439ED5CE}" type="pres">
      <dgm:prSet presAssocID="{4AF52931-E4CA-4429-AACB-B8747CDB240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0126474D-A1D3-49D6-ABEC-859FB29D9082}" type="pres">
      <dgm:prSet presAssocID="{4AF52931-E4CA-4429-AACB-B8747CDB2409}" presName="spaceRect" presStyleCnt="0"/>
      <dgm:spPr/>
    </dgm:pt>
    <dgm:pt modelId="{7CD30EE6-87A8-4B17-8DD5-D283FF306F43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B4BEB27-2744-48BE-A761-BFC2014F7021}" type="pres">
      <dgm:prSet presAssocID="{D86AF01C-9CBC-41F8-9354-48CD82BDFDC9}" presName="sibTrans" presStyleCnt="0"/>
      <dgm:spPr/>
    </dgm:pt>
    <dgm:pt modelId="{39F14FCA-8A97-40CE-9D51-2FF396C8CF99}" type="pres">
      <dgm:prSet presAssocID="{BFF9359E-E9B1-4B73-BACC-2C7988765B16}" presName="compNode" presStyleCnt="0"/>
      <dgm:spPr/>
    </dgm:pt>
    <dgm:pt modelId="{894A70E3-FCC4-4F48-8C5C-58E5216C6BED}" type="pres">
      <dgm:prSet presAssocID="{BFF9359E-E9B1-4B73-BACC-2C7988765B16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3118428-FC5E-4A0D-9030-7EB8FE895D51}" type="pres">
      <dgm:prSet presAssocID="{BFF9359E-E9B1-4B73-BACC-2C7988765B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4F8ED778-E476-4004-B43E-71DDCD7E7941}" type="pres">
      <dgm:prSet presAssocID="{BFF9359E-E9B1-4B73-BACC-2C7988765B16}" presName="spaceRect" presStyleCnt="0"/>
      <dgm:spPr/>
    </dgm:pt>
    <dgm:pt modelId="{1F06B97F-177D-4E9D-9722-5D1F77ADF0C5}" type="pres">
      <dgm:prSet presAssocID="{BFF9359E-E9B1-4B73-BACC-2C7988765B16}" presName="textRect" presStyleLbl="revTx" presStyleIdx="1" presStyleCnt="4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4B351A0-073E-459C-B883-F005133C8495}" type="pres">
      <dgm:prSet presAssocID="{1CEF1965-C516-4C44-BAE3-2FA3F5116930}" presName="sibTrans" presStyleCnt="0"/>
      <dgm:spPr/>
    </dgm:pt>
    <dgm:pt modelId="{642768F4-3B47-490D-8B80-594509073E4C}" type="pres">
      <dgm:prSet presAssocID="{DAFE638F-36D6-4911-9B36-0CC5BF3BD407}" presName="compNode" presStyleCnt="0"/>
      <dgm:spPr/>
    </dgm:pt>
    <dgm:pt modelId="{1EC827A1-F43E-4CCD-A6E0-0EDE27CADC79}" type="pres">
      <dgm:prSet presAssocID="{DAFE638F-36D6-4911-9B36-0CC5BF3BD40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2E07BF9-D3A5-4774-BF9F-5E6631029244}" type="pres">
      <dgm:prSet presAssocID="{DAFE638F-36D6-4911-9B36-0CC5BF3BD4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74260F3B-19EC-4A5B-A51E-5642E876208F}" type="pres">
      <dgm:prSet presAssocID="{DAFE638F-36D6-4911-9B36-0CC5BF3BD407}" presName="spaceRect" presStyleCnt="0"/>
      <dgm:spPr/>
    </dgm:pt>
    <dgm:pt modelId="{BC8F964E-B2E3-4995-8482-6CEAA1D8A97E}" type="pres">
      <dgm:prSet presAssocID="{DAFE638F-36D6-4911-9B36-0CC5BF3BD407}" presName="textRect" presStyleLbl="revTx" presStyleIdx="2" presStyleCnt="4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8BD5EABD-46C1-417F-9C6E-4D3DE3570D78}" type="pres">
      <dgm:prSet presAssocID="{32B668B4-62EB-4519-847C-4AFE43EAF6C3}" presName="sibTrans" presStyleCnt="0"/>
      <dgm:spPr/>
    </dgm:pt>
    <dgm:pt modelId="{0400F030-011F-4C43-9417-C5EC4814AA1E}" type="pres">
      <dgm:prSet presAssocID="{1A349CDE-914B-422F-B21F-CB4651DE4BE0}" presName="compNode" presStyleCnt="0"/>
      <dgm:spPr/>
    </dgm:pt>
    <dgm:pt modelId="{5158CB0E-80DF-43C3-AED4-CBA636CBDCF2}" type="pres">
      <dgm:prSet presAssocID="{1A349CDE-914B-422F-B21F-CB4651DE4BE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4777810-5483-4B9C-BD55-7E58EEAA81CC}" type="pres">
      <dgm:prSet presAssocID="{1A349CDE-914B-422F-B21F-CB4651DE4B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lboat"/>
        </a:ext>
      </dgm:extLst>
    </dgm:pt>
    <dgm:pt modelId="{41ABB741-0862-48A4-B3CC-ED65C9E003FA}" type="pres">
      <dgm:prSet presAssocID="{1A349CDE-914B-422F-B21F-CB4651DE4BE0}" presName="spaceRect" presStyleCnt="0"/>
      <dgm:spPr/>
    </dgm:pt>
    <dgm:pt modelId="{9CA448C2-52A4-4AB3-9C8E-41A9DB568A7F}" type="pres">
      <dgm:prSet presAssocID="{1A349CDE-914B-422F-B21F-CB4651DE4BE0}" presName="textRect" presStyleLbl="revTx" presStyleIdx="3" presStyleCnt="4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C2C45B6-9FDB-4F3D-922A-5B14D18F3F14}" type="presOf" srcId="{C7720856-93F0-4CC7-B7FD-2466914A11D4}" destId="{54FC2E2A-E772-425F-A8B0-EECA7A343F00}" srcOrd="0" destOrd="0" presId="urn:microsoft.com/office/officeart/2018/5/layout/IconLeafLabelList"/>
    <dgm:cxn modelId="{7C58F065-AD02-4847-9C46-6846014061EF}" type="presOf" srcId="{DAFE638F-36D6-4911-9B36-0CC5BF3BD407}" destId="{BC8F964E-B2E3-4995-8482-6CEAA1D8A97E}" srcOrd="0" destOrd="0" presId="urn:microsoft.com/office/officeart/2018/5/layout/IconLeafLabelList"/>
    <dgm:cxn modelId="{DDEF9F19-D176-4151-B083-795749F544D4}" srcId="{C7720856-93F0-4CC7-B7FD-2466914A11D4}" destId="{1A349CDE-914B-422F-B21F-CB4651DE4BE0}" srcOrd="3" destOrd="0" parTransId="{366CA7C8-D354-40D6-ACDC-1CCB5FAC089F}" sibTransId="{97024A0F-CF7B-42CF-AA65-6B8458CCCCDA}"/>
    <dgm:cxn modelId="{9DA4A4AB-B0DC-4BDD-B87F-CE51B493B070}" type="presOf" srcId="{BFF9359E-E9B1-4B73-BACC-2C7988765B16}" destId="{1F06B97F-177D-4E9D-9722-5D1F77ADF0C5}" srcOrd="0" destOrd="0" presId="urn:microsoft.com/office/officeart/2018/5/layout/IconLeafLabelList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38549DC9-EC73-4D2E-828B-94CD83663F41}" srcId="{C7720856-93F0-4CC7-B7FD-2466914A11D4}" destId="{DAFE638F-36D6-4911-9B36-0CC5BF3BD407}" srcOrd="2" destOrd="0" parTransId="{3A1006B0-FE9A-4A00-BAA1-C4B4B84B17E3}" sibTransId="{32B668B4-62EB-4519-847C-4AFE43EAF6C3}"/>
    <dgm:cxn modelId="{852E7DDA-0022-4EB5-B595-F6DC2A1C2C7E}" type="presOf" srcId="{1A349CDE-914B-422F-B21F-CB4651DE4BE0}" destId="{9CA448C2-52A4-4AB3-9C8E-41A9DB568A7F}" srcOrd="0" destOrd="0" presId="urn:microsoft.com/office/officeart/2018/5/layout/IconLeafLabelList"/>
    <dgm:cxn modelId="{C0BBD07B-ED54-4952-8798-A49AB166C2A1}" type="presOf" srcId="{4AF52931-E4CA-4429-AACB-B8747CDB2409}" destId="{7CD30EE6-87A8-4B17-8DD5-D283FF306F43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91C2EFE6-588F-4A2B-8414-EB973FA32458}" type="presParOf" srcId="{54FC2E2A-E772-425F-A8B0-EECA7A343F00}" destId="{7D8BD9D6-B3DB-45A4-A2DC-7F4610FE664C}" srcOrd="0" destOrd="0" presId="urn:microsoft.com/office/officeart/2018/5/layout/IconLeafLabelList"/>
    <dgm:cxn modelId="{16772FF8-7D16-45EB-8355-970D6129ACF1}" type="presParOf" srcId="{7D8BD9D6-B3DB-45A4-A2DC-7F4610FE664C}" destId="{0BA6F83B-E3E4-4E7D-B519-B77596A98484}" srcOrd="0" destOrd="0" presId="urn:microsoft.com/office/officeart/2018/5/layout/IconLeafLabelList"/>
    <dgm:cxn modelId="{B956E888-5F12-4565-9F27-04B6DD34CF97}" type="presParOf" srcId="{7D8BD9D6-B3DB-45A4-A2DC-7F4610FE664C}" destId="{3A17F6A0-F06D-44BC-B13E-0E2C439ED5CE}" srcOrd="1" destOrd="0" presId="urn:microsoft.com/office/officeart/2018/5/layout/IconLeafLabelList"/>
    <dgm:cxn modelId="{20E4EE31-42B4-4F0F-9372-B30DF32A6123}" type="presParOf" srcId="{7D8BD9D6-B3DB-45A4-A2DC-7F4610FE664C}" destId="{0126474D-A1D3-49D6-ABEC-859FB29D9082}" srcOrd="2" destOrd="0" presId="urn:microsoft.com/office/officeart/2018/5/layout/IconLeafLabelList"/>
    <dgm:cxn modelId="{644385C4-F880-4AF2-9905-66843CF36E99}" type="presParOf" srcId="{7D8BD9D6-B3DB-45A4-A2DC-7F4610FE664C}" destId="{7CD30EE6-87A8-4B17-8DD5-D283FF306F43}" srcOrd="3" destOrd="0" presId="urn:microsoft.com/office/officeart/2018/5/layout/IconLeafLabelList"/>
    <dgm:cxn modelId="{77FE6802-5121-4C73-9485-69B45678245E}" type="presParOf" srcId="{54FC2E2A-E772-425F-A8B0-EECA7A343F00}" destId="{AB4BEB27-2744-48BE-A761-BFC2014F7021}" srcOrd="1" destOrd="0" presId="urn:microsoft.com/office/officeart/2018/5/layout/IconLeafLabelList"/>
    <dgm:cxn modelId="{DB77A1CE-4F05-4D41-A275-C091368A37C3}" type="presParOf" srcId="{54FC2E2A-E772-425F-A8B0-EECA7A343F00}" destId="{39F14FCA-8A97-40CE-9D51-2FF396C8CF99}" srcOrd="2" destOrd="0" presId="urn:microsoft.com/office/officeart/2018/5/layout/IconLeafLabelList"/>
    <dgm:cxn modelId="{89EB8807-C16B-4DFB-8AD6-5BFBF14D62BC}" type="presParOf" srcId="{39F14FCA-8A97-40CE-9D51-2FF396C8CF99}" destId="{894A70E3-FCC4-4F48-8C5C-58E5216C6BED}" srcOrd="0" destOrd="0" presId="urn:microsoft.com/office/officeart/2018/5/layout/IconLeafLabelList"/>
    <dgm:cxn modelId="{F345B241-C801-452F-8046-72625DE828AB}" type="presParOf" srcId="{39F14FCA-8A97-40CE-9D51-2FF396C8CF99}" destId="{13118428-FC5E-4A0D-9030-7EB8FE895D51}" srcOrd="1" destOrd="0" presId="urn:microsoft.com/office/officeart/2018/5/layout/IconLeafLabelList"/>
    <dgm:cxn modelId="{53EF9F8C-867F-4AB3-BEA6-5A60C296B44A}" type="presParOf" srcId="{39F14FCA-8A97-40CE-9D51-2FF396C8CF99}" destId="{4F8ED778-E476-4004-B43E-71DDCD7E7941}" srcOrd="2" destOrd="0" presId="urn:microsoft.com/office/officeart/2018/5/layout/IconLeafLabelList"/>
    <dgm:cxn modelId="{204BC610-C61F-4848-9C85-055AD7D28B72}" type="presParOf" srcId="{39F14FCA-8A97-40CE-9D51-2FF396C8CF99}" destId="{1F06B97F-177D-4E9D-9722-5D1F77ADF0C5}" srcOrd="3" destOrd="0" presId="urn:microsoft.com/office/officeart/2018/5/layout/IconLeafLabelList"/>
    <dgm:cxn modelId="{4FDC6736-BDBE-43FB-B098-71D5C341289D}" type="presParOf" srcId="{54FC2E2A-E772-425F-A8B0-EECA7A343F00}" destId="{74B351A0-073E-459C-B883-F005133C8495}" srcOrd="3" destOrd="0" presId="urn:microsoft.com/office/officeart/2018/5/layout/IconLeafLabelList"/>
    <dgm:cxn modelId="{AFA955AB-6EA7-4D48-99B6-1A54DDF4BEEE}" type="presParOf" srcId="{54FC2E2A-E772-425F-A8B0-EECA7A343F00}" destId="{642768F4-3B47-490D-8B80-594509073E4C}" srcOrd="4" destOrd="0" presId="urn:microsoft.com/office/officeart/2018/5/layout/IconLeafLabelList"/>
    <dgm:cxn modelId="{773A4930-3C8E-44D4-BC80-6075271865F3}" type="presParOf" srcId="{642768F4-3B47-490D-8B80-594509073E4C}" destId="{1EC827A1-F43E-4CCD-A6E0-0EDE27CADC79}" srcOrd="0" destOrd="0" presId="urn:microsoft.com/office/officeart/2018/5/layout/IconLeafLabelList"/>
    <dgm:cxn modelId="{C623B5D1-B504-478B-AB51-AFECEBF0375B}" type="presParOf" srcId="{642768F4-3B47-490D-8B80-594509073E4C}" destId="{A2E07BF9-D3A5-4774-BF9F-5E6631029244}" srcOrd="1" destOrd="0" presId="urn:microsoft.com/office/officeart/2018/5/layout/IconLeafLabelList"/>
    <dgm:cxn modelId="{FB148205-FA1A-4A43-A6BB-44D1E84F6242}" type="presParOf" srcId="{642768F4-3B47-490D-8B80-594509073E4C}" destId="{74260F3B-19EC-4A5B-A51E-5642E876208F}" srcOrd="2" destOrd="0" presId="urn:microsoft.com/office/officeart/2018/5/layout/IconLeafLabelList"/>
    <dgm:cxn modelId="{633FCA99-5897-4B0C-A9A9-618B9714D968}" type="presParOf" srcId="{642768F4-3B47-490D-8B80-594509073E4C}" destId="{BC8F964E-B2E3-4995-8482-6CEAA1D8A97E}" srcOrd="3" destOrd="0" presId="urn:microsoft.com/office/officeart/2018/5/layout/IconLeafLabelList"/>
    <dgm:cxn modelId="{57B0025B-723F-4320-845F-BE869F2ACB99}" type="presParOf" srcId="{54FC2E2A-E772-425F-A8B0-EECA7A343F00}" destId="{8BD5EABD-46C1-417F-9C6E-4D3DE3570D78}" srcOrd="5" destOrd="0" presId="urn:microsoft.com/office/officeart/2018/5/layout/IconLeafLabelList"/>
    <dgm:cxn modelId="{7C67E05E-9952-4E77-8017-161E0C5D918C}" type="presParOf" srcId="{54FC2E2A-E772-425F-A8B0-EECA7A343F00}" destId="{0400F030-011F-4C43-9417-C5EC4814AA1E}" srcOrd="6" destOrd="0" presId="urn:microsoft.com/office/officeart/2018/5/layout/IconLeafLabelList"/>
    <dgm:cxn modelId="{2F4F014C-3764-4BB3-83C3-531C396DFFDE}" type="presParOf" srcId="{0400F030-011F-4C43-9417-C5EC4814AA1E}" destId="{5158CB0E-80DF-43C3-AED4-CBA636CBDCF2}" srcOrd="0" destOrd="0" presId="urn:microsoft.com/office/officeart/2018/5/layout/IconLeafLabelList"/>
    <dgm:cxn modelId="{4C13FC01-69F0-4173-8252-B650A654E558}" type="presParOf" srcId="{0400F030-011F-4C43-9417-C5EC4814AA1E}" destId="{C4777810-5483-4B9C-BD55-7E58EEAA81CC}" srcOrd="1" destOrd="0" presId="urn:microsoft.com/office/officeart/2018/5/layout/IconLeafLabelList"/>
    <dgm:cxn modelId="{DD5AFB03-C284-442C-9977-B6FD58E038C4}" type="presParOf" srcId="{0400F030-011F-4C43-9417-C5EC4814AA1E}" destId="{41ABB741-0862-48A4-B3CC-ED65C9E003FA}" srcOrd="2" destOrd="0" presId="urn:microsoft.com/office/officeart/2018/5/layout/IconLeafLabelList"/>
    <dgm:cxn modelId="{7DCFC291-D556-435F-B011-6C067C668E89}" type="presParOf" srcId="{0400F030-011F-4C43-9417-C5EC4814AA1E}" destId="{9CA448C2-52A4-4AB3-9C8E-41A9DB568A7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5B8D2-1E6D-4BCA-9E4B-8A99C8D7BC4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3B990DCB-AF23-4094-864B-C8B99FA30370}">
      <dgm:prSet phldrT="[Text]"/>
      <dgm:spPr/>
      <dgm:t>
        <a:bodyPr rtlCol="0"/>
        <a:lstStyle/>
        <a:p>
          <a:pPr rtl="0"/>
          <a:r>
            <a:rPr lang="uk-UA" noProof="0" dirty="0" smtClean="0"/>
            <a:t>Крок 1</a:t>
          </a:r>
          <a:endParaRPr lang="uk-UA" noProof="0" dirty="0"/>
        </a:p>
      </dgm:t>
    </dgm:pt>
    <dgm:pt modelId="{9045AE91-C8DE-42D1-9697-92115E53B6EE}" type="parTrans" cxnId="{289A7ABA-98F5-4FB1-939B-2977E2B9EB8F}">
      <dgm:prSet/>
      <dgm:spPr/>
      <dgm:t>
        <a:bodyPr rtlCol="0"/>
        <a:lstStyle/>
        <a:p>
          <a:pPr rtl="0"/>
          <a:endParaRPr lang="uk-UA" noProof="0" dirty="0"/>
        </a:p>
      </dgm:t>
    </dgm:pt>
    <dgm:pt modelId="{8F93B7AA-ADE0-44B8-AFDE-9A1375C16706}" type="sibTrans" cxnId="{289A7ABA-98F5-4FB1-939B-2977E2B9EB8F}">
      <dgm:prSet/>
      <dgm:spPr/>
      <dgm:t>
        <a:bodyPr rtlCol="0"/>
        <a:lstStyle/>
        <a:p>
          <a:pPr rtl="0"/>
          <a:endParaRPr lang="uk-UA" noProof="0" dirty="0"/>
        </a:p>
      </dgm:t>
    </dgm:pt>
    <dgm:pt modelId="{7DEF99AD-EC88-4718-B8D7-F22561235CEC}">
      <dgm:prSet phldrT="[Text]"/>
      <dgm:spPr/>
      <dgm:t>
        <a:bodyPr rtlCol="0"/>
        <a:lstStyle/>
        <a:p>
          <a:pPr rtl="0"/>
          <a:r>
            <a:rPr lang="uk-UA" b="1" noProof="0" dirty="0" smtClean="0"/>
            <a:t>Дістаньте спорядження</a:t>
          </a:r>
          <a:endParaRPr lang="uk-UA" b="1" noProof="0" dirty="0"/>
        </a:p>
      </dgm:t>
    </dgm:pt>
    <dgm:pt modelId="{E16E29D3-9570-412D-93B6-B4CE77D1B6DD}" type="parTrans" cxnId="{46DBFC28-5C33-4B88-8831-68037F695A48}">
      <dgm:prSet/>
      <dgm:spPr/>
      <dgm:t>
        <a:bodyPr rtlCol="0"/>
        <a:lstStyle/>
        <a:p>
          <a:pPr rtl="0"/>
          <a:endParaRPr lang="uk-UA" noProof="0" dirty="0"/>
        </a:p>
      </dgm:t>
    </dgm:pt>
    <dgm:pt modelId="{456EA687-CA8C-4F68-B168-4C2E87ACC68B}" type="sibTrans" cxnId="{46DBFC28-5C33-4B88-8831-68037F695A48}">
      <dgm:prSet/>
      <dgm:spPr/>
      <dgm:t>
        <a:bodyPr rtlCol="0"/>
        <a:lstStyle/>
        <a:p>
          <a:pPr rtl="0"/>
          <a:endParaRPr lang="uk-UA" noProof="0" dirty="0"/>
        </a:p>
      </dgm:t>
    </dgm:pt>
    <dgm:pt modelId="{240AA45F-7625-47CB-82DB-58CF98B59095}">
      <dgm:prSet phldrT="[Text]"/>
      <dgm:spPr/>
      <dgm:t>
        <a:bodyPr rtlCol="0"/>
        <a:lstStyle/>
        <a:p>
          <a:pPr rtl="0"/>
          <a:r>
            <a:rPr lang="uk-UA" noProof="0" dirty="0" smtClean="0"/>
            <a:t>Крок 2</a:t>
          </a:r>
          <a:endParaRPr lang="uk-UA" noProof="0" dirty="0"/>
        </a:p>
      </dgm:t>
    </dgm:pt>
    <dgm:pt modelId="{648CE750-928A-4617-818A-2C5528133922}" type="parTrans" cxnId="{159602F2-C521-4E1D-AE9F-D54CDD414A04}">
      <dgm:prSet/>
      <dgm:spPr/>
      <dgm:t>
        <a:bodyPr rtlCol="0"/>
        <a:lstStyle/>
        <a:p>
          <a:pPr rtl="0"/>
          <a:endParaRPr lang="uk-UA" noProof="0" dirty="0"/>
        </a:p>
      </dgm:t>
    </dgm:pt>
    <dgm:pt modelId="{A5F62957-BF38-47A2-B1D2-0D9C89C422D5}" type="sibTrans" cxnId="{159602F2-C521-4E1D-AE9F-D54CDD414A04}">
      <dgm:prSet/>
      <dgm:spPr/>
      <dgm:t>
        <a:bodyPr rtlCol="0"/>
        <a:lstStyle/>
        <a:p>
          <a:pPr rtl="0"/>
          <a:endParaRPr lang="uk-UA" noProof="0" dirty="0"/>
        </a:p>
      </dgm:t>
    </dgm:pt>
    <dgm:pt modelId="{27B4E690-4D0F-4D7A-BF6F-F3DD955F4988}">
      <dgm:prSet phldrT="[Text]"/>
      <dgm:spPr/>
      <dgm:t>
        <a:bodyPr rtlCol="0"/>
        <a:lstStyle/>
        <a:p>
          <a:pPr rtl="0"/>
          <a:r>
            <a:rPr lang="uk-UA" b="1" noProof="0" dirty="0" smtClean="0"/>
            <a:t>Почніть займатися</a:t>
          </a:r>
          <a:endParaRPr lang="uk-UA" b="1" noProof="0" dirty="0"/>
        </a:p>
      </dgm:t>
    </dgm:pt>
    <dgm:pt modelId="{90D197D3-3303-4C80-A092-3B7BDF04FBF7}" type="parTrans" cxnId="{62126DBA-440F-4890-99E9-D0197B1F8AC3}">
      <dgm:prSet/>
      <dgm:spPr/>
      <dgm:t>
        <a:bodyPr rtlCol="0"/>
        <a:lstStyle/>
        <a:p>
          <a:pPr rtl="0"/>
          <a:endParaRPr lang="uk-UA" noProof="0" dirty="0"/>
        </a:p>
      </dgm:t>
    </dgm:pt>
    <dgm:pt modelId="{9A9FC636-BF64-4AA3-9111-3312D89D6371}" type="sibTrans" cxnId="{62126DBA-440F-4890-99E9-D0197B1F8AC3}">
      <dgm:prSet/>
      <dgm:spPr/>
      <dgm:t>
        <a:bodyPr rtlCol="0"/>
        <a:lstStyle/>
        <a:p>
          <a:pPr rtl="0"/>
          <a:endParaRPr lang="uk-UA" noProof="0" dirty="0"/>
        </a:p>
      </dgm:t>
    </dgm:pt>
    <dgm:pt modelId="{E1AD1DBC-9B34-4672-B365-6C5C7E96A5E5}">
      <dgm:prSet phldrT="[Text]"/>
      <dgm:spPr/>
      <dgm:t>
        <a:bodyPr rtlCol="0"/>
        <a:lstStyle/>
        <a:p>
          <a:pPr rtl="0"/>
          <a:r>
            <a:rPr lang="uk-UA" noProof="0" dirty="0" smtClean="0"/>
            <a:t>Крок 3</a:t>
          </a:r>
          <a:endParaRPr lang="uk-UA" noProof="0" dirty="0"/>
        </a:p>
      </dgm:t>
    </dgm:pt>
    <dgm:pt modelId="{8C5C062E-BB4A-4159-9D81-9F19138DAF56}" type="parTrans" cxnId="{4E210A80-A0A8-4FC3-BB39-ADD0CB874D63}">
      <dgm:prSet/>
      <dgm:spPr/>
      <dgm:t>
        <a:bodyPr rtlCol="0"/>
        <a:lstStyle/>
        <a:p>
          <a:pPr rtl="0"/>
          <a:endParaRPr lang="uk-UA" noProof="0" dirty="0"/>
        </a:p>
      </dgm:t>
    </dgm:pt>
    <dgm:pt modelId="{1A79B38F-A3E5-4698-99B4-A0F5A3E8CD65}" type="sibTrans" cxnId="{4E210A80-A0A8-4FC3-BB39-ADD0CB874D63}">
      <dgm:prSet/>
      <dgm:spPr/>
      <dgm:t>
        <a:bodyPr rtlCol="0"/>
        <a:lstStyle/>
        <a:p>
          <a:pPr rtl="0"/>
          <a:endParaRPr lang="uk-UA" noProof="0" dirty="0"/>
        </a:p>
      </dgm:t>
    </dgm:pt>
    <dgm:pt modelId="{1D280956-61F1-44EA-89DD-47917582B346}">
      <dgm:prSet phldrT="[Text]"/>
      <dgm:spPr/>
      <dgm:t>
        <a:bodyPr rtlCol="0"/>
        <a:lstStyle/>
        <a:p>
          <a:pPr rtl="0"/>
          <a:r>
            <a:rPr lang="uk-UA" b="1" noProof="0" dirty="0" smtClean="0"/>
            <a:t>Практикуйтеся якомога більше</a:t>
          </a:r>
          <a:endParaRPr lang="uk-UA" b="1" noProof="0" dirty="0"/>
        </a:p>
      </dgm:t>
    </dgm:pt>
    <dgm:pt modelId="{F5F29254-C816-4B3B-A23C-846A234C8557}" type="parTrans" cxnId="{8DAC0267-44CD-4D02-88C9-B2F8A13C158E}">
      <dgm:prSet/>
      <dgm:spPr/>
      <dgm:t>
        <a:bodyPr rtlCol="0"/>
        <a:lstStyle/>
        <a:p>
          <a:pPr rtl="0"/>
          <a:endParaRPr lang="uk-UA" noProof="0" dirty="0"/>
        </a:p>
      </dgm:t>
    </dgm:pt>
    <dgm:pt modelId="{EC76378A-9F1D-482E-AF47-2DD7D70945B6}" type="sibTrans" cxnId="{8DAC0267-44CD-4D02-88C9-B2F8A13C158E}">
      <dgm:prSet/>
      <dgm:spPr/>
      <dgm:t>
        <a:bodyPr rtlCol="0"/>
        <a:lstStyle/>
        <a:p>
          <a:pPr rtl="0"/>
          <a:endParaRPr lang="uk-UA" noProof="0" dirty="0"/>
        </a:p>
      </dgm:t>
    </dgm:pt>
    <dgm:pt modelId="{AD265B07-23FB-4DFC-8F3D-B0DCAD6DF87E}" type="pres">
      <dgm:prSet presAssocID="{D3C5B8D2-1E6D-4BCA-9E4B-8A99C8D7BC4A}" presName="Name0" presStyleCnt="0">
        <dgm:presLayoutVars>
          <dgm:chMax/>
          <dgm:chPref/>
          <dgm:dir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E7F93D0-E3D1-48EE-9797-63EC830CCA06}" type="pres">
      <dgm:prSet presAssocID="{3B990DCB-AF23-4094-864B-C8B99FA30370}" presName="parenttextcomposite" presStyleCnt="0"/>
      <dgm:spPr/>
    </dgm:pt>
    <dgm:pt modelId="{1828D533-56A7-44F9-AB5F-B12D35D0CCA4}" type="pres">
      <dgm:prSet presAssocID="{3B990DCB-AF23-4094-864B-C8B99FA3037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A167B03-FCF6-480B-BD04-B18E95132E7F}" type="pres">
      <dgm:prSet presAssocID="{3B990DCB-AF23-4094-864B-C8B99FA30370}" presName="composite" presStyleCnt="0"/>
      <dgm:spPr/>
    </dgm:pt>
    <dgm:pt modelId="{B5E09CC3-072D-40C5-93CB-3CB61546DAC3}" type="pres">
      <dgm:prSet presAssocID="{3B990DCB-AF23-4094-864B-C8B99FA30370}" presName="chevron1" presStyleLbl="alignNode1" presStyleIdx="0" presStyleCnt="21"/>
      <dgm:spPr/>
    </dgm:pt>
    <dgm:pt modelId="{7E5B5F30-562C-45F5-947C-105C96262837}" type="pres">
      <dgm:prSet presAssocID="{3B990DCB-AF23-4094-864B-C8B99FA30370}" presName="chevron2" presStyleLbl="alignNode1" presStyleIdx="1" presStyleCnt="21"/>
      <dgm:spPr/>
    </dgm:pt>
    <dgm:pt modelId="{BA96BDD2-A6C8-4432-8E71-D4E67320B8FF}" type="pres">
      <dgm:prSet presAssocID="{3B990DCB-AF23-4094-864B-C8B99FA30370}" presName="chevron3" presStyleLbl="alignNode1" presStyleIdx="2" presStyleCnt="21"/>
      <dgm:spPr/>
    </dgm:pt>
    <dgm:pt modelId="{2AAF1885-F2C6-4C50-A304-71F970C85713}" type="pres">
      <dgm:prSet presAssocID="{3B990DCB-AF23-4094-864B-C8B99FA30370}" presName="chevron4" presStyleLbl="alignNode1" presStyleIdx="3" presStyleCnt="21"/>
      <dgm:spPr/>
    </dgm:pt>
    <dgm:pt modelId="{1C9109EC-43D0-4356-8840-1C174E169D4F}" type="pres">
      <dgm:prSet presAssocID="{3B990DCB-AF23-4094-864B-C8B99FA30370}" presName="chevron5" presStyleLbl="alignNode1" presStyleIdx="4" presStyleCnt="21"/>
      <dgm:spPr/>
    </dgm:pt>
    <dgm:pt modelId="{F580C234-F277-4109-8F54-CBF87BE4B61B}" type="pres">
      <dgm:prSet presAssocID="{3B990DCB-AF23-4094-864B-C8B99FA30370}" presName="chevron6" presStyleLbl="alignNode1" presStyleIdx="5" presStyleCnt="21"/>
      <dgm:spPr/>
    </dgm:pt>
    <dgm:pt modelId="{C2DC7889-4537-4EA1-8B7E-3B1E25B6DE4C}" type="pres">
      <dgm:prSet presAssocID="{3B990DCB-AF23-4094-864B-C8B99FA30370}" presName="chevron7" presStyleLbl="alignNode1" presStyleIdx="6" presStyleCnt="21"/>
      <dgm:spPr/>
    </dgm:pt>
    <dgm:pt modelId="{B46F8A2D-B8E9-481F-97F6-8D8A2A54017A}" type="pres">
      <dgm:prSet presAssocID="{3B990DCB-AF23-4094-864B-C8B99FA3037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61D04E4-2B56-456D-ABEC-1649C35A46F4}" type="pres">
      <dgm:prSet presAssocID="{8F93B7AA-ADE0-44B8-AFDE-9A1375C16706}" presName="sibTrans" presStyleCnt="0"/>
      <dgm:spPr/>
    </dgm:pt>
    <dgm:pt modelId="{3CFDAEF9-1DF0-4C50-912D-A5CCDA52F9EA}" type="pres">
      <dgm:prSet presAssocID="{240AA45F-7625-47CB-82DB-58CF98B59095}" presName="parenttextcomposite" presStyleCnt="0"/>
      <dgm:spPr/>
    </dgm:pt>
    <dgm:pt modelId="{A4E32358-9FAF-4554-AC0F-5ED0792D2EF5}" type="pres">
      <dgm:prSet presAssocID="{240AA45F-7625-47CB-82DB-58CF98B5909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F8E40-6E6F-4455-8548-D54325D6BFF6}" type="pres">
      <dgm:prSet presAssocID="{240AA45F-7625-47CB-82DB-58CF98B59095}" presName="composite" presStyleCnt="0"/>
      <dgm:spPr/>
    </dgm:pt>
    <dgm:pt modelId="{694975F8-4C8F-474E-82FD-B2D3B38E3CE9}" type="pres">
      <dgm:prSet presAssocID="{240AA45F-7625-47CB-82DB-58CF98B59095}" presName="chevron1" presStyleLbl="alignNode1" presStyleIdx="7" presStyleCnt="21"/>
      <dgm:spPr/>
    </dgm:pt>
    <dgm:pt modelId="{3461506E-F2BB-405D-A55B-BEB6F1374518}" type="pres">
      <dgm:prSet presAssocID="{240AA45F-7625-47CB-82DB-58CF98B59095}" presName="chevron2" presStyleLbl="alignNode1" presStyleIdx="8" presStyleCnt="21"/>
      <dgm:spPr/>
    </dgm:pt>
    <dgm:pt modelId="{B43EA23D-813A-4C2D-A537-8243C507CEB5}" type="pres">
      <dgm:prSet presAssocID="{240AA45F-7625-47CB-82DB-58CF98B59095}" presName="chevron3" presStyleLbl="alignNode1" presStyleIdx="9" presStyleCnt="21"/>
      <dgm:spPr/>
    </dgm:pt>
    <dgm:pt modelId="{9B2EDFA1-E5EE-473E-86DC-A299D77CF06C}" type="pres">
      <dgm:prSet presAssocID="{240AA45F-7625-47CB-82DB-58CF98B59095}" presName="chevron4" presStyleLbl="alignNode1" presStyleIdx="10" presStyleCnt="21"/>
      <dgm:spPr/>
    </dgm:pt>
    <dgm:pt modelId="{99CDA10C-4B9C-4F99-9CE8-2F50B1F51829}" type="pres">
      <dgm:prSet presAssocID="{240AA45F-7625-47CB-82DB-58CF98B59095}" presName="chevron5" presStyleLbl="alignNode1" presStyleIdx="11" presStyleCnt="21"/>
      <dgm:spPr/>
    </dgm:pt>
    <dgm:pt modelId="{A7A25454-564F-41D3-9BE8-A358F92A3958}" type="pres">
      <dgm:prSet presAssocID="{240AA45F-7625-47CB-82DB-58CF98B59095}" presName="chevron6" presStyleLbl="alignNode1" presStyleIdx="12" presStyleCnt="21"/>
      <dgm:spPr/>
    </dgm:pt>
    <dgm:pt modelId="{8F9A76A5-9999-4ECA-A9FA-4698A1E4CE80}" type="pres">
      <dgm:prSet presAssocID="{240AA45F-7625-47CB-82DB-58CF98B59095}" presName="chevron7" presStyleLbl="alignNode1" presStyleIdx="13" presStyleCnt="21"/>
      <dgm:spPr/>
    </dgm:pt>
    <dgm:pt modelId="{E32532E9-08CE-4B0A-BCE0-D0BA22A7E592}" type="pres">
      <dgm:prSet presAssocID="{240AA45F-7625-47CB-82DB-58CF98B5909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8CD1F9F-F85D-4751-9FA4-FFFFD796FEA9}" type="pres">
      <dgm:prSet presAssocID="{A5F62957-BF38-47A2-B1D2-0D9C89C422D5}" presName="sibTrans" presStyleCnt="0"/>
      <dgm:spPr/>
    </dgm:pt>
    <dgm:pt modelId="{A47DC8D3-5244-4038-8723-9AED2D034015}" type="pres">
      <dgm:prSet presAssocID="{E1AD1DBC-9B34-4672-B365-6C5C7E96A5E5}" presName="parenttextcomposite" presStyleCnt="0"/>
      <dgm:spPr/>
    </dgm:pt>
    <dgm:pt modelId="{6942386B-9CB3-42BD-8359-D4983AE6BE94}" type="pres">
      <dgm:prSet presAssocID="{E1AD1DBC-9B34-4672-B365-6C5C7E96A5E5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319F82F-7F09-4C2D-BBBD-4C83C12D619F}" type="pres">
      <dgm:prSet presAssocID="{E1AD1DBC-9B34-4672-B365-6C5C7E96A5E5}" presName="composite" presStyleCnt="0"/>
      <dgm:spPr/>
    </dgm:pt>
    <dgm:pt modelId="{F0B1E947-A6D5-46E6-8DF3-38B6CD902A99}" type="pres">
      <dgm:prSet presAssocID="{E1AD1DBC-9B34-4672-B365-6C5C7E96A5E5}" presName="chevron1" presStyleLbl="alignNode1" presStyleIdx="14" presStyleCnt="21"/>
      <dgm:spPr/>
    </dgm:pt>
    <dgm:pt modelId="{797D383C-06AE-488E-BDDF-404AF7FBEC48}" type="pres">
      <dgm:prSet presAssocID="{E1AD1DBC-9B34-4672-B365-6C5C7E96A5E5}" presName="chevron2" presStyleLbl="alignNode1" presStyleIdx="15" presStyleCnt="21"/>
      <dgm:spPr/>
    </dgm:pt>
    <dgm:pt modelId="{D991157B-C2C1-4888-B216-C7ADFB07A709}" type="pres">
      <dgm:prSet presAssocID="{E1AD1DBC-9B34-4672-B365-6C5C7E96A5E5}" presName="chevron3" presStyleLbl="alignNode1" presStyleIdx="16" presStyleCnt="21"/>
      <dgm:spPr/>
    </dgm:pt>
    <dgm:pt modelId="{E3334218-EB00-497D-B4E5-25842E5B4CD8}" type="pres">
      <dgm:prSet presAssocID="{E1AD1DBC-9B34-4672-B365-6C5C7E96A5E5}" presName="chevron4" presStyleLbl="alignNode1" presStyleIdx="17" presStyleCnt="21"/>
      <dgm:spPr/>
    </dgm:pt>
    <dgm:pt modelId="{20F9E2D2-B621-4521-9646-440AB7497F1F}" type="pres">
      <dgm:prSet presAssocID="{E1AD1DBC-9B34-4672-B365-6C5C7E96A5E5}" presName="chevron5" presStyleLbl="alignNode1" presStyleIdx="18" presStyleCnt="21"/>
      <dgm:spPr/>
    </dgm:pt>
    <dgm:pt modelId="{C8022930-DC19-4D8D-99CA-22B6F67B4F8C}" type="pres">
      <dgm:prSet presAssocID="{E1AD1DBC-9B34-4672-B365-6C5C7E96A5E5}" presName="chevron6" presStyleLbl="alignNode1" presStyleIdx="19" presStyleCnt="21"/>
      <dgm:spPr/>
    </dgm:pt>
    <dgm:pt modelId="{09D53426-11B8-4B93-9FA7-2E1EF814C7CC}" type="pres">
      <dgm:prSet presAssocID="{E1AD1DBC-9B34-4672-B365-6C5C7E96A5E5}" presName="chevron7" presStyleLbl="alignNode1" presStyleIdx="20" presStyleCnt="21"/>
      <dgm:spPr/>
    </dgm:pt>
    <dgm:pt modelId="{7D1CCBD6-3740-4106-ACAE-D6E331C7E2C9}" type="pres">
      <dgm:prSet presAssocID="{E1AD1DBC-9B34-4672-B365-6C5C7E96A5E5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4E210A80-A0A8-4FC3-BB39-ADD0CB874D63}" srcId="{D3C5B8D2-1E6D-4BCA-9E4B-8A99C8D7BC4A}" destId="{E1AD1DBC-9B34-4672-B365-6C5C7E96A5E5}" srcOrd="2" destOrd="0" parTransId="{8C5C062E-BB4A-4159-9D81-9F19138DAF56}" sibTransId="{1A79B38F-A3E5-4698-99B4-A0F5A3E8CD65}"/>
    <dgm:cxn modelId="{CF311F6B-D75F-4E52-B24C-88CD9CE8788A}" type="presOf" srcId="{7DEF99AD-EC88-4718-B8D7-F22561235CEC}" destId="{B46F8A2D-B8E9-481F-97F6-8D8A2A54017A}" srcOrd="0" destOrd="0" presId="urn:microsoft.com/office/officeart/2008/layout/VerticalAccentList"/>
    <dgm:cxn modelId="{D4C18627-C853-42E4-BB13-64F93E9AFD1B}" type="presOf" srcId="{E1AD1DBC-9B34-4672-B365-6C5C7E96A5E5}" destId="{6942386B-9CB3-42BD-8359-D4983AE6BE94}" srcOrd="0" destOrd="0" presId="urn:microsoft.com/office/officeart/2008/layout/VerticalAccentList"/>
    <dgm:cxn modelId="{CB3A7C69-958C-4843-B7ED-83515A10A28C}" type="presOf" srcId="{27B4E690-4D0F-4D7A-BF6F-F3DD955F4988}" destId="{E32532E9-08CE-4B0A-BCE0-D0BA22A7E592}" srcOrd="0" destOrd="0" presId="urn:microsoft.com/office/officeart/2008/layout/VerticalAccentList"/>
    <dgm:cxn modelId="{159602F2-C521-4E1D-AE9F-D54CDD414A04}" srcId="{D3C5B8D2-1E6D-4BCA-9E4B-8A99C8D7BC4A}" destId="{240AA45F-7625-47CB-82DB-58CF98B59095}" srcOrd="1" destOrd="0" parTransId="{648CE750-928A-4617-818A-2C5528133922}" sibTransId="{A5F62957-BF38-47A2-B1D2-0D9C89C422D5}"/>
    <dgm:cxn modelId="{289A7ABA-98F5-4FB1-939B-2977E2B9EB8F}" srcId="{D3C5B8D2-1E6D-4BCA-9E4B-8A99C8D7BC4A}" destId="{3B990DCB-AF23-4094-864B-C8B99FA30370}" srcOrd="0" destOrd="0" parTransId="{9045AE91-C8DE-42D1-9697-92115E53B6EE}" sibTransId="{8F93B7AA-ADE0-44B8-AFDE-9A1375C16706}"/>
    <dgm:cxn modelId="{465DA86F-848F-4676-83D7-EF70E10772A2}" type="presOf" srcId="{240AA45F-7625-47CB-82DB-58CF98B59095}" destId="{A4E32358-9FAF-4554-AC0F-5ED0792D2EF5}" srcOrd="0" destOrd="0" presId="urn:microsoft.com/office/officeart/2008/layout/VerticalAccentList"/>
    <dgm:cxn modelId="{62126DBA-440F-4890-99E9-D0197B1F8AC3}" srcId="{240AA45F-7625-47CB-82DB-58CF98B59095}" destId="{27B4E690-4D0F-4D7A-BF6F-F3DD955F4988}" srcOrd="0" destOrd="0" parTransId="{90D197D3-3303-4C80-A092-3B7BDF04FBF7}" sibTransId="{9A9FC636-BF64-4AA3-9111-3312D89D6371}"/>
    <dgm:cxn modelId="{46DBFC28-5C33-4B88-8831-68037F695A48}" srcId="{3B990DCB-AF23-4094-864B-C8B99FA30370}" destId="{7DEF99AD-EC88-4718-B8D7-F22561235CEC}" srcOrd="0" destOrd="0" parTransId="{E16E29D3-9570-412D-93B6-B4CE77D1B6DD}" sibTransId="{456EA687-CA8C-4F68-B168-4C2E87ACC68B}"/>
    <dgm:cxn modelId="{0483E1C3-6C70-412E-AAC3-B46CFF6C18D1}" type="presOf" srcId="{1D280956-61F1-44EA-89DD-47917582B346}" destId="{7D1CCBD6-3740-4106-ACAE-D6E331C7E2C9}" srcOrd="0" destOrd="0" presId="urn:microsoft.com/office/officeart/2008/layout/VerticalAccentList"/>
    <dgm:cxn modelId="{19E96E93-9340-4B6D-9D0A-4E9BB27463D5}" type="presOf" srcId="{3B990DCB-AF23-4094-864B-C8B99FA30370}" destId="{1828D533-56A7-44F9-AB5F-B12D35D0CCA4}" srcOrd="0" destOrd="0" presId="urn:microsoft.com/office/officeart/2008/layout/VerticalAccentList"/>
    <dgm:cxn modelId="{CD70DE96-621F-451D-BE37-1E475264DF76}" type="presOf" srcId="{D3C5B8D2-1E6D-4BCA-9E4B-8A99C8D7BC4A}" destId="{AD265B07-23FB-4DFC-8F3D-B0DCAD6DF87E}" srcOrd="0" destOrd="0" presId="urn:microsoft.com/office/officeart/2008/layout/VerticalAccentList"/>
    <dgm:cxn modelId="{8DAC0267-44CD-4D02-88C9-B2F8A13C158E}" srcId="{E1AD1DBC-9B34-4672-B365-6C5C7E96A5E5}" destId="{1D280956-61F1-44EA-89DD-47917582B346}" srcOrd="0" destOrd="0" parTransId="{F5F29254-C816-4B3B-A23C-846A234C8557}" sibTransId="{EC76378A-9F1D-482E-AF47-2DD7D70945B6}"/>
    <dgm:cxn modelId="{CEA96C6C-921E-4869-AF30-AC40641973C5}" type="presParOf" srcId="{AD265B07-23FB-4DFC-8F3D-B0DCAD6DF87E}" destId="{0E7F93D0-E3D1-48EE-9797-63EC830CCA06}" srcOrd="0" destOrd="0" presId="urn:microsoft.com/office/officeart/2008/layout/VerticalAccentList"/>
    <dgm:cxn modelId="{7AE7B410-5C42-4345-844B-3DB5BFA6EC00}" type="presParOf" srcId="{0E7F93D0-E3D1-48EE-9797-63EC830CCA06}" destId="{1828D533-56A7-44F9-AB5F-B12D35D0CCA4}" srcOrd="0" destOrd="0" presId="urn:microsoft.com/office/officeart/2008/layout/VerticalAccentList"/>
    <dgm:cxn modelId="{442B12D3-4930-4566-B61B-CD0BC84B0DEC}" type="presParOf" srcId="{AD265B07-23FB-4DFC-8F3D-B0DCAD6DF87E}" destId="{2A167B03-FCF6-480B-BD04-B18E95132E7F}" srcOrd="1" destOrd="0" presId="urn:microsoft.com/office/officeart/2008/layout/VerticalAccentList"/>
    <dgm:cxn modelId="{1421EF44-19EF-4353-9F90-16364BEED672}" type="presParOf" srcId="{2A167B03-FCF6-480B-BD04-B18E95132E7F}" destId="{B5E09CC3-072D-40C5-93CB-3CB61546DAC3}" srcOrd="0" destOrd="0" presId="urn:microsoft.com/office/officeart/2008/layout/VerticalAccentList"/>
    <dgm:cxn modelId="{BBA2AB61-C560-41CC-BA81-22F458E4B866}" type="presParOf" srcId="{2A167B03-FCF6-480B-BD04-B18E95132E7F}" destId="{7E5B5F30-562C-45F5-947C-105C96262837}" srcOrd="1" destOrd="0" presId="urn:microsoft.com/office/officeart/2008/layout/VerticalAccentList"/>
    <dgm:cxn modelId="{9EA84444-16FB-438D-A9EF-469EA6C26985}" type="presParOf" srcId="{2A167B03-FCF6-480B-BD04-B18E95132E7F}" destId="{BA96BDD2-A6C8-4432-8E71-D4E67320B8FF}" srcOrd="2" destOrd="0" presId="urn:microsoft.com/office/officeart/2008/layout/VerticalAccentList"/>
    <dgm:cxn modelId="{617F2C99-D54A-4E7A-A808-EDD59DF3FEFE}" type="presParOf" srcId="{2A167B03-FCF6-480B-BD04-B18E95132E7F}" destId="{2AAF1885-F2C6-4C50-A304-71F970C85713}" srcOrd="3" destOrd="0" presId="urn:microsoft.com/office/officeart/2008/layout/VerticalAccentList"/>
    <dgm:cxn modelId="{2B80935A-E43D-4116-87CE-50BE651BEF35}" type="presParOf" srcId="{2A167B03-FCF6-480B-BD04-B18E95132E7F}" destId="{1C9109EC-43D0-4356-8840-1C174E169D4F}" srcOrd="4" destOrd="0" presId="urn:microsoft.com/office/officeart/2008/layout/VerticalAccentList"/>
    <dgm:cxn modelId="{2E077FC3-3EF6-48E3-80AF-AE8ED36C8E72}" type="presParOf" srcId="{2A167B03-FCF6-480B-BD04-B18E95132E7F}" destId="{F580C234-F277-4109-8F54-CBF87BE4B61B}" srcOrd="5" destOrd="0" presId="urn:microsoft.com/office/officeart/2008/layout/VerticalAccentList"/>
    <dgm:cxn modelId="{255FEECD-7F3D-402F-93FC-1969E508A25B}" type="presParOf" srcId="{2A167B03-FCF6-480B-BD04-B18E95132E7F}" destId="{C2DC7889-4537-4EA1-8B7E-3B1E25B6DE4C}" srcOrd="6" destOrd="0" presId="urn:microsoft.com/office/officeart/2008/layout/VerticalAccentList"/>
    <dgm:cxn modelId="{12B83891-D4F8-4F22-B0BA-D67EF62D5F7A}" type="presParOf" srcId="{2A167B03-FCF6-480B-BD04-B18E95132E7F}" destId="{B46F8A2D-B8E9-481F-97F6-8D8A2A54017A}" srcOrd="7" destOrd="0" presId="urn:microsoft.com/office/officeart/2008/layout/VerticalAccentList"/>
    <dgm:cxn modelId="{4251ACE2-63BB-438D-82F7-5DD3B711FD88}" type="presParOf" srcId="{AD265B07-23FB-4DFC-8F3D-B0DCAD6DF87E}" destId="{261D04E4-2B56-456D-ABEC-1649C35A46F4}" srcOrd="2" destOrd="0" presId="urn:microsoft.com/office/officeart/2008/layout/VerticalAccentList"/>
    <dgm:cxn modelId="{295EBDB8-43DF-4576-A1B1-40ECB0B05A91}" type="presParOf" srcId="{AD265B07-23FB-4DFC-8F3D-B0DCAD6DF87E}" destId="{3CFDAEF9-1DF0-4C50-912D-A5CCDA52F9EA}" srcOrd="3" destOrd="0" presId="urn:microsoft.com/office/officeart/2008/layout/VerticalAccentList"/>
    <dgm:cxn modelId="{FA31AC89-74E7-48DE-944B-49C9DC0FD86A}" type="presParOf" srcId="{3CFDAEF9-1DF0-4C50-912D-A5CCDA52F9EA}" destId="{A4E32358-9FAF-4554-AC0F-5ED0792D2EF5}" srcOrd="0" destOrd="0" presId="urn:microsoft.com/office/officeart/2008/layout/VerticalAccentList"/>
    <dgm:cxn modelId="{921E02E9-07D4-4145-AA5E-A339EFA96F21}" type="presParOf" srcId="{AD265B07-23FB-4DFC-8F3D-B0DCAD6DF87E}" destId="{D2BF8E40-6E6F-4455-8548-D54325D6BFF6}" srcOrd="4" destOrd="0" presId="urn:microsoft.com/office/officeart/2008/layout/VerticalAccentList"/>
    <dgm:cxn modelId="{42E3A37F-FD57-4B4E-A061-B8F6ED5F569D}" type="presParOf" srcId="{D2BF8E40-6E6F-4455-8548-D54325D6BFF6}" destId="{694975F8-4C8F-474E-82FD-B2D3B38E3CE9}" srcOrd="0" destOrd="0" presId="urn:microsoft.com/office/officeart/2008/layout/VerticalAccentList"/>
    <dgm:cxn modelId="{45F9CEA7-377A-45FA-82A5-977E72E3621B}" type="presParOf" srcId="{D2BF8E40-6E6F-4455-8548-D54325D6BFF6}" destId="{3461506E-F2BB-405D-A55B-BEB6F1374518}" srcOrd="1" destOrd="0" presId="urn:microsoft.com/office/officeart/2008/layout/VerticalAccentList"/>
    <dgm:cxn modelId="{69AF3F4C-CE7A-4F22-A90A-91A961648B6A}" type="presParOf" srcId="{D2BF8E40-6E6F-4455-8548-D54325D6BFF6}" destId="{B43EA23D-813A-4C2D-A537-8243C507CEB5}" srcOrd="2" destOrd="0" presId="urn:microsoft.com/office/officeart/2008/layout/VerticalAccentList"/>
    <dgm:cxn modelId="{6E537D67-0C02-4E08-827A-AC136F2706A3}" type="presParOf" srcId="{D2BF8E40-6E6F-4455-8548-D54325D6BFF6}" destId="{9B2EDFA1-E5EE-473E-86DC-A299D77CF06C}" srcOrd="3" destOrd="0" presId="urn:microsoft.com/office/officeart/2008/layout/VerticalAccentList"/>
    <dgm:cxn modelId="{14DB3B8B-A9C8-46E5-9BB6-2B37145B8606}" type="presParOf" srcId="{D2BF8E40-6E6F-4455-8548-D54325D6BFF6}" destId="{99CDA10C-4B9C-4F99-9CE8-2F50B1F51829}" srcOrd="4" destOrd="0" presId="urn:microsoft.com/office/officeart/2008/layout/VerticalAccentList"/>
    <dgm:cxn modelId="{4F147F1A-5D72-4727-ABAC-3825E132F69B}" type="presParOf" srcId="{D2BF8E40-6E6F-4455-8548-D54325D6BFF6}" destId="{A7A25454-564F-41D3-9BE8-A358F92A3958}" srcOrd="5" destOrd="0" presId="urn:microsoft.com/office/officeart/2008/layout/VerticalAccentList"/>
    <dgm:cxn modelId="{628F3601-BD6A-43A2-8E6B-19291BFD7397}" type="presParOf" srcId="{D2BF8E40-6E6F-4455-8548-D54325D6BFF6}" destId="{8F9A76A5-9999-4ECA-A9FA-4698A1E4CE80}" srcOrd="6" destOrd="0" presId="urn:microsoft.com/office/officeart/2008/layout/VerticalAccentList"/>
    <dgm:cxn modelId="{D7B28BCF-2C63-4FE5-88C8-D687461DCF68}" type="presParOf" srcId="{D2BF8E40-6E6F-4455-8548-D54325D6BFF6}" destId="{E32532E9-08CE-4B0A-BCE0-D0BA22A7E592}" srcOrd="7" destOrd="0" presId="urn:microsoft.com/office/officeart/2008/layout/VerticalAccentList"/>
    <dgm:cxn modelId="{BEC1F587-7536-4910-BFBB-6046AF07536F}" type="presParOf" srcId="{AD265B07-23FB-4DFC-8F3D-B0DCAD6DF87E}" destId="{F8CD1F9F-F85D-4751-9FA4-FFFFD796FEA9}" srcOrd="5" destOrd="0" presId="urn:microsoft.com/office/officeart/2008/layout/VerticalAccentList"/>
    <dgm:cxn modelId="{830A8486-1199-423E-80A9-EC3DA5B14880}" type="presParOf" srcId="{AD265B07-23FB-4DFC-8F3D-B0DCAD6DF87E}" destId="{A47DC8D3-5244-4038-8723-9AED2D034015}" srcOrd="6" destOrd="0" presId="urn:microsoft.com/office/officeart/2008/layout/VerticalAccentList"/>
    <dgm:cxn modelId="{D5E07FC5-CB05-4BAA-820A-3EB7FA940DBD}" type="presParOf" srcId="{A47DC8D3-5244-4038-8723-9AED2D034015}" destId="{6942386B-9CB3-42BD-8359-D4983AE6BE94}" srcOrd="0" destOrd="0" presId="urn:microsoft.com/office/officeart/2008/layout/VerticalAccentList"/>
    <dgm:cxn modelId="{FEF1833E-5559-48FB-ADF8-A8BD714DA266}" type="presParOf" srcId="{AD265B07-23FB-4DFC-8F3D-B0DCAD6DF87E}" destId="{7319F82F-7F09-4C2D-BBBD-4C83C12D619F}" srcOrd="7" destOrd="0" presId="urn:microsoft.com/office/officeart/2008/layout/VerticalAccentList"/>
    <dgm:cxn modelId="{05D59DCF-19A7-4013-AAE2-B7C2A2693FD5}" type="presParOf" srcId="{7319F82F-7F09-4C2D-BBBD-4C83C12D619F}" destId="{F0B1E947-A6D5-46E6-8DF3-38B6CD902A99}" srcOrd="0" destOrd="0" presId="urn:microsoft.com/office/officeart/2008/layout/VerticalAccentList"/>
    <dgm:cxn modelId="{024D7A27-27F3-4248-8859-23E22FE1824B}" type="presParOf" srcId="{7319F82F-7F09-4C2D-BBBD-4C83C12D619F}" destId="{797D383C-06AE-488E-BDDF-404AF7FBEC48}" srcOrd="1" destOrd="0" presId="urn:microsoft.com/office/officeart/2008/layout/VerticalAccentList"/>
    <dgm:cxn modelId="{C4A87DB9-E6FF-4AE9-B769-5C6A43A21B46}" type="presParOf" srcId="{7319F82F-7F09-4C2D-BBBD-4C83C12D619F}" destId="{D991157B-C2C1-4888-B216-C7ADFB07A709}" srcOrd="2" destOrd="0" presId="urn:microsoft.com/office/officeart/2008/layout/VerticalAccentList"/>
    <dgm:cxn modelId="{C8EB533B-582E-4C9A-B633-672CAE33F66E}" type="presParOf" srcId="{7319F82F-7F09-4C2D-BBBD-4C83C12D619F}" destId="{E3334218-EB00-497D-B4E5-25842E5B4CD8}" srcOrd="3" destOrd="0" presId="urn:microsoft.com/office/officeart/2008/layout/VerticalAccentList"/>
    <dgm:cxn modelId="{5593D506-D420-414C-B5D9-F946EF50FB85}" type="presParOf" srcId="{7319F82F-7F09-4C2D-BBBD-4C83C12D619F}" destId="{20F9E2D2-B621-4521-9646-440AB7497F1F}" srcOrd="4" destOrd="0" presId="urn:microsoft.com/office/officeart/2008/layout/VerticalAccentList"/>
    <dgm:cxn modelId="{C78483BE-6702-4CF8-A7E1-7E8B391BEE0E}" type="presParOf" srcId="{7319F82F-7F09-4C2D-BBBD-4C83C12D619F}" destId="{C8022930-DC19-4D8D-99CA-22B6F67B4F8C}" srcOrd="5" destOrd="0" presId="urn:microsoft.com/office/officeart/2008/layout/VerticalAccentList"/>
    <dgm:cxn modelId="{906FC6EA-3E05-48A5-B66E-F94216491A69}" type="presParOf" srcId="{7319F82F-7F09-4C2D-BBBD-4C83C12D619F}" destId="{09D53426-11B8-4B93-9FA7-2E1EF814C7CC}" srcOrd="6" destOrd="0" presId="urn:microsoft.com/office/officeart/2008/layout/VerticalAccentList"/>
    <dgm:cxn modelId="{A3333421-55E5-4684-99D2-B93E32856F92}" type="presParOf" srcId="{7319F82F-7F09-4C2D-BBBD-4C83C12D619F}" destId="{7D1CCBD6-3740-4106-ACAE-D6E331C7E2C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6F83B-E3E4-4E7D-B519-B77596A98484}">
      <dsp:nvSpPr>
        <dsp:cNvPr id="0" name=""/>
        <dsp:cNvSpPr/>
      </dsp:nvSpPr>
      <dsp:spPr>
        <a:xfrm>
          <a:off x="575068" y="25992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7F6A0-F06D-44BC-B13E-0E2C439ED5CE}">
      <dsp:nvSpPr>
        <dsp:cNvPr id="0" name=""/>
        <dsp:cNvSpPr/>
      </dsp:nvSpPr>
      <dsp:spPr>
        <a:xfrm>
          <a:off x="8407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30EE6-87A8-4B17-8DD5-D283FF306F43}">
      <dsp:nvSpPr>
        <dsp:cNvPr id="0" name=""/>
        <dsp:cNvSpPr/>
      </dsp:nvSpPr>
      <dsp:spPr>
        <a:xfrm>
          <a:off x="1765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200" kern="1200" cap="none" noProof="0" dirty="0" smtClean="0"/>
            <a:t>Риба</a:t>
          </a:r>
          <a:endParaRPr lang="uk-UA" sz="3200" kern="1200" noProof="0" dirty="0"/>
        </a:p>
      </dsp:txBody>
      <dsp:txXfrm>
        <a:off x="176529" y="1894956"/>
        <a:ext cx="2043787" cy="720000"/>
      </dsp:txXfrm>
    </dsp:sp>
    <dsp:sp modelId="{894A70E3-FCC4-4F48-8C5C-58E5216C6BED}">
      <dsp:nvSpPr>
        <dsp:cNvPr id="0" name=""/>
        <dsp:cNvSpPr/>
      </dsp:nvSpPr>
      <dsp:spPr>
        <a:xfrm>
          <a:off x="2976518" y="25992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18428-FC5E-4A0D-9030-7EB8FE895D51}">
      <dsp:nvSpPr>
        <dsp:cNvPr id="0" name=""/>
        <dsp:cNvSpPr/>
      </dsp:nvSpPr>
      <dsp:spPr>
        <a:xfrm>
          <a:off x="324221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6B97F-177D-4E9D-9722-5D1F77ADF0C5}">
      <dsp:nvSpPr>
        <dsp:cNvPr id="0" name=""/>
        <dsp:cNvSpPr/>
      </dsp:nvSpPr>
      <dsp:spPr>
        <a:xfrm>
          <a:off x="257797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200" kern="1200" cap="none" noProof="0" dirty="0" smtClean="0"/>
            <a:t>Похід</a:t>
          </a:r>
          <a:endParaRPr lang="uk-UA" sz="3200" kern="1200" noProof="0" dirty="0"/>
        </a:p>
      </dsp:txBody>
      <dsp:txXfrm>
        <a:off x="2577979" y="1894956"/>
        <a:ext cx="2043787" cy="720000"/>
      </dsp:txXfrm>
    </dsp:sp>
    <dsp:sp modelId="{1EC827A1-F43E-4CCD-A6E0-0EDE27CADC79}">
      <dsp:nvSpPr>
        <dsp:cNvPr id="0" name=""/>
        <dsp:cNvSpPr/>
      </dsp:nvSpPr>
      <dsp:spPr>
        <a:xfrm>
          <a:off x="5377968" y="25992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07BF9-D3A5-4774-BF9F-5E6631029244}">
      <dsp:nvSpPr>
        <dsp:cNvPr id="0" name=""/>
        <dsp:cNvSpPr/>
      </dsp:nvSpPr>
      <dsp:spPr>
        <a:xfrm>
          <a:off x="5643660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F964E-B2E3-4995-8482-6CEAA1D8A97E}">
      <dsp:nvSpPr>
        <dsp:cNvPr id="0" name=""/>
        <dsp:cNvSpPr/>
      </dsp:nvSpPr>
      <dsp:spPr>
        <a:xfrm>
          <a:off x="4979429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200" kern="1200" cap="none" noProof="0" dirty="0" smtClean="0"/>
            <a:t>Табір</a:t>
          </a:r>
          <a:endParaRPr lang="uk-UA" sz="3200" kern="1200" noProof="0" dirty="0"/>
        </a:p>
      </dsp:txBody>
      <dsp:txXfrm>
        <a:off x="4979429" y="1894956"/>
        <a:ext cx="2043787" cy="720000"/>
      </dsp:txXfrm>
    </dsp:sp>
    <dsp:sp modelId="{5158CB0E-80DF-43C3-AED4-CBA636CBDCF2}">
      <dsp:nvSpPr>
        <dsp:cNvPr id="0" name=""/>
        <dsp:cNvSpPr/>
      </dsp:nvSpPr>
      <dsp:spPr>
        <a:xfrm>
          <a:off x="7779418" y="259926"/>
          <a:ext cx="1246710" cy="124671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77810-5483-4B9C-BD55-7E58EEAA81CC}">
      <dsp:nvSpPr>
        <dsp:cNvPr id="0" name=""/>
        <dsp:cNvSpPr/>
      </dsp:nvSpPr>
      <dsp:spPr>
        <a:xfrm>
          <a:off x="8045111" y="525618"/>
          <a:ext cx="715325" cy="7153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448C2-52A4-4AB3-9C8E-41A9DB568A7F}">
      <dsp:nvSpPr>
        <dsp:cNvPr id="0" name=""/>
        <dsp:cNvSpPr/>
      </dsp:nvSpPr>
      <dsp:spPr>
        <a:xfrm>
          <a:off x="7380880" y="1894956"/>
          <a:ext cx="204378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200" kern="1200" cap="none" noProof="0" dirty="0" smtClean="0"/>
            <a:t>Вітрило</a:t>
          </a:r>
          <a:endParaRPr lang="uk-UA" sz="3200" kern="1200" noProof="0" dirty="0"/>
        </a:p>
      </dsp:txBody>
      <dsp:txXfrm>
        <a:off x="7380880" y="1894956"/>
        <a:ext cx="2043787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8D533-56A7-44F9-AB5F-B12D35D0CCA4}">
      <dsp:nvSpPr>
        <dsp:cNvPr id="0" name=""/>
        <dsp:cNvSpPr/>
      </dsp:nvSpPr>
      <dsp:spPr>
        <a:xfrm>
          <a:off x="98960" y="389895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noProof="0" dirty="0" smtClean="0"/>
            <a:t>Крок 1</a:t>
          </a:r>
          <a:endParaRPr lang="uk-UA" sz="2600" kern="1200" noProof="0" dirty="0"/>
        </a:p>
      </dsp:txBody>
      <dsp:txXfrm>
        <a:off x="98960" y="389895"/>
        <a:ext cx="5917882" cy="537989"/>
      </dsp:txXfrm>
    </dsp:sp>
    <dsp:sp modelId="{B5E09CC3-072D-40C5-93CB-3CB61546DAC3}">
      <dsp:nvSpPr>
        <dsp:cNvPr id="0" name=""/>
        <dsp:cNvSpPr/>
      </dsp:nvSpPr>
      <dsp:spPr>
        <a:xfrm>
          <a:off x="9896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B5F30-562C-45F5-947C-105C96262837}">
      <dsp:nvSpPr>
        <dsp:cNvPr id="0" name=""/>
        <dsp:cNvSpPr/>
      </dsp:nvSpPr>
      <dsp:spPr>
        <a:xfrm>
          <a:off x="93075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96BDD2-A6C8-4432-8E71-D4E67320B8FF}">
      <dsp:nvSpPr>
        <dsp:cNvPr id="0" name=""/>
        <dsp:cNvSpPr/>
      </dsp:nvSpPr>
      <dsp:spPr>
        <a:xfrm>
          <a:off x="176320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AF1885-F2C6-4C50-A304-71F970C85713}">
      <dsp:nvSpPr>
        <dsp:cNvPr id="0" name=""/>
        <dsp:cNvSpPr/>
      </dsp:nvSpPr>
      <dsp:spPr>
        <a:xfrm>
          <a:off x="259499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109EC-43D0-4356-8840-1C174E169D4F}">
      <dsp:nvSpPr>
        <dsp:cNvPr id="0" name=""/>
        <dsp:cNvSpPr/>
      </dsp:nvSpPr>
      <dsp:spPr>
        <a:xfrm>
          <a:off x="342744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80C234-F277-4109-8F54-CBF87BE4B61B}">
      <dsp:nvSpPr>
        <dsp:cNvPr id="0" name=""/>
        <dsp:cNvSpPr/>
      </dsp:nvSpPr>
      <dsp:spPr>
        <a:xfrm>
          <a:off x="4259231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DC7889-4537-4EA1-8B7E-3B1E25B6DE4C}">
      <dsp:nvSpPr>
        <dsp:cNvPr id="0" name=""/>
        <dsp:cNvSpPr/>
      </dsp:nvSpPr>
      <dsp:spPr>
        <a:xfrm>
          <a:off x="5091680" y="927885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6F8A2D-B8E9-481F-97F6-8D8A2A54017A}">
      <dsp:nvSpPr>
        <dsp:cNvPr id="0" name=""/>
        <dsp:cNvSpPr/>
      </dsp:nvSpPr>
      <dsp:spPr>
        <a:xfrm>
          <a:off x="98960" y="1037475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noProof="0" dirty="0" smtClean="0"/>
            <a:t>Дістаньте спорядження</a:t>
          </a:r>
          <a:endParaRPr lang="uk-UA" sz="2600" b="1" kern="1200" noProof="0" dirty="0"/>
        </a:p>
      </dsp:txBody>
      <dsp:txXfrm>
        <a:off x="98960" y="1037475"/>
        <a:ext cx="5994814" cy="876723"/>
      </dsp:txXfrm>
    </dsp:sp>
    <dsp:sp modelId="{A4E32358-9FAF-4554-AC0F-5ED0792D2EF5}">
      <dsp:nvSpPr>
        <dsp:cNvPr id="0" name=""/>
        <dsp:cNvSpPr/>
      </dsp:nvSpPr>
      <dsp:spPr>
        <a:xfrm>
          <a:off x="98960" y="2142153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noProof="0" dirty="0" smtClean="0"/>
            <a:t>Крок 2</a:t>
          </a:r>
          <a:endParaRPr lang="uk-UA" sz="2600" kern="1200" noProof="0" dirty="0"/>
        </a:p>
      </dsp:txBody>
      <dsp:txXfrm>
        <a:off x="98960" y="2142153"/>
        <a:ext cx="5917882" cy="537989"/>
      </dsp:txXfrm>
    </dsp:sp>
    <dsp:sp modelId="{694975F8-4C8F-474E-82FD-B2D3B38E3CE9}">
      <dsp:nvSpPr>
        <dsp:cNvPr id="0" name=""/>
        <dsp:cNvSpPr/>
      </dsp:nvSpPr>
      <dsp:spPr>
        <a:xfrm>
          <a:off x="9896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61506E-F2BB-405D-A55B-BEB6F1374518}">
      <dsp:nvSpPr>
        <dsp:cNvPr id="0" name=""/>
        <dsp:cNvSpPr/>
      </dsp:nvSpPr>
      <dsp:spPr>
        <a:xfrm>
          <a:off x="93075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3EA23D-813A-4C2D-A537-8243C507CEB5}">
      <dsp:nvSpPr>
        <dsp:cNvPr id="0" name=""/>
        <dsp:cNvSpPr/>
      </dsp:nvSpPr>
      <dsp:spPr>
        <a:xfrm>
          <a:off x="176320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EDFA1-E5EE-473E-86DC-A299D77CF06C}">
      <dsp:nvSpPr>
        <dsp:cNvPr id="0" name=""/>
        <dsp:cNvSpPr/>
      </dsp:nvSpPr>
      <dsp:spPr>
        <a:xfrm>
          <a:off x="259499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DA10C-4B9C-4F99-9CE8-2F50B1F51829}">
      <dsp:nvSpPr>
        <dsp:cNvPr id="0" name=""/>
        <dsp:cNvSpPr/>
      </dsp:nvSpPr>
      <dsp:spPr>
        <a:xfrm>
          <a:off x="342744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A25454-564F-41D3-9BE8-A358F92A3958}">
      <dsp:nvSpPr>
        <dsp:cNvPr id="0" name=""/>
        <dsp:cNvSpPr/>
      </dsp:nvSpPr>
      <dsp:spPr>
        <a:xfrm>
          <a:off x="4259231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9A76A5-9999-4ECA-A9FA-4698A1E4CE80}">
      <dsp:nvSpPr>
        <dsp:cNvPr id="0" name=""/>
        <dsp:cNvSpPr/>
      </dsp:nvSpPr>
      <dsp:spPr>
        <a:xfrm>
          <a:off x="5091680" y="2680142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2532E9-08CE-4B0A-BCE0-D0BA22A7E592}">
      <dsp:nvSpPr>
        <dsp:cNvPr id="0" name=""/>
        <dsp:cNvSpPr/>
      </dsp:nvSpPr>
      <dsp:spPr>
        <a:xfrm>
          <a:off x="98960" y="2789732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noProof="0" dirty="0" smtClean="0"/>
            <a:t>Почніть займатися</a:t>
          </a:r>
          <a:endParaRPr lang="uk-UA" sz="2600" b="1" kern="1200" noProof="0" dirty="0"/>
        </a:p>
      </dsp:txBody>
      <dsp:txXfrm>
        <a:off x="98960" y="2789732"/>
        <a:ext cx="5994814" cy="876723"/>
      </dsp:txXfrm>
    </dsp:sp>
    <dsp:sp modelId="{6942386B-9CB3-42BD-8359-D4983AE6BE94}">
      <dsp:nvSpPr>
        <dsp:cNvPr id="0" name=""/>
        <dsp:cNvSpPr/>
      </dsp:nvSpPr>
      <dsp:spPr>
        <a:xfrm>
          <a:off x="98960" y="3894410"/>
          <a:ext cx="5917882" cy="537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rtlCol="0" anchor="b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noProof="0" dirty="0" smtClean="0"/>
            <a:t>Крок 3</a:t>
          </a:r>
          <a:endParaRPr lang="uk-UA" sz="2600" kern="1200" noProof="0" dirty="0"/>
        </a:p>
      </dsp:txBody>
      <dsp:txXfrm>
        <a:off x="98960" y="3894410"/>
        <a:ext cx="5917882" cy="537989"/>
      </dsp:txXfrm>
    </dsp:sp>
    <dsp:sp modelId="{F0B1E947-A6D5-46E6-8DF3-38B6CD902A99}">
      <dsp:nvSpPr>
        <dsp:cNvPr id="0" name=""/>
        <dsp:cNvSpPr/>
      </dsp:nvSpPr>
      <dsp:spPr>
        <a:xfrm>
          <a:off x="9896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7D383C-06AE-488E-BDDF-404AF7FBEC48}">
      <dsp:nvSpPr>
        <dsp:cNvPr id="0" name=""/>
        <dsp:cNvSpPr/>
      </dsp:nvSpPr>
      <dsp:spPr>
        <a:xfrm>
          <a:off x="93075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91157B-C2C1-4888-B216-C7ADFB07A709}">
      <dsp:nvSpPr>
        <dsp:cNvPr id="0" name=""/>
        <dsp:cNvSpPr/>
      </dsp:nvSpPr>
      <dsp:spPr>
        <a:xfrm>
          <a:off x="176320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334218-EB00-497D-B4E5-25842E5B4CD8}">
      <dsp:nvSpPr>
        <dsp:cNvPr id="0" name=""/>
        <dsp:cNvSpPr/>
      </dsp:nvSpPr>
      <dsp:spPr>
        <a:xfrm>
          <a:off x="259499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F9E2D2-B621-4521-9646-440AB7497F1F}">
      <dsp:nvSpPr>
        <dsp:cNvPr id="0" name=""/>
        <dsp:cNvSpPr/>
      </dsp:nvSpPr>
      <dsp:spPr>
        <a:xfrm>
          <a:off x="342744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022930-DC19-4D8D-99CA-22B6F67B4F8C}">
      <dsp:nvSpPr>
        <dsp:cNvPr id="0" name=""/>
        <dsp:cNvSpPr/>
      </dsp:nvSpPr>
      <dsp:spPr>
        <a:xfrm>
          <a:off x="4259231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D53426-11B8-4B93-9FA7-2E1EF814C7CC}">
      <dsp:nvSpPr>
        <dsp:cNvPr id="0" name=""/>
        <dsp:cNvSpPr/>
      </dsp:nvSpPr>
      <dsp:spPr>
        <a:xfrm>
          <a:off x="5091680" y="4432400"/>
          <a:ext cx="1384784" cy="1095904"/>
        </a:xfrm>
        <a:prstGeom prst="chevron">
          <a:avLst>
            <a:gd name="adj" fmla="val 7061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1CCBD6-3740-4106-ACAE-D6E331C7E2C9}">
      <dsp:nvSpPr>
        <dsp:cNvPr id="0" name=""/>
        <dsp:cNvSpPr/>
      </dsp:nvSpPr>
      <dsp:spPr>
        <a:xfrm>
          <a:off x="98960" y="4541990"/>
          <a:ext cx="5994814" cy="8767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rtlCol="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noProof="0" dirty="0" smtClean="0"/>
            <a:t>Практикуйтеся якомога більше</a:t>
          </a:r>
          <a:endParaRPr lang="uk-UA" sz="2600" b="1" kern="1200" noProof="0" dirty="0"/>
        </a:p>
      </dsp:txBody>
      <dsp:txXfrm>
        <a:off x="98960" y="4541990"/>
        <a:ext cx="5994814" cy="876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Список із листковими підписами піктограм"/>
  <dgm:desc val="Використовується для відображення непослідовних або згрупованих фрагментів інформації, супроводжуваних спорідненим візуальним вмістом. Рекомендовано для піктограм або маленьких зображень з короткими текстовими підписа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4237530B-6F3E-4C1B-8A40-2484222616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65F07C8-98AB-4E11-B3FA-E48FCEDB9E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F56C14-FA2C-416E-AEA8-89D19F15EA63}" type="datetime1">
              <a:rPr lang="uk-UA" smtClean="0"/>
              <a:t>18.12.2019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2F0F72-5E8E-496E-A6AD-2806A6047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A66CF72-931A-4D32-B985-E520240BC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E4A5E4-E11D-4071-A883-AA7C183D2E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6782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02C60-D091-4539-AA85-B34829F9C579}" type="datetime1">
              <a:rPr lang="uk-UA" smtClean="0"/>
              <a:pPr/>
              <a:t>18.12.2019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DBD86-A950-4035-A3DD-FF8A5736FB90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86420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39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979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504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C3DBD86-A950-4035-A3DD-FF8A5736FB90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603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dirty="0" smtClean="0"/>
              <a:t>Зразок підзаголовка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35CC8311-2C8F-4AA1-BBE3-51995347314B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 dirty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52C6D-120B-450D-815B-3FFEEFF8FFA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D4F284-D446-4231-92F4-81BA95BFF39C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0" name="Місце для тексту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1AF7A-147A-4651-B6E2-B11091BD7B8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sp>
        <p:nvSpPr>
          <p:cNvPr id="14" name="Текстове поле 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uk-UA" sz="8000" noProof="0" dirty="0" smtClean="0">
                <a:solidFill>
                  <a:schemeClr val="tx1"/>
                </a:solidFill>
                <a:effectLst/>
              </a:rPr>
              <a:t>"</a:t>
            </a:r>
            <a:endParaRPr lang="uk-UA" sz="8000" noProof="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Текстове поле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uk-UA" sz="8000" noProof="0" dirty="0" smtClean="0">
                <a:solidFill>
                  <a:schemeClr val="tx1"/>
                </a:solidFill>
                <a:effectLst/>
              </a:rPr>
              <a:t>"</a:t>
            </a:r>
            <a:endParaRPr lang="uk-UA" sz="8000" noProof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Пряма сполучна лінія 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037C12-2AED-437B-9E9F-4FBB3676E52D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4" name="Місце для тексту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BD8A2-DC9F-4DE3-A285-4D24AA01ABDD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sp>
        <p:nvSpPr>
          <p:cNvPr id="12" name="Текстове поле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uk-UA" sz="8000" noProof="0" dirty="0" smtClean="0">
                <a:solidFill>
                  <a:schemeClr val="tx1"/>
                </a:solidFill>
                <a:effectLst/>
              </a:rPr>
              <a:t>"</a:t>
            </a:r>
            <a:endParaRPr lang="uk-UA" sz="8000" noProof="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Текстове поле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uk-UA" sz="8000" noProof="0" dirty="0" smtClean="0">
                <a:solidFill>
                  <a:schemeClr val="tx1"/>
                </a:solidFill>
                <a:effectLst/>
              </a:rPr>
              <a:t>"</a:t>
            </a:r>
            <a:endParaRPr lang="uk-UA" sz="8000" noProof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Пряма сполучна лінія 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 або 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1" name="Місце для тексту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02019-D393-4E67-B27A-44AB60ABE6F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F5F6CA-4FD9-4058-8072-B1FE61917FC3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4" name="Пряма сполучна ліні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B11FC-098D-4E06-A714-887B814B0479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4" name="Пряма сполучна лінія 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 сполучна лінія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2E053D-840F-46D3-A18C-4DDCE402B864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AB1338-AFAB-4140-8DC2-ED27023E7409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 сполучна лінія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E873B7-8C31-4B94-946F-4B1E2513A2B8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40EBCB-22BE-41A8-98E4-FD85B05A7A7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8" name="Пряма сполучна лінія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44A175-06D7-4C58-BEEC-C23DC50316D9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4" name="Пряма сполучна ліні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D519C-78C1-486F-A71D-F9FCA1B01EA5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27D84-1E8A-4CE0-9775-9DEA3C2F429E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cxnSp>
        <p:nvCxnSpPr>
          <p:cNvPr id="16" name="Пряма сполучна лінія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7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 noProof="0" dirty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54BEF4-81C1-44D7-B09B-0CF889082EF1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повнювач для заголовка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39F014D-469B-4F1E-9863-4CD1FEC9DC9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ображення 4" descr="Скелястий пляж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Група 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Полілінія 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grpSp>
          <p:nvGrpSpPr>
            <p:cNvPr id="12" name="Група 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Кільце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Кільце 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Кільце 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Кільце 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94219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uk-UA" sz="2800" dirty="0" smtClean="0"/>
              <a:t>ОФОРМЛЕННЯ "ОРГАНІКА" ДЛЯ ВІДПОЧИНКУ</a:t>
            </a:r>
            <a:endParaRPr lang="uk-UA" sz="28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endParaRPr lang="uk-UA" dirty="0"/>
          </a:p>
        </p:txBody>
      </p: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Графіка 6" descr="Пальма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Графіка 16" descr="Пляжний м’яч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Графіка 19" descr="Відерце та лопатка">
            <a:extLst>
              <a:ext uri="{FF2B5EF4-FFF2-40B4-BE49-F238E27FC236}">
                <a16:creationId xmlns:a16="http://schemas.microsoft.com/office/drawing/2014/main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>
                <a:solidFill>
                  <a:srgbClr val="262626"/>
                </a:solidFill>
              </a:rPr>
              <a:t>ЗНАЙДІТЬ РОЗВАГИ ДО СМАКУ</a:t>
            </a:r>
            <a:endParaRPr lang="uk-UA" dirty="0">
              <a:solidFill>
                <a:srgbClr val="262626"/>
              </a:solidFill>
            </a:endParaRPr>
          </a:p>
        </p:txBody>
      </p:sp>
      <p:graphicFrame>
        <p:nvGraphicFramePr>
          <p:cNvPr id="24" name="Заповнювач для вмісту 8" descr="Інтелектуальні піктограми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1243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649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ямокутник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0" name="Прямокутник 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2" name="Прямокутник 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31" y="954756"/>
            <a:ext cx="3244274" cy="4946003"/>
          </a:xfrm>
        </p:spPr>
        <p:txBody>
          <a:bodyPr rtlCol="0">
            <a:normAutofit/>
          </a:bodyPr>
          <a:lstStyle/>
          <a:p>
            <a:pPr rtl="0"/>
            <a:r>
              <a:rPr lang="uk-UA" sz="3600" dirty="0" smtClean="0">
                <a:solidFill>
                  <a:srgbClr val="FFFFFF"/>
                </a:solidFill>
              </a:rPr>
              <a:t>КРОКИ ДО ЧУДОВОГО ВІДПОЧИНКУ</a:t>
            </a:r>
            <a:endParaRPr lang="uk-UA" sz="3600" dirty="0">
              <a:solidFill>
                <a:srgbClr val="FFFFFF"/>
              </a:solidFill>
            </a:endParaRPr>
          </a:p>
        </p:txBody>
      </p:sp>
      <p:sp>
        <p:nvSpPr>
          <p:cNvPr id="14" name="Прямокутник 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graphicFrame>
        <p:nvGraphicFramePr>
          <p:cNvPr id="7" name="Місце для вмісту 6" descr="SmartArt">
            <a:extLst>
              <a:ext uri="{FF2B5EF4-FFF2-40B4-BE49-F238E27FC236}">
                <a16:creationId xmlns:a16="http://schemas.microsoft.com/office/drawing/2014/main" id="{B2E1BEE4-C00C-453D-A483-736EC14BB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202000"/>
              </p:ext>
            </p:extLst>
          </p:nvPr>
        </p:nvGraphicFramePr>
        <p:xfrm>
          <a:off x="5158661" y="311340"/>
          <a:ext cx="6575425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7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Зображення 53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Прямокутник 57">
            <a:extLst>
              <a:ext uri="{FF2B5EF4-FFF2-40B4-BE49-F238E27FC236}">
                <a16:creationId xmlns:a16="http://schemas.microsoft.com/office/drawing/2014/main" id="{221A9CB9-F531-48D3-A506-95FE2534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id="{8FD39BF5-DFD4-40A5-8009-2EA1391AB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5" name="Зображення 4" descr="Мушля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480691" y="494555"/>
            <a:ext cx="11227442" cy="5883296"/>
          </a:xfrm>
          <a:prstGeom prst="rect">
            <a:avLst/>
          </a:prstGeom>
        </p:spPr>
      </p:pic>
      <p:grpSp>
        <p:nvGrpSpPr>
          <p:cNvPr id="62" name="Група 61">
            <a:extLst>
              <a:ext uri="{FF2B5EF4-FFF2-40B4-BE49-F238E27FC236}">
                <a16:creationId xmlns:a16="http://schemas.microsoft.com/office/drawing/2014/main" id="{3A0F723F-8F96-43F7-9D99-0D837624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Група 62">
              <a:extLst>
                <a:ext uri="{FF2B5EF4-FFF2-40B4-BE49-F238E27FC236}">
                  <a16:creationId xmlns:a16="http://schemas.microsoft.com/office/drawing/2014/main" id="{F1B4D856-F364-4DDD-BC91-4D024A825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Овал 72">
                <a:extLst>
                  <a:ext uri="{FF2B5EF4-FFF2-40B4-BE49-F238E27FC236}">
                    <a16:creationId xmlns:a16="http://schemas.microsoft.com/office/drawing/2014/main" id="{72F1CBC0-365A-4E91-A63B-B7599EDED5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/>
              </a:p>
            </p:txBody>
          </p:sp>
          <p:sp>
            <p:nvSpPr>
              <p:cNvPr id="52" name="Кільце 38">
                <a:extLst>
                  <a:ext uri="{FF2B5EF4-FFF2-40B4-BE49-F238E27FC236}">
                    <a16:creationId xmlns:a16="http://schemas.microsoft.com/office/drawing/2014/main" id="{BE55A32E-C79F-4FD7-8BA4-7F3613D7B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Група 63">
              <a:extLst>
                <a:ext uri="{FF2B5EF4-FFF2-40B4-BE49-F238E27FC236}">
                  <a16:creationId xmlns:a16="http://schemas.microsoft.com/office/drawing/2014/main" id="{B22DCA41-FD40-45D5-A909-60754B58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Овал 70">
                <a:extLst>
                  <a:ext uri="{FF2B5EF4-FFF2-40B4-BE49-F238E27FC236}">
                    <a16:creationId xmlns:a16="http://schemas.microsoft.com/office/drawing/2014/main" id="{03F3D55A-B20B-496C-B8DC-9E0C593E9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/>
              </a:p>
            </p:txBody>
          </p:sp>
          <p:sp>
            <p:nvSpPr>
              <p:cNvPr id="55" name="Кільце 36">
                <a:extLst>
                  <a:ext uri="{FF2B5EF4-FFF2-40B4-BE49-F238E27FC236}">
                    <a16:creationId xmlns:a16="http://schemas.microsoft.com/office/drawing/2014/main" id="{60221C8D-9A7A-4F34-AEE0-CF6BE6A4F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Група 64">
              <a:extLst>
                <a:ext uri="{FF2B5EF4-FFF2-40B4-BE49-F238E27FC236}">
                  <a16:creationId xmlns:a16="http://schemas.microsoft.com/office/drawing/2014/main" id="{B7419ED5-1433-4FFB-A272-D18229B04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Овал 68">
                <a:extLst>
                  <a:ext uri="{FF2B5EF4-FFF2-40B4-BE49-F238E27FC236}">
                    <a16:creationId xmlns:a16="http://schemas.microsoft.com/office/drawing/2014/main" id="{8CBEE95B-136E-45DC-90DC-5E7C76EB4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/>
              </a:p>
            </p:txBody>
          </p:sp>
          <p:sp>
            <p:nvSpPr>
              <p:cNvPr id="59" name="Кільце 34">
                <a:extLst>
                  <a:ext uri="{FF2B5EF4-FFF2-40B4-BE49-F238E27FC236}">
                    <a16:creationId xmlns:a16="http://schemas.microsoft.com/office/drawing/2014/main" id="{7A142A39-09DE-427E-98BE-AB81BBA21A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Група 65">
              <a:extLst>
                <a:ext uri="{FF2B5EF4-FFF2-40B4-BE49-F238E27FC236}">
                  <a16:creationId xmlns:a16="http://schemas.microsoft.com/office/drawing/2014/main" id="{C6260297-94CB-4B81-B325-16CE9D23D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Овал 66">
                <a:extLst>
                  <a:ext uri="{FF2B5EF4-FFF2-40B4-BE49-F238E27FC236}">
                    <a16:creationId xmlns:a16="http://schemas.microsoft.com/office/drawing/2014/main" id="{2CFE29B2-BBC3-4B31-9C8A-D8378E5CE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/>
              </a:p>
            </p:txBody>
          </p:sp>
          <p:sp>
            <p:nvSpPr>
              <p:cNvPr id="75" name="Кільце 32">
                <a:extLst>
                  <a:ext uri="{FF2B5EF4-FFF2-40B4-BE49-F238E27FC236}">
                    <a16:creationId xmlns:a16="http://schemas.microsoft.com/office/drawing/2014/main" id="{9A38BB73-EDDD-49D1-A06C-2B793E000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uk-UA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F001B-64F9-495D-AEA3-E3764742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sz="7200" dirty="0" smtClean="0">
                <a:solidFill>
                  <a:schemeClr val="bg1"/>
                </a:solidFill>
              </a:rPr>
              <a:t>КОНТАКТНА ІНФОРМАЦІЯ</a:t>
            </a:r>
            <a:endParaRPr lang="uk-UA" sz="7200" dirty="0">
              <a:solidFill>
                <a:schemeClr val="bg1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A346C0-D253-452B-804F-FCA56557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uk-UA" sz="2100" dirty="0" smtClean="0">
                <a:solidFill>
                  <a:schemeClr val="bg1"/>
                </a:solidFill>
              </a:rPr>
              <a:t>abc@example.com	</a:t>
            </a:r>
            <a:endParaRPr lang="uk-UA" sz="2100" dirty="0">
              <a:solidFill>
                <a:schemeClr val="bg1"/>
              </a:solidFill>
            </a:endParaRPr>
          </a:p>
        </p:txBody>
      </p:sp>
      <p:cxnSp>
        <p:nvCxnSpPr>
          <p:cNvPr id="76" name="Пряма сполучна лінія 75">
            <a:extLst>
              <a:ext uri="{FF2B5EF4-FFF2-40B4-BE49-F238E27FC236}">
                <a16:creationId xmlns:a16="http://schemas.microsoft.com/office/drawing/2014/main" id="{9135029A-5B59-4B80-8F56-B7BB132D6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1407BB-19AF-4059-8191-DED6DB66D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2FB02F-45D9-43FA-84AE-288820E226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8D3906-6C4B-4C66-BE68-0D1FA2ED44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Широкий екран</PresentationFormat>
  <Paragraphs>19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Природа</vt:lpstr>
      <vt:lpstr>ОФОРМЛЕННЯ "ОРГАНІКА" ДЛЯ ВІДПОЧИНКУ</vt:lpstr>
      <vt:lpstr>ЗНАЙДІТЬ РОЗВАГИ ДО СМАКУ</vt:lpstr>
      <vt:lpstr>КРОКИ ДО ЧУДОВОГО ВІДПОЧИНКУ</vt:lpstr>
      <vt:lpstr>КОНТАКТНА ІНФОРМАЦІЯ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2019-05-14T07:03:42Z</dcterms:created>
  <dcterms:modified xsi:type="dcterms:W3CDTF">2019-12-18T06:59:21Z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