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autoCompressPictures="0" rtl="false">
  <p:sldMasterIdLst>
    <p:sldMasterId id="2147483696" r:id="rId1"/>
  </p:sldMasterIdLst>
  <p:sldIdLst>
    <p:sldId id="256" r:id="rId2"/>
  </p:sldIdLst>
  <p:sldSz cx="12192000" cy="6858000"/>
  <p:notesSz cx="6858000" cy="9144000"/>
  <p:defaultTextStyle>
    <a:defPPr rtl="false">
      <a:defRPr lang="uk-UA"/>
    </a:defPPr>
    <a:lvl1pPr marL="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93" d="100"/>
          <a:sy n="93" d="100"/>
        </p:scale>
        <p:origin x="84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p="http://schemas.openxmlformats.org/presentationml/2006/main" xmlns:a="http://schemas.openxmlformats.org/drawingml/2006/main" xmlns:r="http://schemas.openxmlformats.org/officeDocument/2006/relationships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uk"/>
              <a:t>Зразок заголовка</a:t>
            </a:r>
            <a:endParaRPr lang="en-US" dirty="0"/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/>
          </p:nvPr>
        </p:nvSpPr>
        <p:spPr/>
        <p:txBody>
          <a:bodyPr vert="eaVert" rtlCol="false"/>
          <a:lstStyle/>
          <a:p>
            <a:pPr lvl="0" rtl="false"/>
            <a:r>
              <a:rPr lang="uk"/>
              <a:t>Зразки заголовків</a:t>
            </a:r>
          </a:p>
          <a:p>
            <a:pPr lvl="1" rtl="false"/>
            <a:r>
              <a:rPr lang="uk"/>
              <a:t>Другий рівень</a:t>
            </a:r>
          </a:p>
          <a:p>
            <a:pPr lvl="2" rtl="false"/>
            <a:r>
              <a:rPr lang="uk"/>
              <a:t>Третій рівень</a:t>
            </a:r>
          </a:p>
          <a:p>
            <a:pPr lvl="3" rtl="false"/>
            <a:r>
              <a:rPr lang="uk"/>
              <a:t>Четвертий рівень</a:t>
            </a:r>
          </a:p>
          <a:p>
            <a:pPr lvl="4" rtl="false"/>
            <a:r>
              <a:rPr lang="uk"/>
              <a:t>П’ятий рівень</a:t>
            </a:r>
            <a:endParaRPr lang="en-US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E9F9C37B-1D36-470B-8223-D6C91242EC14}" type="datetimeFigureOut">
              <a:rPr lang="en-US" dirty="0"/>
              <a:t>01.12.2015</a:t>
            </a:fld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8A7A6979-0714-4377-B894-6BE4C2D6E202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a="http://schemas.openxmlformats.org/drawingml/2006/main" xmlns:r="http://schemas.openxmlformats.org/officeDocument/2006/relationships" type="title" preserve="1">
  <p:cSld name="Титульни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 rtlCol="false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pPr rtl="false"/>
            <a:r>
              <a:rPr lang="uk"/>
              <a:t>Зразок заголовка</a:t>
            </a:r>
            <a:endParaRPr lang="en-US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 rtlCol="false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false"/>
            <a:r>
              <a:rPr lang="uk"/>
              <a:t>Клацніть, щоб змінити стиль зразка підзаголовка</a:t>
            </a:r>
            <a:endParaRPr lang="en-US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1160EA64-D806-43AC-9DF2-F8C432F32B4C}" type="datetimeFigureOut">
              <a:rPr lang="en-US" dirty="0"/>
              <a:t>01.12.2015</a:t>
            </a:fld>
            <a:endParaRPr lang="en-US" dirty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8A7A6979-0714-4377-B894-6BE4C2D6E202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p="http://schemas.openxmlformats.org/presentationml/2006/main" xmlns:a="http://schemas.openxmlformats.org/drawingml/2006/main" xmlns:r="http://schemas.openxmlformats.org/officeDocument/2006/relationships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 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 rtlCol="false"/>
          <a:lstStyle/>
          <a:p>
            <a:pPr rtl="false"/>
            <a:r>
              <a:rPr lang="uk"/>
              <a:t>Зразок заголовка</a:t>
            </a:r>
            <a:endParaRPr lang="en-US" dirty="0"/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 rtlCol="false"/>
          <a:lstStyle/>
          <a:p>
            <a:pPr lvl="0" rtl="false"/>
            <a:r>
              <a:rPr lang="uk"/>
              <a:t>Зразки заголовків</a:t>
            </a:r>
          </a:p>
          <a:p>
            <a:pPr lvl="1" rtl="false"/>
            <a:r>
              <a:rPr lang="uk"/>
              <a:t>Другий рівень</a:t>
            </a:r>
          </a:p>
          <a:p>
            <a:pPr lvl="2" rtl="false"/>
            <a:r>
              <a:rPr lang="uk"/>
              <a:t>Третій рівень</a:t>
            </a:r>
          </a:p>
          <a:p>
            <a:pPr lvl="3" rtl="false"/>
            <a:r>
              <a:rPr lang="uk"/>
              <a:t>Четвертий рівень</a:t>
            </a:r>
          </a:p>
          <a:p>
            <a:pPr lvl="4" rtl="false"/>
            <a:r>
              <a:rPr lang="uk"/>
              <a:t>П’ятий рівень</a:t>
            </a:r>
            <a:endParaRPr lang="en-US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67C6F52A-A82B-47A2-A83A-8C4C91F2D59F}" type="datetimeFigureOut">
              <a:rPr lang="en-US" dirty="0"/>
              <a:t>01.12.2015</a:t>
            </a:fld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8A7A6979-0714-4377-B894-6BE4C2D6E202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p="http://schemas.openxmlformats.org/presentationml/2006/main" xmlns:a="http://schemas.openxmlformats.org/drawingml/2006/main" xmlns:r="http://schemas.openxmlformats.org/officeDocument/2006/relationships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uk"/>
              <a:t>Зразок заголовка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false"/>
          <a:lstStyle/>
          <a:p>
            <a:pPr lvl="0" rtl="false"/>
            <a:r>
              <a:rPr lang="uk"/>
              <a:t>Зразки заголовків</a:t>
            </a:r>
          </a:p>
          <a:p>
            <a:pPr lvl="1" rtl="false"/>
            <a:r>
              <a:rPr lang="uk"/>
              <a:t>Другий рівень</a:t>
            </a:r>
          </a:p>
          <a:p>
            <a:pPr lvl="2" rtl="false"/>
            <a:r>
              <a:rPr lang="uk"/>
              <a:t>Третій рівень</a:t>
            </a:r>
          </a:p>
          <a:p>
            <a:pPr lvl="3" rtl="false"/>
            <a:r>
              <a:rPr lang="uk"/>
              <a:t>Четвертий рівень</a:t>
            </a:r>
          </a:p>
          <a:p>
            <a:pPr lvl="4" rtl="false"/>
            <a:r>
              <a:rPr lang="uk"/>
              <a:t>П’ятий рівень</a:t>
            </a:r>
            <a:endParaRPr lang="en-US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F070A7B3-6521-4DCA-87E5-044747A908C1}" type="datetimeFigureOut">
              <a:rPr lang="en-US" dirty="0"/>
              <a:t>01.12.2015</a:t>
            </a:fld>
            <a:endParaRPr lang="en-US" dirty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8A7A6979-0714-4377-B894-6BE4C2D6E202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p="http://schemas.openxmlformats.org/presentationml/2006/main" xmlns:a="http://schemas.openxmlformats.org/drawingml/2006/main" xmlns:r="http://schemas.openxmlformats.org/officeDocument/2006/relationships" type="secHead" preserve="1">
  <p:cSld name="Заголовок розділу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 rtlCol="false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pPr rtl="false"/>
            <a:r>
              <a:rPr lang="uk"/>
              <a:t>Зразок заголовка</a:t>
            </a:r>
            <a:endParaRPr lang="en-US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 rtlCol="false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uk"/>
              <a:t>Зразки заголовків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1160EA64-D806-43AC-9DF2-F8C432F32B4C}" type="datetimeFigureOut">
              <a:rPr lang="en-US" dirty="0"/>
              <a:t>01.12.2015</a:t>
            </a:fld>
            <a:endParaRPr lang="en-US" dirty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8A7A6979-0714-4377-B894-6BE4C2D6E202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p="http://schemas.openxmlformats.org/presentationml/2006/main" xmlns:a="http://schemas.openxmlformats.org/drawingml/2006/main" xmlns:r="http://schemas.openxmlformats.org/officeDocument/2006/relationships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uk"/>
              <a:t>Зразок заголовка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 rtlCol="false"/>
          <a:lstStyle/>
          <a:p>
            <a:pPr lvl="0" rtl="false"/>
            <a:r>
              <a:rPr lang="uk"/>
              <a:t>Зразки заголовків</a:t>
            </a:r>
          </a:p>
          <a:p>
            <a:pPr lvl="1" rtl="false"/>
            <a:r>
              <a:rPr lang="uk"/>
              <a:t>Другий рівень</a:t>
            </a:r>
          </a:p>
          <a:p>
            <a:pPr lvl="2" rtl="false"/>
            <a:r>
              <a:rPr lang="uk"/>
              <a:t>Третій рівень</a:t>
            </a:r>
          </a:p>
          <a:p>
            <a:pPr lvl="3" rtl="false"/>
            <a:r>
              <a:rPr lang="uk"/>
              <a:t>Четвертий рівень</a:t>
            </a:r>
          </a:p>
          <a:p>
            <a:pPr lvl="4" rtl="false"/>
            <a:r>
              <a:rPr lang="uk"/>
              <a:t>П’ятий рівень</a:t>
            </a:r>
            <a:endParaRPr lang="en-US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 rtlCol="false"/>
          <a:lstStyle/>
          <a:p>
            <a:pPr lvl="0" rtl="false"/>
            <a:r>
              <a:rPr lang="uk"/>
              <a:t>Зразки заголовків</a:t>
            </a:r>
          </a:p>
          <a:p>
            <a:pPr lvl="1" rtl="false"/>
            <a:r>
              <a:rPr lang="uk"/>
              <a:t>Другий рівень</a:t>
            </a:r>
          </a:p>
          <a:p>
            <a:pPr lvl="2" rtl="false"/>
            <a:r>
              <a:rPr lang="uk"/>
              <a:t>Третій рівень</a:t>
            </a:r>
          </a:p>
          <a:p>
            <a:pPr lvl="3" rtl="false"/>
            <a:r>
              <a:rPr lang="uk"/>
              <a:t>Четвертий рівень</a:t>
            </a:r>
          </a:p>
          <a:p>
            <a:pPr lvl="4" rtl="false"/>
            <a:r>
              <a:rPr lang="uk"/>
              <a:t>П’ятий рівень</a:t>
            </a:r>
            <a:endParaRPr lang="en-US" dirty="0"/>
          </a:p>
        </p:txBody>
      </p:sp>
      <p:sp>
        <p:nvSpPr>
          <p:cNvPr id="8" name="Місце для дати 7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AB134690-1557-4C89-A502-4959FE7FAD70}" type="datetimeFigureOut">
              <a:rPr lang="en-US" dirty="0"/>
              <a:t>01.12.2015</a:t>
            </a:fld>
            <a:endParaRPr lang="en-US" dirty="0"/>
          </a:p>
        </p:txBody>
      </p:sp>
      <p:sp>
        <p:nvSpPr>
          <p:cNvPr id="9" name="Місце для нижнього колонтитула 8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10" name="Місце для номера слайда 9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8A7A6979-0714-4377-B894-6BE4C2D6E202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p="http://schemas.openxmlformats.org/presentationml/2006/main" xmlns:a="http://schemas.openxmlformats.org/drawingml/2006/main" xmlns:r="http://schemas.openxmlformats.org/officeDocument/2006/relationships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 rtlCol="false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uk"/>
              <a:t>Зразки заголовків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 rtlCol="false"/>
          <a:lstStyle/>
          <a:p>
            <a:pPr lvl="0" rtl="false"/>
            <a:r>
              <a:rPr lang="uk"/>
              <a:t>Зразки заголовків</a:t>
            </a:r>
          </a:p>
          <a:p>
            <a:pPr lvl="1" rtl="false"/>
            <a:r>
              <a:rPr lang="uk"/>
              <a:t>Другий рівень</a:t>
            </a:r>
          </a:p>
          <a:p>
            <a:pPr lvl="2" rtl="false"/>
            <a:r>
              <a:rPr lang="uk"/>
              <a:t>Третій рівень</a:t>
            </a:r>
          </a:p>
          <a:p>
            <a:pPr lvl="3" rtl="false"/>
            <a:r>
              <a:rPr lang="uk"/>
              <a:t>Четвертий рівень</a:t>
            </a:r>
          </a:p>
          <a:p>
            <a:pPr lvl="4" rtl="false"/>
            <a:r>
              <a:rPr lang="uk"/>
              <a:t>П’ятий рівень</a:t>
            </a:r>
            <a:endParaRPr lang="en-US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 rtlCol="false"/>
          <a:lstStyle>
            <a:lvl5pPr>
              <a:defRPr/>
            </a:lvl5pPr>
          </a:lstStyle>
          <a:p>
            <a:pPr lvl="0" rtl="false"/>
            <a:r>
              <a:rPr lang="uk"/>
              <a:t>Зразки заголовків</a:t>
            </a:r>
          </a:p>
          <a:p>
            <a:pPr lvl="1" rtl="false"/>
            <a:r>
              <a:rPr lang="uk"/>
              <a:t>Другий рівень</a:t>
            </a:r>
          </a:p>
          <a:p>
            <a:pPr lvl="2" rtl="false"/>
            <a:r>
              <a:rPr lang="uk"/>
              <a:t>Третій рівень</a:t>
            </a:r>
          </a:p>
          <a:p>
            <a:pPr lvl="3" rtl="false"/>
            <a:r>
              <a:rPr lang="uk"/>
              <a:t>Четвертий рівень</a:t>
            </a:r>
          </a:p>
          <a:p>
            <a:pPr lvl="4" rtl="false"/>
            <a:r>
              <a:rPr lang="uk"/>
              <a:t>П’ятий рівень</a:t>
            </a:r>
            <a:endParaRPr lang="en-US" dirty="0"/>
          </a:p>
        </p:txBody>
      </p:sp>
      <p:sp>
        <p:nvSpPr>
          <p:cNvPr id="11" name="Місце для тексту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 rtlCol="false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uk"/>
              <a:t>Зразки заголовків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F7D4976-E339-4826-83B7-FBD03F55ECF8}" type="datetimeFigureOut">
              <a:rPr lang="en-US" dirty="0"/>
              <a:t>01.12.2015</a:t>
            </a:fld>
            <a:endParaRPr lang="en-US" dirty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8A7A6979-0714-4377-B894-6BE4C2D6E202}" type="slidenum">
              <a:rPr lang="en-US" dirty="0"/>
              <a:t>‹№›</a:t>
            </a:fld>
            <a:endParaRPr lang="en-US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uk"/>
              <a:t>Зразок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p="http://schemas.openxmlformats.org/presentationml/2006/main" xmlns:a="http://schemas.openxmlformats.org/drawingml/2006/main" xmlns:r="http://schemas.openxmlformats.org/officeDocument/2006/relationships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uk"/>
              <a:t>Зразок заголовка</a:t>
            </a:r>
            <a:endParaRPr lang="en-US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E1037C31-9E7A-4F99-8774-A0E530DE1A42}" type="datetimeFigureOut">
              <a:rPr lang="en-US" dirty="0"/>
              <a:t>01.12.2015</a:t>
            </a:fld>
            <a:endParaRPr lang="en-US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8A7A6979-0714-4377-B894-6BE4C2D6E202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p="http://schemas.openxmlformats.org/presentationml/2006/main" xmlns:a="http://schemas.openxmlformats.org/drawingml/2006/main" xmlns:r="http://schemas.openxmlformats.org/officeDocument/2006/relationships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C278504F-A551-4DE0-9316-4DCD1D8CC752}" type="datetimeFigureOut">
              <a:rPr lang="en-US" dirty="0"/>
              <a:t>01.12.2015</a:t>
            </a:fld>
            <a:endParaRPr lang="en-US" dirty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8A7A6979-0714-4377-B894-6BE4C2D6E202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p="http://schemas.openxmlformats.org/presentationml/2006/main" xmlns:a="http://schemas.openxmlformats.org/drawingml/2006/main" xmlns:r="http://schemas.openxmlformats.org/officeDocument/2006/relationships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кутник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 rtlCol="false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pPr rtl="false"/>
            <a:r>
              <a:rPr lang="uk"/>
              <a:t>Зразок заголовка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 rtlCol="false"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false"/>
            <a:r>
              <a:rPr lang="uk"/>
              <a:t>Зразки заголовків</a:t>
            </a:r>
          </a:p>
          <a:p>
            <a:pPr lvl="1" rtl="false"/>
            <a:r>
              <a:rPr lang="uk"/>
              <a:t>Другий рівень</a:t>
            </a:r>
          </a:p>
          <a:p>
            <a:pPr lvl="2" rtl="false"/>
            <a:r>
              <a:rPr lang="uk"/>
              <a:t>Третій рівень</a:t>
            </a:r>
          </a:p>
          <a:p>
            <a:pPr lvl="3" rtl="false"/>
            <a:r>
              <a:rPr lang="uk"/>
              <a:t>Четвертий рівень</a:t>
            </a:r>
          </a:p>
          <a:p>
            <a:pPr lvl="4" rtl="false"/>
            <a:r>
              <a:rPr lang="uk"/>
              <a:t>П’ятий рівень</a:t>
            </a:r>
            <a:endParaRPr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 rtlCol="false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uk"/>
              <a:t>Зразки заголовків</a:t>
            </a:r>
          </a:p>
        </p:txBody>
      </p:sp>
      <p:sp>
        <p:nvSpPr>
          <p:cNvPr id="9" name="Місце для дати 8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D1BE4249-C0D0-4B06-8692-E8BB871AF643}" type="datetimeFigureOut">
              <a:rPr lang="en-US" dirty="0"/>
              <a:t>01.12.2015</a:t>
            </a:fld>
            <a:endParaRPr lang="en-US" dirty="0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 rtlCol="false"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rtl="false"/>
            <a:endParaRPr lang="en-US" dirty="0"/>
          </a:p>
        </p:txBody>
      </p:sp>
      <p:sp>
        <p:nvSpPr>
          <p:cNvPr id="11" name="Місце для номера слайда 10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8A7A6979-0714-4377-B894-6BE4C2D6E202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11.xml><?xml version="1.0" encoding="utf-8"?>
<p:sldLayout xmlns:p="http://schemas.openxmlformats.org/presentationml/2006/main" xmlns:a="http://schemas.openxmlformats.org/drawingml/2006/main" xmlns:r="http://schemas.openxmlformats.org/officeDocument/2006/relationships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кутник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 rtlCol="false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pPr rtl="false"/>
            <a:r>
              <a:rPr lang="uk"/>
              <a:t>Зразок заголовка</a:t>
            </a:r>
            <a:endParaRPr lang="en-US" dirty="0"/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 rtlCol="false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false"/>
            <a:r>
              <a:rPr lang="uk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 rtlCol="false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uk"/>
              <a:t>Зразки заголовків</a:t>
            </a:r>
          </a:p>
        </p:txBody>
      </p:sp>
      <p:sp>
        <p:nvSpPr>
          <p:cNvPr id="8" name="Місце для дати 7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 rtl="false"/>
            <a:fld id="{042B0DB6-F5C7-45FB-8CF3-31B45F9C2DAC}" type="datetimeFigureOut">
              <a:rPr lang="en-US" dirty="0"/>
              <a:t>01.12.2015</a:t>
            </a:fld>
            <a:endParaRPr lang="en-US" dirty="0"/>
          </a:p>
        </p:txBody>
      </p:sp>
      <p:sp>
        <p:nvSpPr>
          <p:cNvPr id="9" name="Місце для нижнього колонтитула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 rtlCol="false"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rtl="false"/>
            <a:endParaRPr lang="en-US" dirty="0"/>
          </a:p>
        </p:txBody>
      </p:sp>
      <p:sp>
        <p:nvSpPr>
          <p:cNvPr id="10" name="Місце для номера слайда 9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8A7A6979-0714-4377-B894-6BE4C2D6E202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false" anchor="ctr">
            <a:normAutofit/>
          </a:bodyPr>
          <a:lstStyle/>
          <a:p>
            <a:pPr rtl="false"/>
            <a:r>
              <a:rPr lang="uk"/>
              <a:t>Зразок заголовка</a:t>
            </a:r>
            <a:endParaRPr lang="en-US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false">
            <a:normAutofit/>
          </a:bodyPr>
          <a:lstStyle/>
          <a:p>
            <a:pPr lvl="0" rtl="false"/>
            <a:r>
              <a:rPr lang="uk"/>
              <a:t>Зразок тексту</a:t>
            </a:r>
          </a:p>
          <a:p>
            <a:pPr lvl="1" rtl="false"/>
            <a:r>
              <a:rPr lang="uk"/>
              <a:t>Другий рівень</a:t>
            </a:r>
          </a:p>
          <a:p>
            <a:pPr lvl="2" rtl="false"/>
            <a:r>
              <a:rPr lang="uk"/>
              <a:t>Третій рівень</a:t>
            </a:r>
          </a:p>
          <a:p>
            <a:pPr lvl="3" rtl="false"/>
            <a:r>
              <a:rPr lang="uk"/>
              <a:t>Четвертий рівень</a:t>
            </a:r>
          </a:p>
          <a:p>
            <a:pPr lvl="4" rtl="false"/>
            <a:r>
              <a:rPr lang="uk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rtl="false"/>
            <a:fld id="{1160EA64-D806-43AC-9DF2-F8C432F32B4C}" type="datetimeFigureOut">
              <a:rPr lang="en-US" dirty="0"/>
              <a:t>01.12.2015</a:t>
            </a:fld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rtl="false"/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false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rtl="false"/>
            <a:fld id="{8A7A6979-0714-4377-B894-6BE4C2D6E202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false"/>
          <a:lstStyle/>
          <a:p>
            <a:pPr rtl="false"/>
            <a:endParaRPr lang="en-US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 rtlCol="false"/>
          <a:lstStyle/>
          <a:p>
            <a:pPr rtl="false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40229"/>
      </p:ext>
    </p:extLst>
  </p:cSld>
  <p:clrMapOvr>
    <a:masterClrMapping/>
  </p:clrMapOvr>
</p:sld>
</file>

<file path=ppt/theme/theme11.xml><?xml version="1.0" encoding="utf-8"?>
<a:theme xmlns:a="http://schemas.openxmlformats.org/drawingml/2006/main" name="Посилка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TF00001246</ap:Template>
  <ap:TotalTime>0</ap:TotalTime>
  <ap:Words>0</ap:Words>
  <ap:Application>Microsoft Office PowerPoint</ap:Application>
  <ap:PresentationFormat>Widescreen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4">
      <vt:lpstr>Arial</vt:lpstr>
      <vt:lpstr>Gill Sans MT</vt:lpstr>
      <vt:lpstr>Parcel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2015-12-01T21:32:24Z</dcterms:created>
  <dcterms:modified xsi:type="dcterms:W3CDTF">2015-12-01T21:32:54Z</dcterms:modified>
</cp:coreProperties>
</file>