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s/slide1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1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610.xml" ContentType="application/vnd.openxmlformats-officedocument.presentationml.slideLayout+xml"/>
  <Override PartName="/ppt/slideLayouts/slideLayout1111.xml" ContentType="application/vnd.openxmlformats-officedocument.presentationml.slideLayout+xml"/>
  <Override PartName="/ppt/slideLayouts/slideLayout512.xml" ContentType="application/vnd.openxmlformats-officedocument.presentationml.slideLayout+xml"/>
  <Override PartName="/ppt/slideLayouts/slideLayout1513.xml" ContentType="application/vnd.openxmlformats-officedocument.presentationml.slideLayout+xml"/>
  <Override PartName="/ppt/slideLayouts/slideLayout1014.xml" ContentType="application/vnd.openxmlformats-officedocument.presentationml.slideLayout+xml"/>
  <Override PartName="/ppt/slideLayouts/slideLayout415.xml" ContentType="application/vnd.openxmlformats-officedocument.presentationml.slideLayout+xml"/>
  <Override PartName="/ppt/slideLayouts/slideLayout916.xml" ContentType="application/vnd.openxmlformats-officedocument.presentationml.slideLayout+xml"/>
  <Override PartName="/ppt/slideLayouts/slideLayout1417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autoCompressPictures="0" rtl="false">
  <p:sldMasterIdLst>
    <p:sldMasterId id="2147483648" r:id="rId1"/>
  </p:sldMasterIdLst>
  <p:sldIdLst>
    <p:sldId id="256" r:id="rId2"/>
  </p:sldIdLst>
  <p:sldSz cx="12192000" cy="6858000"/>
  <p:notesSz cx="6858000" cy="9144000"/>
  <p:defaultTextStyle>
    <a:defPPr rtl="false">
      <a:defRPr lang="uk-UA"/>
    </a:defPPr>
    <a:lvl1pPr marL="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/ppt/presProps.xml" Id="rId3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tableStyles" Target="/ppt/tableStyles.xml" Id="rId6" /><Relationship Type="http://schemas.openxmlformats.org/officeDocument/2006/relationships/theme" Target="/ppt/theme/theme11.xml" Id="rId5" /><Relationship Type="http://schemas.openxmlformats.org/officeDocument/2006/relationships/viewProps" Target="/ppt/viewProps.xml" Id="rId4" /></Relationships>
</file>

<file path=ppt/slideLayouts/_rels/slideLayout1014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1111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26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33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417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513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69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77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28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34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415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5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10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75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916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slideLayout101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 rtlCol="false">
            <a:normAutofit/>
          </a:bodyPr>
          <a:lstStyle>
            <a:lvl1pPr algn="l">
              <a:defRPr sz="2400" b="0"/>
            </a:lvl1pPr>
          </a:lstStyle>
          <a:p>
            <a:pPr rtl="false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 rtlCol="false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false"/>
            <a:r>
              <a:rPr lang="uk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 rtlCol="false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uk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a="http://schemas.openxmlformats.org/drawingml/2006/main" xmlns:r="http://schemas.openxmlformats.org/officeDocument/2006/relationships" type="title" preserve="1">
  <p:cSld name="Титульни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 rtlCol="false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pPr rtl="false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 rtlCol="false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false"/>
            <a:r>
              <a:rPr lang="uk"/>
              <a:t>Клацніть, щоб змінити стиль зразка підзаголовка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1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>
  <p:cSld name="Заголов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 rtlCol="false">
            <a:normAutofit/>
          </a:bodyPr>
          <a:lstStyle>
            <a:lvl1pPr algn="l">
              <a:defRPr sz="3200" b="0" cap="none"/>
            </a:lvl1pPr>
          </a:lstStyle>
          <a:p>
            <a:pPr rtl="false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 rtlCol="false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false"/>
            <a:r>
              <a:rPr lang="uk"/>
              <a:t>Зразки заголовків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Текстове поле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false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false"/>
            <a:r>
              <a:rPr lang="uk" sz="800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1" name="Текстове поле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false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false"/>
            <a:r>
              <a:rPr lang="uk" sz="800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 rtlCol="false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false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10" name="Місце для тексту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 rtlCol="false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false"/>
            <a:r>
              <a:rPr lang="uk"/>
              <a:t>Зразки заголовків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 rtlCol="false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false"/>
            <a:r>
              <a:rPr lang="uk"/>
              <a:t>Зразки заголовків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>
  <p:cSld name="Картка з і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 rtlCol="false">
            <a:normAutofit/>
          </a:bodyPr>
          <a:lstStyle>
            <a:lvl1pPr algn="l">
              <a:defRPr sz="3200" b="0" cap="none"/>
            </a:lvl1pPr>
          </a:lstStyle>
          <a:p>
            <a:pPr rtl="false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 rtlCol="false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false"/>
            <a:r>
              <a:rPr lang="uk"/>
              <a:t>Зразки заголовків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1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Текстове поле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false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false"/>
            <a:r>
              <a:rPr lang="uk" sz="800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4" name="Текстове поле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false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false"/>
            <a:r>
              <a:rPr lang="uk" sz="800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 rtlCol="false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false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10" name="Місце для тексту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false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false">
              <a:spcBef>
                <a:spcPct val="0"/>
              </a:spcBef>
              <a:buNone/>
            </a:pPr>
            <a:r>
              <a:rPr lang="uk"/>
              <a:t>Зразки заголовків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 rtlCol="false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false"/>
            <a:r>
              <a:rPr lang="uk"/>
              <a:t>Зразки заголовків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1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>
  <p:cSld name="Істина або 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false" anchor="ctr">
            <a:normAutofit/>
          </a:bodyPr>
          <a:lstStyle>
            <a:lvl1pPr>
              <a:defRPr lang="en-US" b="0" dirty="0"/>
            </a:lvl1pPr>
          </a:lstStyle>
          <a:p>
            <a:pPr marL="0" lvl="0" rtl="false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10" name="Місце для тексту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false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false">
              <a:spcBef>
                <a:spcPct val="0"/>
              </a:spcBef>
              <a:buNone/>
            </a:pPr>
            <a:r>
              <a:rPr lang="uk"/>
              <a:t>Зразки заголовків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 rtlCol="false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false"/>
            <a:r>
              <a:rPr lang="uk"/>
              <a:t>Зразки заголовків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9.xml><?xml version="1.0" encoding="utf-8"?>
<p:sldLayout xmlns:p="http://schemas.openxmlformats.org/presentationml/2006/main" xmlns:a="http://schemas.openxmlformats.org/drawingml/2006/main" xmlns:r="http://schemas.openxmlformats.org/officeDocument/2006/relationships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rtlCol="false"/>
          <a:lstStyle/>
          <a:p>
            <a:pPr lvl="0" rtl="false"/>
            <a:r>
              <a:rPr lang="uk"/>
              <a:t>Зразки заголовків</a:t>
            </a:r>
          </a:p>
          <a:p>
            <a:pPr lvl="1" rtl="false"/>
            <a:r>
              <a:rPr lang="uk"/>
              <a:t>Другий рівень</a:t>
            </a:r>
          </a:p>
          <a:p>
            <a:pPr lvl="2" rtl="false"/>
            <a:r>
              <a:rPr lang="uk"/>
              <a:t>Третій рівень</a:t>
            </a:r>
          </a:p>
          <a:p>
            <a:pPr lvl="3" rtl="false"/>
            <a:r>
              <a:rPr lang="uk"/>
              <a:t>Четвертий рівень</a:t>
            </a:r>
          </a:p>
          <a:p>
            <a:pPr lvl="4" rtl="false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 rtlCol="false"/>
          <a:lstStyle/>
          <a:p>
            <a:pPr rtl="false"/>
            <a:r>
              <a:rPr lang="uk"/>
              <a:t>Зразок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7.xml><?xml version="1.0" encoding="utf-8"?>
<p:sldLayout xmlns:p="http://schemas.openxmlformats.org/presentationml/2006/main" xmlns:a="http://schemas.openxmlformats.org/drawingml/2006/main" xmlns:r="http://schemas.openxmlformats.org/officeDocument/2006/relationships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Вертикальний заголовок 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 rtlCol="false"/>
          <a:lstStyle/>
          <a:p>
            <a:pPr rtl="false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 rtlCol="false"/>
          <a:lstStyle/>
          <a:p>
            <a:pPr lvl="0" rtl="false"/>
            <a:r>
              <a:rPr lang="uk"/>
              <a:t>Зразки заголовків</a:t>
            </a:r>
          </a:p>
          <a:p>
            <a:pPr lvl="1" rtl="false"/>
            <a:r>
              <a:rPr lang="uk"/>
              <a:t>Другий рівень</a:t>
            </a:r>
          </a:p>
          <a:p>
            <a:pPr lvl="2" rtl="false"/>
            <a:r>
              <a:rPr lang="uk"/>
              <a:t>Третій рівень</a:t>
            </a:r>
          </a:p>
          <a:p>
            <a:pPr lvl="3" rtl="false"/>
            <a:r>
              <a:rPr lang="uk"/>
              <a:t>Четвертий рівень</a:t>
            </a:r>
          </a:p>
          <a:p>
            <a:pPr lvl="4" rtl="false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p="http://schemas.openxmlformats.org/presentationml/2006/main" xmlns:a="http://schemas.openxmlformats.org/drawingml/2006/main" xmlns:r="http://schemas.openxmlformats.org/officeDocument/2006/relationships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false"/>
          <a:lstStyle/>
          <a:p>
            <a:pPr rtl="false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 anchor="ctr" rtlCol="false"/>
          <a:lstStyle/>
          <a:p>
            <a:pPr lvl="0" rtl="false"/>
            <a:r>
              <a:rPr lang="uk"/>
              <a:t>Зразки заголовків</a:t>
            </a:r>
          </a:p>
          <a:p>
            <a:pPr lvl="1" rtl="false"/>
            <a:r>
              <a:rPr lang="uk"/>
              <a:t>Другий рівень</a:t>
            </a:r>
          </a:p>
          <a:p>
            <a:pPr lvl="2" rtl="false"/>
            <a:r>
              <a:rPr lang="uk"/>
              <a:t>Третій рівень</a:t>
            </a:r>
          </a:p>
          <a:p>
            <a:pPr lvl="3" rtl="false"/>
            <a:r>
              <a:rPr lang="uk"/>
              <a:t>Четвертий рівень</a:t>
            </a:r>
          </a:p>
          <a:p>
            <a:pPr lvl="4" rtl="false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p="http://schemas.openxmlformats.org/presentationml/2006/main" xmlns:a="http://schemas.openxmlformats.org/drawingml/2006/main" xmlns:r="http://schemas.openxmlformats.org/officeDocument/2006/relationships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 rtlCol="false"/>
          <a:lstStyle>
            <a:lvl1pPr algn="l">
              <a:defRPr sz="4000" b="0" cap="all"/>
            </a:lvl1pPr>
          </a:lstStyle>
          <a:p>
            <a:pPr rtl="false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 rtlCol="false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false"/>
            <a:r>
              <a:rPr lang="uk"/>
              <a:t>Зразки заголовків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5.xml><?xml version="1.0" encoding="utf-8"?>
<p:sldLayout xmlns:p="http://schemas.openxmlformats.org/presentationml/2006/main" xmlns:a="http://schemas.openxmlformats.org/drawingml/2006/main" xmlns:r="http://schemas.openxmlformats.org/officeDocument/2006/relationships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false"/>
          <a:lstStyle/>
          <a:p>
            <a:pPr rtl="false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 rtlCol="false">
            <a:normAutofit/>
          </a:bodyPr>
          <a:lstStyle/>
          <a:p>
            <a:pPr lvl="0" rtl="false"/>
            <a:r>
              <a:rPr lang="uk"/>
              <a:t>Зразки заголовків</a:t>
            </a:r>
          </a:p>
          <a:p>
            <a:pPr lvl="1" rtl="false"/>
            <a:r>
              <a:rPr lang="uk"/>
              <a:t>Другий рівень</a:t>
            </a:r>
          </a:p>
          <a:p>
            <a:pPr lvl="2" rtl="false"/>
            <a:r>
              <a:rPr lang="uk"/>
              <a:t>Третій рівень</a:t>
            </a:r>
          </a:p>
          <a:p>
            <a:pPr lvl="3" rtl="false"/>
            <a:r>
              <a:rPr lang="uk"/>
              <a:t>Четвертий рівень</a:t>
            </a:r>
          </a:p>
          <a:p>
            <a:pPr lvl="4" rtl="false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 rtlCol="false">
            <a:normAutofit/>
          </a:bodyPr>
          <a:lstStyle/>
          <a:p>
            <a:pPr lvl="0" rtl="false"/>
            <a:r>
              <a:rPr lang="uk"/>
              <a:t>Зразки заголовків</a:t>
            </a:r>
          </a:p>
          <a:p>
            <a:pPr lvl="1" rtl="false"/>
            <a:r>
              <a:rPr lang="uk"/>
              <a:t>Другий рівень</a:t>
            </a:r>
          </a:p>
          <a:p>
            <a:pPr lvl="2" rtl="false"/>
            <a:r>
              <a:rPr lang="uk"/>
              <a:t>Третій рівень</a:t>
            </a:r>
          </a:p>
          <a:p>
            <a:pPr lvl="3" rtl="false"/>
            <a:r>
              <a:rPr lang="uk"/>
              <a:t>Четвертий рівень</a:t>
            </a:r>
          </a:p>
          <a:p>
            <a:pPr lvl="4" rtl="false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2.xml><?xml version="1.0" encoding="utf-8"?>
<p:sldLayout xmlns:p="http://schemas.openxmlformats.org/presentationml/2006/main" xmlns:a="http://schemas.openxmlformats.org/drawingml/2006/main" xmlns:r="http://schemas.openxmlformats.org/officeDocument/2006/relationships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false"/>
          <a:lstStyle>
            <a:lvl1pPr>
              <a:defRPr/>
            </a:lvl1pPr>
          </a:lstStyle>
          <a:p>
            <a:pPr rtl="false"/>
            <a:r>
              <a:rPr lang="uk"/>
              <a:t/>
            </a:r>
            <a:r>
              <a:rPr lang="uk"/>
              <a:t>Зразок заголовка</a:t>
            </a:r>
            <a:r>
              <a:rPr lang="uk"/>
              <a:t/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 rtlCol="false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false"/>
            <a:r>
              <a:rPr lang="uk"/>
              <a:t/>
            </a:r>
            <a:r>
              <a:rPr lang="uk"/>
              <a:t>КЛАЦНІТЬ, ЩОБ ЗМІНИТИ СТИЛІ ЗРАЗКІВ ТЕКСТУ</a:t>
            </a:r>
            <a:r>
              <a:rPr lang="uk"/>
              <a:t/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 rtlCol="false">
            <a:normAutofit/>
          </a:bodyPr>
          <a:lstStyle/>
          <a:p>
            <a:pPr lvl="0" rtl="false"/>
            <a:r>
              <a:rPr lang="uk"/>
              <a:t/>
            </a:r>
            <a:r>
              <a:rPr lang="uk"/>
              <a:t>Зразки заголовків</a:t>
            </a:r>
            <a:r>
              <a:rPr lang="uk"/>
              <a:t/>
            </a:r>
          </a:p>
          <a:p>
            <a:pPr lvl="1" rtl="false"/>
            <a:r>
              <a:rPr lang="uk"/>
              <a:t/>
            </a:r>
            <a:r>
              <a:rPr lang="uk"/>
              <a:t>Другий рівень</a:t>
            </a:r>
            <a:r>
              <a:rPr lang="uk"/>
              <a:t/>
            </a:r>
          </a:p>
          <a:p>
            <a:pPr lvl="2" rtl="false"/>
            <a:r>
              <a:rPr lang="uk"/>
              <a:t/>
            </a:r>
            <a:r>
              <a:rPr lang="uk"/>
              <a:t>Третій рівень</a:t>
            </a:r>
            <a:r>
              <a:rPr lang="uk"/>
              <a:t/>
            </a:r>
          </a:p>
          <a:p>
            <a:pPr lvl="3" rtl="false"/>
            <a:r>
              <a:rPr lang="uk"/>
              <a:t/>
            </a:r>
            <a:r>
              <a:rPr lang="uk"/>
              <a:t>Четвертий рівень</a:t>
            </a:r>
            <a:r>
              <a:rPr lang="uk"/>
              <a:t/>
            </a:r>
          </a:p>
          <a:p>
            <a:pPr lvl="4" rtl="false"/>
            <a:r>
              <a:rPr lang="uk"/>
              <a:t/>
            </a:r>
            <a:r>
              <a:rPr lang="uk"/>
              <a:t>П’ятий рівень</a:t>
            </a:r>
            <a:r>
              <a:rPr lang="uk"/>
              <a:t/>
            </a:r>
            <a:endParaRPr lang="en-US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 rtlCol="false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false"/>
            <a:r>
              <a:rPr lang="uk"/>
              <a:t/>
            </a:r>
            <a:r>
              <a:rPr lang="uk"/>
              <a:t>КЛАЦНІТЬ, ЩОБ ЗМІНИТИ СТИЛІ ЗРАЗКІВ ТЕКСТУ</a:t>
            </a:r>
            <a:r>
              <a:rPr lang="uk"/>
              <a:t/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 rtlCol="false">
            <a:normAutofit/>
          </a:bodyPr>
          <a:lstStyle/>
          <a:p>
            <a:pPr lvl="0" rtl="false"/>
            <a:r>
              <a:rPr lang="uk"/>
              <a:t/>
            </a:r>
            <a:r>
              <a:rPr lang="uk"/>
              <a:t>Зразки заголовків</a:t>
            </a:r>
            <a:r>
              <a:rPr lang="uk"/>
              <a:t/>
            </a:r>
          </a:p>
          <a:p>
            <a:pPr lvl="1" rtl="false"/>
            <a:r>
              <a:rPr lang="uk"/>
              <a:t/>
            </a:r>
            <a:r>
              <a:rPr lang="uk"/>
              <a:t>Другий рівень</a:t>
            </a:r>
            <a:r>
              <a:rPr lang="uk"/>
              <a:t/>
            </a:r>
          </a:p>
          <a:p>
            <a:pPr lvl="2" rtl="false"/>
            <a:r>
              <a:rPr lang="uk"/>
              <a:t/>
            </a:r>
            <a:r>
              <a:rPr lang="uk"/>
              <a:t>Третій рівень</a:t>
            </a:r>
            <a:r>
              <a:rPr lang="uk"/>
              <a:t/>
            </a:r>
          </a:p>
          <a:p>
            <a:pPr lvl="3" rtl="false"/>
            <a:r>
              <a:rPr lang="uk"/>
              <a:t/>
            </a:r>
            <a:r>
              <a:rPr lang="uk"/>
              <a:t>Четвертий рівень</a:t>
            </a:r>
            <a:r>
              <a:rPr lang="uk"/>
              <a:t/>
            </a:r>
          </a:p>
          <a:p>
            <a:pPr lvl="4" rtl="false"/>
            <a:r>
              <a:rPr lang="uk"/>
              <a:t/>
            </a:r>
            <a:r>
              <a:rPr lang="uk"/>
              <a:t>П’ятий рівень</a:t>
            </a:r>
            <a:r>
              <a:rPr lang="uk"/>
              <a:t/>
            </a:r>
            <a:endParaRPr lang="en-US" dirty="0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/>
            </a:fld>
            <a:r>
              <a:rPr lang="uk" dirty="0"/>
              <a:t>11.09.2014</a:t>
            </a:r>
            <a:fld id="{B61BEF0D-F0BB-DE4B-95CE-6DB70DBA9567}" type="datetimeFigureOut">
              <a:rPr lang="en-US" dirty="0"/>
              <a:pPr/>
              <a:t/>
            </a:fld>
            <a:endParaRPr lang="en-US" dirty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/>
            </a:fld>
            <a:r>
              <a:rPr lang="uk" dirty="0"/>
              <a:t>‹№›</a:t>
            </a:r>
            <a:fld id="{D57F1E4F-1CFF-5643-939E-217C01CDF565}" type="slidenum">
              <a:rPr lang="en-US" dirty="0"/>
              <a:pPr/>
              <a:t/>
            </a:fld>
            <a:endParaRPr lang="en-US" dirty="0"/>
          </a:p>
        </p:txBody>
      </p:sp>
    </p:spTree>
  </p:cSld>
  <p:clrMapOvr>
    <a:masterClrMapping/>
  </p:clrMapOvr>
</p:sldLayout>
</file>

<file path=ppt/slideLayouts/slideLayout610.xml><?xml version="1.0" encoding="utf-8"?>
<p:sldLayout xmlns:p="http://schemas.openxmlformats.org/presentationml/2006/main" xmlns:a="http://schemas.openxmlformats.org/drawingml/2006/main" xmlns:r="http://schemas.openxmlformats.org/officeDocument/2006/relationships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false"/>
          <a:lstStyle/>
          <a:p>
            <a:pPr rtl="false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p="http://schemas.openxmlformats.org/presentationml/2006/main" xmlns:a="http://schemas.openxmlformats.org/drawingml/2006/main" xmlns:r="http://schemas.openxmlformats.org/officeDocument/2006/relationships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2.xml><?xml version="1.0" encoding="utf-8"?>
<p:sldLayout xmlns:p="http://schemas.openxmlformats.org/presentationml/2006/main" xmlns:a="http://schemas.openxmlformats.org/drawingml/2006/main" xmlns:r="http://schemas.openxmlformats.org/officeDocument/2006/relationships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 rtlCol="false">
            <a:normAutofit/>
          </a:bodyPr>
          <a:lstStyle>
            <a:lvl1pPr algn="l">
              <a:defRPr sz="2400" b="0"/>
            </a:lvl1pPr>
          </a:lstStyle>
          <a:p>
            <a:pPr rtl="false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 rtlCol="false">
            <a:normAutofit/>
          </a:bodyPr>
          <a:lstStyle/>
          <a:p>
            <a:pPr lvl="0" rtl="false"/>
            <a:r>
              <a:rPr lang="uk"/>
              <a:t>Зразки заголовків</a:t>
            </a:r>
          </a:p>
          <a:p>
            <a:pPr lvl="1" rtl="false"/>
            <a:r>
              <a:rPr lang="uk"/>
              <a:t>Другий рівень</a:t>
            </a:r>
          </a:p>
          <a:p>
            <a:pPr lvl="2" rtl="false"/>
            <a:r>
              <a:rPr lang="uk"/>
              <a:t>Третій рівень</a:t>
            </a:r>
          </a:p>
          <a:p>
            <a:pPr lvl="3" rtl="false"/>
            <a:r>
              <a:rPr lang="uk"/>
              <a:t>Четвертий рівень</a:t>
            </a:r>
          </a:p>
          <a:p>
            <a:pPr lvl="4" rtl="false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 rtlCol="false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uk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16.xml><?xml version="1.0" encoding="utf-8"?>
<p:sldLayout xmlns:p="http://schemas.openxmlformats.org/presentationml/2006/main" xmlns:a="http://schemas.openxmlformats.org/drawingml/2006/main" xmlns:r="http://schemas.openxmlformats.org/officeDocument/2006/relationships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 rtlCol="false">
            <a:normAutofit/>
          </a:bodyPr>
          <a:lstStyle>
            <a:lvl1pPr algn="l">
              <a:defRPr sz="2800" b="0"/>
            </a:lvl1pPr>
          </a:lstStyle>
          <a:p>
            <a:pPr rtl="false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14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 rtlCol="false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false"/>
            <a:r>
              <a:rPr lang="uk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 rtlCol="false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uk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133.xml" Id="rId13" /><Relationship Type="http://schemas.openxmlformats.org/officeDocument/2006/relationships/theme" Target="/ppt/theme/theme11.xml" Id="rId18" /><Relationship Type="http://schemas.openxmlformats.org/officeDocument/2006/relationships/slideLayout" Target="/ppt/slideLayouts/slideLayout34.xml" Id="rId3" /><Relationship Type="http://schemas.openxmlformats.org/officeDocument/2006/relationships/slideLayout" Target="/ppt/slideLayouts/slideLayout75.xml" Id="rId7" /><Relationship Type="http://schemas.openxmlformats.org/officeDocument/2006/relationships/slideLayout" Target="/ppt/slideLayouts/slideLayout126.xml" Id="rId12" /><Relationship Type="http://schemas.openxmlformats.org/officeDocument/2006/relationships/slideLayout" Target="/ppt/slideLayouts/slideLayout177.xml" Id="rId17" /><Relationship Type="http://schemas.openxmlformats.org/officeDocument/2006/relationships/slideLayout" Target="/ppt/slideLayouts/slideLayout28.xml" Id="rId2" /><Relationship Type="http://schemas.openxmlformats.org/officeDocument/2006/relationships/slideLayout" Target="/ppt/slideLayouts/slideLayout169.xml" Id="rId16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10.xml" Id="rId6" /><Relationship Type="http://schemas.openxmlformats.org/officeDocument/2006/relationships/slideLayout" Target="/ppt/slideLayouts/slideLayout1111.xml" Id="rId11" /><Relationship Type="http://schemas.openxmlformats.org/officeDocument/2006/relationships/slideLayout" Target="/ppt/slideLayouts/slideLayout512.xml" Id="rId5" /><Relationship Type="http://schemas.openxmlformats.org/officeDocument/2006/relationships/slideLayout" Target="/ppt/slideLayouts/slideLayout1513.xml" Id="rId15" /><Relationship Type="http://schemas.openxmlformats.org/officeDocument/2006/relationships/slideLayout" Target="/ppt/slideLayouts/slideLayout1014.xml" Id="rId10" /><Relationship Type="http://schemas.openxmlformats.org/officeDocument/2006/relationships/slideLayout" Target="/ppt/slideLayouts/slideLayout415.xml" Id="rId4" /><Relationship Type="http://schemas.openxmlformats.org/officeDocument/2006/relationships/slideLayout" Target="/ppt/slideLayouts/slideLayout916.xml" Id="rId9" /><Relationship Type="http://schemas.openxmlformats.org/officeDocument/2006/relationships/slideLayout" Target="/ppt/slideLayouts/slideLayout1417.xml" Id="rId14" /></Relationships>
</file>

<file path=ppt/slideMasters/slideMaster1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false" anchor="ctr">
            <a:normAutofit/>
          </a:bodyPr>
          <a:lstStyle/>
          <a:p>
            <a:pPr rtl="false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false" anchor="ctr">
            <a:normAutofit/>
          </a:bodyPr>
          <a:lstStyle/>
          <a:p>
            <a:pPr lvl="0" rtl="false"/>
            <a:r>
              <a:rPr lang="uk"/>
              <a:t>Зразки заголовків</a:t>
            </a:r>
          </a:p>
          <a:p>
            <a:pPr lvl="1" rtl="false"/>
            <a:r>
              <a:rPr lang="uk"/>
              <a:t>Другий рівень</a:t>
            </a:r>
          </a:p>
          <a:p>
            <a:pPr lvl="2" rtl="false"/>
            <a:r>
              <a:rPr lang="uk"/>
              <a:t>Третій рівень</a:t>
            </a:r>
          </a:p>
          <a:p>
            <a:pPr lvl="3" rtl="false"/>
            <a:r>
              <a:rPr lang="uk"/>
              <a:t>Четвертий рівень</a:t>
            </a:r>
          </a:p>
          <a:p>
            <a:pPr lvl="4" rtl="false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false"/>
            <a:fld id="{B61BEF0D-F0BB-DE4B-95CE-6DB70DBA9567}" type="datetimeFigureOut">
              <a:rPr lang="en-US" dirty="0"/>
              <a:pPr/>
              <a:t>11.09.2014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false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false"/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1.xml" Id="rId1" /></Relationships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false"/>
          <a:lstStyle/>
          <a:p>
            <a:pPr rtl="false"/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 rtlCol="false"/>
          <a:lstStyle/>
          <a:p>
            <a:pPr rtl="false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593619"/>
      </p:ext>
    </p:extLst>
  </p:cSld>
  <p:clrMapOvr>
    <a:masterClrMapping/>
  </p:clrMapOvr>
</p:sld>
</file>

<file path=ppt/theme/_rels/theme11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1.xml><?xml version="1.0" encoding="utf-8"?>
<a:theme xmlns:a="http://schemas.openxmlformats.org/drawingml/2006/main" name="Небеса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Celestial</ap:Template>
  <ap:TotalTime>0</ap:TotalTime>
  <ap:Words>0</ap:Words>
  <ap:Application>Microsoft Office PowerPoint</ap:Application>
  <ap:PresentationFormat>Widescreen</ap:PresentationFormat>
  <ap:Paragraphs>0</ap:Paragraphs>
  <ap:Slides>1</ap:Slides>
  <ap:Notes>0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Calibri Light</vt:lpstr>
      <vt:lpstr>Celestial</vt:lpstr>
      <vt:lpstr>PowerPoint Presentation</vt:lpstr>
    </vt:vector>
  </ap:TitlesOfParts>
  <ap:LinksUpToDate>false</ap:LinksUpToDate>
  <ap:SharedDoc>false</ap:SharedDoc>
  <ap:HyperlinksChanged>false</ap:HyperlinksChanged>
  <ap:AppVersion>15.0000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2014-09-12T02:08:24Z</dcterms:created>
  <dcterms:modified xsi:type="dcterms:W3CDTF">2014-09-12T02:09:20Z</dcterms:modified>
</cp:coreProperties>
</file>