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1110.xml" ContentType="application/vnd.openxmlformats-officedocument.presentationml.slideLayout+xml"/>
  <Override PartName="/ppt/slideLayouts/slideLayout511.xml" ContentType="application/vnd.openxmlformats-officedocument.presentationml.slideLayout+xml"/>
  <Override PartName="/ppt/slideLayouts/slideLayout1512.xml" ContentType="application/vnd.openxmlformats-officedocument.presentationml.slideLayout+xml"/>
  <Override PartName="/ppt/slideLayouts/slideLayout1013.xml" ContentType="application/vnd.openxmlformats-officedocument.presentationml.slideLayout+xml"/>
  <Override PartName="/ppt/slideLayouts/slideLayout414.xml" ContentType="application/vnd.openxmlformats-officedocument.presentationml.slideLayout+xml"/>
  <Override PartName="/ppt/slideLayouts/slideLayout915.xml" ContentType="application/vnd.openxmlformats-officedocument.presentationml.slideLayout+xml"/>
  <Override PartName="/ppt/slideLayouts/slideLayout1416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uk-UA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37" d="100"/>
          <a:sy n="137" d="100"/>
        </p:scale>
        <p:origin x="82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4" d="100"/>
          <a:sy n="104" d="100"/>
        </p:scale>
        <p:origin x="5388" y="108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>
            <a:extLst>
              <a:ext uri="{FF2B5EF4-FFF2-40B4-BE49-F238E27FC236}">
                <a16:creationId xmlns:a16="http://schemas.microsoft.com/office/drawing/2014/main" id="{3E7EF47C-8480-4975-828D-1511E67956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C35228F9-74AA-4065-9327-8D323B39375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734A3F-1ADE-400C-AE50-803B840F0647}" type="datetimeFigureOut">
              <a:rPr lang="uk-UA" smtClean="0"/>
              <a:t>28.07.2021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40E0E255-308B-498E-97BA-055A0B4CAD1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65C1E783-D9CB-4B71-ABEB-3DC55EEC2C2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408231-0BC2-47A0-B9E2-E2E1E9B0C0E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39133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9AA822-1647-437A-AD48-BBC9D3C95E2D}" type="datetimeFigureOut">
              <a:rPr lang="uk-UA" smtClean="0"/>
              <a:t>28.07.2021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F6663C-CD1C-4741-97F6-303C56D65A4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89378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F6663C-CD1C-4741-97F6-303C56D65A45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34728458"/>
      </p:ext>
    </p:extLst>
  </p:cSld>
  <p:clrMapOvr>
    <a:masterClrMapping/>
  </p:clrMapOvr>
</p:notes>
</file>

<file path=ppt/slideLayouts/_rels/slideLayout10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41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5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6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rtlCol="0" anchor="ctr">
            <a:normAutofit/>
          </a:bodyPr>
          <a:lstStyle>
            <a:lvl1pPr algn="l">
              <a:defRPr sz="4800" b="0" cap="none"/>
            </a:lvl1pPr>
          </a:lstStyle>
          <a:p>
            <a:pPr rtl="0"/>
            <a:r>
              <a:rPr lang="uk-UA" noProof="0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 hasCustomPrompt="1"/>
          </p:nvPr>
        </p:nvSpPr>
        <p:spPr>
          <a:xfrm>
            <a:off x="2589212" y="4354046"/>
            <a:ext cx="8915399" cy="1555864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D37EDBB-CCEF-4D35-9165-EE6CB9F6690B}" type="datetime1">
              <a:rPr lang="uk-UA" noProof="0" smtClean="0"/>
              <a:t>28.07.2021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9" name="Полілінія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uk-UA" noProof="0" smtClean="0"/>
              <a:pPr/>
              <a:t>‹№›</a:t>
            </a:fld>
            <a:endParaRPr lang="uk-UA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rtlCol="0" anchor="b">
            <a:normAutofit/>
          </a:bodyPr>
          <a:lstStyle>
            <a:lvl1pPr>
              <a:defRPr sz="5400"/>
            </a:lvl1pPr>
          </a:lstStyle>
          <a:p>
            <a:pPr rtl="0"/>
            <a:r>
              <a:rPr lang="uk-UA" noProof="0"/>
              <a:t>Клацніть, щоб редагувати стиль зразка заголовка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rtlCol="0"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noProof="0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D33DA0B-EA66-4C0F-80C9-0807DACFEA2E}" type="datetime1">
              <a:rPr lang="uk-UA" noProof="0" smtClean="0"/>
              <a:t>28.07.2021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Полілінія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uk-UA" noProof="0" smtClean="0"/>
              <a:pPr/>
              <a:t>‹№›</a:t>
            </a:fld>
            <a:endParaRPr lang="uk-UA" noProof="0"/>
          </a:p>
        </p:txBody>
      </p:sp>
    </p:spTree>
  </p:cSld>
  <p:clrMapOvr>
    <a:masterClrMapping/>
  </p:clrMapOvr>
</p:sldLayout>
</file>

<file path=ppt/slideLayouts/slideLayout1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rtlCol="0" anchor="ctr">
            <a:normAutofit/>
          </a:bodyPr>
          <a:lstStyle>
            <a:lvl1pPr algn="l">
              <a:defRPr sz="4800" b="0" cap="none"/>
            </a:lvl1pPr>
          </a:lstStyle>
          <a:p>
            <a:pPr rtl="0"/>
            <a:r>
              <a:rPr lang="uk-UA" noProof="0"/>
              <a:t>Клацніть, щоб редагувати стиль зразка заголовка</a:t>
            </a:r>
          </a:p>
        </p:txBody>
      </p:sp>
      <p:sp>
        <p:nvSpPr>
          <p:cNvPr id="13" name="Місце для тексту 9"/>
          <p:cNvSpPr>
            <a:spLocks noGrp="1"/>
          </p:cNvSpPr>
          <p:nvPr>
            <p:ph type="body" sz="quarter" idx="13" hasCustomPrompt="1"/>
          </p:nvPr>
        </p:nvSpPr>
        <p:spPr>
          <a:xfrm>
            <a:off x="3275012" y="3505200"/>
            <a:ext cx="7536554" cy="381000"/>
          </a:xfrm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 hasCustomPrompt="1"/>
          </p:nvPr>
        </p:nvSpPr>
        <p:spPr>
          <a:xfrm>
            <a:off x="2589212" y="4354046"/>
            <a:ext cx="8915399" cy="1555864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23AD670-F578-4D03-9203-4E5998C37302}" type="datetime1">
              <a:rPr lang="uk-UA" noProof="0" smtClean="0"/>
              <a:t>28.07.2021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11" name="Полілінія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uk-UA" noProof="0" smtClean="0"/>
              <a:pPr/>
              <a:t>‹№›</a:t>
            </a:fld>
            <a:endParaRPr lang="uk-UA" noProof="0"/>
          </a:p>
        </p:txBody>
      </p:sp>
      <p:sp>
        <p:nvSpPr>
          <p:cNvPr id="14" name="Текстове поле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uk-UA" sz="8000" noProof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"</a:t>
            </a:r>
          </a:p>
        </p:txBody>
      </p:sp>
      <p:sp>
        <p:nvSpPr>
          <p:cNvPr id="15" name="Текстове поле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uk-UA" sz="8000" noProof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"</a:t>
            </a:r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rtlCol="0" anchor="b">
            <a:normAutofit/>
          </a:bodyPr>
          <a:lstStyle>
            <a:lvl1pPr algn="l">
              <a:defRPr sz="4800" b="0"/>
            </a:lvl1pPr>
          </a:lstStyle>
          <a:p>
            <a:pPr rtl="0"/>
            <a:r>
              <a:rPr lang="uk-UA" noProof="0"/>
              <a:t>Клацніть, щоб редагувати стиль зразка заголовка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 rtl="0">
              <a:buNone/>
            </a:pPr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0568F0-DE51-45B1-A757-FB2855B5347A}" type="datetime1">
              <a:rPr lang="uk-UA" noProof="0" smtClean="0"/>
              <a:t>28.07.2021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9" name="Полілінія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uk-UA" noProof="0" smtClean="0"/>
              <a:pPr/>
              <a:t>‹№›</a:t>
            </a:fld>
            <a:endParaRPr lang="uk-UA" noProof="0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rtlCol="0" anchor="ctr">
            <a:normAutofit/>
          </a:bodyPr>
          <a:lstStyle>
            <a:lvl1pPr algn="l">
              <a:defRPr sz="4800" b="0" cap="none"/>
            </a:lvl1pPr>
          </a:lstStyle>
          <a:p>
            <a:pPr rtl="0"/>
            <a:r>
              <a:rPr lang="uk-UA" noProof="0"/>
              <a:t>Клацніть, щоб редагувати стиль зразка заголовка</a:t>
            </a:r>
          </a:p>
        </p:txBody>
      </p:sp>
      <p:sp>
        <p:nvSpPr>
          <p:cNvPr id="21" name="Місце для тексту 9"/>
          <p:cNvSpPr>
            <a:spLocks noGrp="1"/>
          </p:cNvSpPr>
          <p:nvPr>
            <p:ph type="body" sz="quarter" idx="13" hasCustomPrompt="1"/>
          </p:nvPr>
        </p:nvSpPr>
        <p:spPr>
          <a:xfrm>
            <a:off x="2589212" y="4343400"/>
            <a:ext cx="8915400" cy="838200"/>
          </a:xfrm>
        </p:spPr>
        <p:txBody>
          <a:bodyPr rtlCol="0"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 rtl="0">
              <a:buNone/>
            </a:pPr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9C65DEE-3A22-43E8-AA3E-277F91CBC621}" type="datetime1">
              <a:rPr lang="uk-UA" noProof="0" smtClean="0"/>
              <a:t>28.07.2021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11" name="Полілінія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uk-UA" noProof="0" smtClean="0"/>
              <a:pPr/>
              <a:t>‹№›</a:t>
            </a:fld>
            <a:endParaRPr lang="uk-UA" noProof="0"/>
          </a:p>
        </p:txBody>
      </p:sp>
      <p:sp>
        <p:nvSpPr>
          <p:cNvPr id="17" name="Текстове поле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uk-UA" sz="8000" noProof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"</a:t>
            </a:r>
          </a:p>
        </p:txBody>
      </p:sp>
      <p:sp>
        <p:nvSpPr>
          <p:cNvPr id="18" name="Текстове поле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uk-UA" sz="8000" noProof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"</a:t>
            </a:r>
          </a:p>
        </p:txBody>
      </p:sp>
    </p:spTree>
  </p:cSld>
  <p:clrMapOvr>
    <a:masterClrMapping/>
  </p:clrMapOvr>
</p:sldLayout>
</file>

<file path=ppt/slideLayouts/slideLayout14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 або 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rtlCol="0" anchor="ctr">
            <a:normAutofit/>
          </a:bodyPr>
          <a:lstStyle>
            <a:lvl1pPr algn="l">
              <a:defRPr sz="4800" b="0"/>
            </a:lvl1pPr>
          </a:lstStyle>
          <a:p>
            <a:pPr rtl="0"/>
            <a:r>
              <a:rPr lang="uk-UA" noProof="0"/>
              <a:t>Клацніть, щоб редагувати стиль зразка заголовка</a:t>
            </a:r>
          </a:p>
        </p:txBody>
      </p:sp>
      <p:sp>
        <p:nvSpPr>
          <p:cNvPr id="21" name="Місце для тексту 9"/>
          <p:cNvSpPr>
            <a:spLocks noGrp="1"/>
          </p:cNvSpPr>
          <p:nvPr>
            <p:ph type="body" sz="quarter" idx="13" hasCustomPrompt="1"/>
          </p:nvPr>
        </p:nvSpPr>
        <p:spPr>
          <a:xfrm>
            <a:off x="2589212" y="4343400"/>
            <a:ext cx="8915400" cy="838200"/>
          </a:xfrm>
        </p:spPr>
        <p:txBody>
          <a:bodyPr rtlCol="0"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 rtl="0">
              <a:buNone/>
            </a:pPr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DAA6D96-8F18-4D17-B153-10E233439E61}" type="datetime1">
              <a:rPr lang="uk-UA" noProof="0" smtClean="0"/>
              <a:t>28.07.2021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9" name="Полілінія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uk-UA" noProof="0" smtClean="0"/>
              <a:pPr/>
              <a:t>‹№›</a:t>
            </a:fld>
            <a:endParaRPr lang="uk-UA" noProof="0"/>
          </a:p>
        </p:txBody>
      </p:sp>
    </p:spTree>
  </p:cSld>
  <p:clrMapOvr>
    <a:masterClrMapping/>
  </p:clrMapOvr>
</p:sldLayout>
</file>

<file path=ppt/slideLayouts/slideLayout15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 noProof="0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 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t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6BF8DAA-17E4-4198-B131-E1734E61BD81}" type="datetime1">
              <a:rPr lang="uk-UA" noProof="0" smtClean="0"/>
              <a:t>28.07.2021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8" name="Полілінія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uk-UA" noProof="0" smtClean="0"/>
              <a:pPr/>
              <a:t>‹№›</a:t>
            </a:fld>
            <a:endParaRPr lang="uk-UA" noProof="0"/>
          </a:p>
        </p:txBody>
      </p:sp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 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rtlCol="0" anchor="ctr"/>
          <a:lstStyle/>
          <a:p>
            <a:pPr rtl="0"/>
            <a:r>
              <a:rPr lang="uk-UA" noProof="0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 2"/>
          <p:cNvSpPr>
            <a:spLocks noGrp="1"/>
          </p:cNvSpPr>
          <p:nvPr>
            <p:ph type="body" orient="vert" idx="1" hasCustomPrompt="1"/>
          </p:nvPr>
        </p:nvSpPr>
        <p:spPr>
          <a:xfrm>
            <a:off x="2589212" y="627405"/>
            <a:ext cx="6477000" cy="5283817"/>
          </a:xfrm>
        </p:spPr>
        <p:txBody>
          <a:bodyPr vert="eaVert"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6FE9033-B12E-445D-A811-A4D57A908745}" type="datetime1">
              <a:rPr lang="uk-UA" noProof="0" smtClean="0"/>
              <a:t>28.07.2021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8" name="Полілінія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uk-UA" noProof="0" smtClean="0"/>
              <a:pPr/>
              <a:t>‹№›</a:t>
            </a:fld>
            <a:endParaRPr lang="uk-UA" noProof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 rtlCol="0"/>
          <a:lstStyle/>
          <a:p>
            <a:pPr rtl="0"/>
            <a:r>
              <a:rPr lang="uk-UA" noProof="0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 hasCustomPrompt="1"/>
          </p:nvPr>
        </p:nvSpPr>
        <p:spPr>
          <a:xfrm>
            <a:off x="2589212" y="2133600"/>
            <a:ext cx="8915400" cy="3777622"/>
          </a:xfrm>
        </p:spPr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D79BD34-DA36-474D-9646-ADD1BA86AEE8}" type="datetime1">
              <a:rPr lang="uk-UA" noProof="0" smtClean="0"/>
              <a:t>28.07.2021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8" name="Полілінія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uk-UA" noProof="0" smtClean="0"/>
              <a:pPr/>
              <a:t>‹№›</a:t>
            </a:fld>
            <a:endParaRPr lang="uk-UA" noProof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rtlCol="0" anchor="b"/>
          <a:lstStyle>
            <a:lvl1pPr algn="l">
              <a:defRPr sz="4000" b="0" cap="none"/>
            </a:lvl1pPr>
          </a:lstStyle>
          <a:p>
            <a:pPr rtl="0"/>
            <a:r>
              <a:rPr lang="uk-UA" noProof="0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 hasCustomPrompt="1"/>
          </p:nvPr>
        </p:nvSpPr>
        <p:spPr>
          <a:xfrm>
            <a:off x="2589212" y="3530129"/>
            <a:ext cx="8915399" cy="860400"/>
          </a:xfrm>
        </p:spPr>
        <p:txBody>
          <a:bodyPr rtlCol="0"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E66BBF2-E54A-4C45-9BB4-B6AD60808A4A}" type="datetime1">
              <a:rPr lang="uk-UA" noProof="0" smtClean="0"/>
              <a:t>28.07.2021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9" name="Полілінія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uk-UA" noProof="0" smtClean="0"/>
              <a:pPr/>
              <a:t>‹№›</a:t>
            </a:fld>
            <a:endParaRPr lang="uk-UA" noProof="0"/>
          </a:p>
        </p:txBody>
      </p:sp>
    </p:spTree>
  </p:cSld>
  <p:clrMapOvr>
    <a:masterClrMapping/>
  </p:clrMapOvr>
</p:sldLayout>
</file>

<file path=ppt/slideLayouts/slideLayout4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елементи вміст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 noProof="0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 hasCustomPrompt="1"/>
          </p:nvPr>
        </p:nvSpPr>
        <p:spPr>
          <a:xfrm>
            <a:off x="2589212" y="2133600"/>
            <a:ext cx="4313864" cy="3777622"/>
          </a:xfrm>
        </p:spPr>
        <p:txBody>
          <a:bodyPr rtlCol="0">
            <a:normAutofit/>
          </a:bodyPr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 hasCustomPrompt="1"/>
          </p:nvPr>
        </p:nvSpPr>
        <p:spPr>
          <a:xfrm>
            <a:off x="7190747" y="2126222"/>
            <a:ext cx="4313864" cy="3777622"/>
          </a:xfrm>
        </p:spPr>
        <p:txBody>
          <a:bodyPr rtlCol="0">
            <a:normAutofit/>
          </a:bodyPr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9FC8A51-B9A8-4028-A832-33C3378C596C}" type="datetime1">
              <a:rPr lang="uk-UA" noProof="0" smtClean="0"/>
              <a:t>28.07.2021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10" name="Полілінія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uk-UA" noProof="0" smtClean="0"/>
              <a:pPr/>
              <a:t>‹№›</a:t>
            </a:fld>
            <a:endParaRPr lang="uk-UA" noProof="0"/>
          </a:p>
        </p:txBody>
      </p:sp>
    </p:spTree>
  </p:cSld>
  <p:clrMapOvr>
    <a:masterClrMapping/>
  </p:clrMapOvr>
</p:sldLayout>
</file>

<file path=ppt/slideLayouts/slideLayout5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 noProof="0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 hasCustomPrompt="1"/>
          </p:nvPr>
        </p:nvSpPr>
        <p:spPr>
          <a:xfrm>
            <a:off x="2939373" y="1972703"/>
            <a:ext cx="3992732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 hasCustomPrompt="1"/>
          </p:nvPr>
        </p:nvSpPr>
        <p:spPr>
          <a:xfrm>
            <a:off x="2589212" y="2548966"/>
            <a:ext cx="4342893" cy="3354060"/>
          </a:xfrm>
        </p:spPr>
        <p:txBody>
          <a:bodyPr rtlCol="0">
            <a:normAutofit/>
          </a:bodyPr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 hasCustomPrompt="1"/>
          </p:nvPr>
        </p:nvSpPr>
        <p:spPr>
          <a:xfrm>
            <a:off x="7506629" y="1969475"/>
            <a:ext cx="3999001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 hasCustomPrompt="1"/>
          </p:nvPr>
        </p:nvSpPr>
        <p:spPr>
          <a:xfrm>
            <a:off x="7166957" y="2545738"/>
            <a:ext cx="4338674" cy="3354060"/>
          </a:xfrm>
        </p:spPr>
        <p:txBody>
          <a:bodyPr rtlCol="0">
            <a:normAutofit/>
          </a:bodyPr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F0A1A2F-E25F-4E25-9250-48221E46D430}" type="datetime1">
              <a:rPr lang="uk-UA" noProof="0" smtClean="0"/>
              <a:t>28.07.2021</a:t>
            </a:fld>
            <a:endParaRPr lang="uk-UA" noProof="0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12" name="Полілінія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uk-UA" noProof="0" smtClean="0"/>
              <a:pPr/>
              <a:t>‹№›</a:t>
            </a:fld>
            <a:endParaRPr lang="uk-UA" noProof="0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 noProof="0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783C681-F122-4E24-B5E9-3BE11A51F0EB}" type="datetime1">
              <a:rPr lang="uk-UA" noProof="0" smtClean="0"/>
              <a:t>28.07.2021</a:t>
            </a:fld>
            <a:endParaRPr lang="uk-UA" noProof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Полілінія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uk-UA" noProof="0" smtClean="0"/>
              <a:pPr/>
              <a:t>‹№›</a:t>
            </a:fld>
            <a:endParaRPr lang="uk-UA" noProof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40E4CEA-BED4-4008-B56A-095173D34967}" type="datetime1">
              <a:rPr lang="uk-UA" noProof="0" smtClean="0"/>
              <a:t>28.07.2021</a:t>
            </a:fld>
            <a:endParaRPr lang="uk-UA" noProof="0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Полілінія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uk-UA" noProof="0" smtClean="0"/>
              <a:pPr/>
              <a:t>‹№›</a:t>
            </a:fld>
            <a:endParaRPr lang="uk-UA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rtlCol="0" anchor="b"/>
          <a:lstStyle>
            <a:lvl1pPr algn="l">
              <a:defRPr sz="2000" b="0"/>
            </a:lvl1pPr>
          </a:lstStyle>
          <a:p>
            <a:pPr rtl="0"/>
            <a:r>
              <a:rPr lang="uk-UA" noProof="0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 hasCustomPrompt="1"/>
          </p:nvPr>
        </p:nvSpPr>
        <p:spPr>
          <a:xfrm>
            <a:off x="6323012" y="446088"/>
            <a:ext cx="5181600" cy="5414963"/>
          </a:xfrm>
        </p:spPr>
        <p:txBody>
          <a:bodyPr rtlCol="0" anchor="ctr">
            <a:normAutofit/>
          </a:bodyPr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2589212" y="1598613"/>
            <a:ext cx="3505199" cy="4262436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CE09629-D3F6-4C72-BF62-2CF9949B68A6}" type="datetime1">
              <a:rPr lang="uk-UA" noProof="0" smtClean="0"/>
              <a:t>28.07.2021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9" name="Полілінія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uk-UA" noProof="0" smtClean="0"/>
              <a:pPr/>
              <a:t>‹№›</a:t>
            </a:fld>
            <a:endParaRPr lang="uk-UA" noProof="0"/>
          </a:p>
        </p:txBody>
      </p:sp>
    </p:spTree>
  </p:cSld>
  <p:clrMapOvr>
    <a:masterClrMapping/>
  </p:clrMapOvr>
</p:sldLayout>
</file>

<file path=ppt/slideLayouts/slideLayout9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uk-UA" noProof="0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uk-UA" noProof="0"/>
              <a:t>Клацніть піктограму, щоб додати зображення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2589213" y="5367338"/>
            <a:ext cx="8915400" cy="493712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29EA67E-2B11-420D-816A-08407F28589D}" type="datetime1">
              <a:rPr lang="uk-UA" noProof="0" smtClean="0"/>
              <a:t>28.07.2021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9" name="Полілінія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uk-UA" noProof="0" smtClean="0"/>
              <a:pPr/>
              <a:t>‹№›</a:t>
            </a:fld>
            <a:endParaRPr lang="uk-UA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theme" Target="/ppt/theme/theme12.xml" Id="rId17" /><Relationship Type="http://schemas.openxmlformats.org/officeDocument/2006/relationships/slideLayout" Target="/ppt/slideLayouts/slideLayout27.xml" Id="rId2" /><Relationship Type="http://schemas.openxmlformats.org/officeDocument/2006/relationships/slideLayout" Target="/ppt/slideLayouts/slideLayout168.xml" Id="rId16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9.xml" Id="rId6" /><Relationship Type="http://schemas.openxmlformats.org/officeDocument/2006/relationships/slideLayout" Target="/ppt/slideLayouts/slideLayout1110.xml" Id="rId11" /><Relationship Type="http://schemas.openxmlformats.org/officeDocument/2006/relationships/slideLayout" Target="/ppt/slideLayouts/slideLayout511.xml" Id="rId5" /><Relationship Type="http://schemas.openxmlformats.org/officeDocument/2006/relationships/slideLayout" Target="/ppt/slideLayouts/slideLayout1512.xml" Id="rId15" /><Relationship Type="http://schemas.openxmlformats.org/officeDocument/2006/relationships/slideLayout" Target="/ppt/slideLayouts/slideLayout1013.xml" Id="rId10" /><Relationship Type="http://schemas.openxmlformats.org/officeDocument/2006/relationships/slideLayout" Target="/ppt/slideLayouts/slideLayout414.xml" Id="rId4" /><Relationship Type="http://schemas.openxmlformats.org/officeDocument/2006/relationships/slideLayout" Target="/ppt/slideLayouts/slideLayout915.xml" Id="rId9" /><Relationship Type="http://schemas.openxmlformats.org/officeDocument/2006/relationships/slideLayout" Target="/ppt/slideLayouts/slideLayout1416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Група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Полілінія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Полілінія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Полілінія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Полілінія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Полілінія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Полілінія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Полілінія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Полілінія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Полілінія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Полілінія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Полілінія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Полілінія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Група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Полілінія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Полілінія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Полілінія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Полілінія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Полілінія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Полілінія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Полілінія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Полілінія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Полілінія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Полілінія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Полілінія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Полілінія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Прямокутник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uk-UA" noProof="0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8DF04EC-DDDA-4B93-9D91-430CD3A30B3A}" type="datetime1">
              <a:rPr lang="uk-UA" noProof="0" smtClean="0"/>
              <a:t>28.07.2021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rtl="0"/>
            <a:fld id="{D57F1E4F-1CFF-5643-939E-217C01CDF565}" type="slidenum">
              <a:rPr lang="uk-UA" noProof="0" smtClean="0"/>
              <a:pPr/>
              <a:t>‹№›</a:t>
            </a:fld>
            <a:endParaRPr lang="uk-UA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22625124"/>
      </p:ext>
    </p:extLst>
  </p:cSld>
  <p:clrMapOvr>
    <a:masterClrMapping/>
  </p:clrMapOvr>
</p:sld>
</file>

<file path=ppt/theme/theme12.xml><?xml version="1.0" encoding="utf-8"?>
<a:theme xmlns:a="http://schemas.openxmlformats.org/drawingml/2006/main" name="Тонкі травинки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Wisp</ap:Template>
  <ap:TotalTime>5</ap:TotalTime>
  <ap:Words>1</ap:Words>
  <ap:PresentationFormat>Широкий екран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</vt:i4>
      </vt:variant>
    </vt:vector>
  </ap:HeadingPairs>
  <ap:TitlesOfParts>
    <vt:vector baseType="lpstr" size="6">
      <vt:lpstr>Arial</vt:lpstr>
      <vt:lpstr>Calibri</vt:lpstr>
      <vt:lpstr>Century Gothic</vt:lpstr>
      <vt:lpstr>Wingdings 3</vt:lpstr>
      <vt:lpstr>Тонкі травинки</vt:lpstr>
      <vt:lpstr>Презентація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2014-09-12T02:13:59Z</dcterms:created>
  <dcterms:modified xsi:type="dcterms:W3CDTF">2021-07-28T06:40:51Z</dcterms:modified>
</cp:coreProperties>
</file>