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theme/theme11.xml" ContentType="application/vnd.openxmlformats-officedocument.theme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uk-UA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15" name="Місце для зображення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 rtlCol="false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false"/>
            <a:r>
              <a:rPr lang="uk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 rtlCol="false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8C79C5D-2A6F-F04D-97DA-BEF2467B64E4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ілінія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false"/>
          <a:lstStyle>
            <a:lvl1pPr>
              <a:defRPr sz="5400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 rtlCol="false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uk"/>
              <a:t>Клацніть, щоб змінити стиль зразка підзаголовка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08B9EBBA-996F-894A-B54A-D6246ED52CEA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ілінія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 rtlCol="false"/>
          <a:lstStyle>
            <a:lvl1pPr algn="l">
              <a:defRPr sz="4200" b="1" cap="none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 rtlCol="false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9" name="Місце для тексту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 rtlCol="false"/>
          <a:lstStyle>
            <a:lvl1pPr marL="0" indent="0">
              <a:buFontTx/>
              <a:buNone/>
              <a:defRPr/>
            </a:lvl1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DFA1846-DA80-1C48-A609-854EA85C59AD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ілінія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false"/>
          <a:lstStyle>
            <a:lvl1pPr>
              <a:defRPr sz="3200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 rtlCol="false"/>
          <a:lstStyle>
            <a:lvl1pPr marL="0" indent="0">
              <a:buFontTx/>
              <a:buNone/>
              <a:defRPr/>
            </a:lvl1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BF54567-0DE4-3F47-BF90-CB84690072F9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6C52C72-DE31-F449-A4ED-4C594FD91407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4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D62726E-379B-B349-9EED-81ED093FA806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іліні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false"/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B3A1323-8D79-1946-B0D7-40001CF92E9D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ілінія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 rtlCol="false"/>
          <a:lstStyle>
            <a:lvl1pPr algn="r">
              <a:defRPr sz="4800" b="1" cap="none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 rtlCol="false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DFA1846-DA80-1C48-A609-854EA85C59AD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2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іліні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rtlCol="false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rtlCol="false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7302355-E14B-8545-A8F8-0FE83CC9D524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0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іліні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 rtlCol="false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 rtlCol="false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02640F58-564D-2B4F-AE67-E407BA4FCF45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іліні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13A34C8-038E-2045-AF43-DF7DBB8E0E9E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818C68F-D26B-8F47-958C-23B49CF8A634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 rtlCol="false"/>
          <a:lstStyle>
            <a:lvl1pPr algn="l">
              <a:defRPr sz="2000" b="1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false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 rtlCol="false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0DF5E60-9974-AC48-9591-99C2BB44B7CF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3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9" name="Місце для зображення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 rtlCol="false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false"/>
            <a:r>
              <a:rPr lang="uk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uk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false"/>
          <a:lstStyle/>
          <a:p>
            <a:pPr rtl="false"/>
            <a:fld id="{18C79C5D-2A6F-F04D-97DA-BEF2467B64E4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1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false" anchor="b">
            <a:noAutofit/>
          </a:bodyPr>
          <a:lstStyle/>
          <a:p>
            <a:pPr rtl="false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false" anchor="ctr">
            <a:normAutofit/>
          </a:bodyPr>
          <a:lstStyle/>
          <a:p>
            <a:pPr lvl="0" rtl="false"/>
            <a:r>
              <a:rPr lang="uk"/>
              <a:t>Зразки заголовків</a:t>
            </a:r>
          </a:p>
          <a:p>
            <a:pPr lvl="1" rtl="false"/>
            <a:r>
              <a:rPr lang="uk"/>
              <a:t>Другий рівень</a:t>
            </a:r>
          </a:p>
          <a:p>
            <a:pPr lvl="2" rtl="false"/>
            <a:r>
              <a:rPr lang="uk"/>
              <a:t>Третій рівень</a:t>
            </a:r>
          </a:p>
          <a:p>
            <a:pPr lvl="3" rtl="false"/>
            <a:r>
              <a:rPr lang="uk"/>
              <a:t>Четвертий рівень</a:t>
            </a:r>
          </a:p>
          <a:p>
            <a:pPr lvl="4" rtl="false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false"/>
            <a:fld id="{09B482E8-6E0E-1B4F-B1FD-C69DB9E858D9}" type="datetimeFigureOut">
              <a:rPr lang="en-US" dirty="0"/>
              <a:pPr/>
              <a:t>26.08.2014</a:t>
            </a:fld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false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Цитований текст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Wingdings 2</vt:lpstr>
      <vt:lpstr>Quotable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2014-08-26T23:49:58Z</dcterms:created>
  <dcterms:modified xsi:type="dcterms:W3CDTF">2014-08-26T23:50:17Z</dcterms:modified>
</cp:coreProperties>
</file>