
<file path=[Content_Types].xml><?xml version="1.0" encoding="utf-8"?>
<Types xmlns="http://schemas.openxmlformats.org/package/2006/content-types">
  <Default Extension="xml" ContentType="application/vnd.openxmlformats-package.core-properties+xml"/>
  <Default Extension="rels" ContentType="application/vnd.openxmlformats-package.relationships+xml"/>
  <Default Extension="jpeg" ContentType="image/jpeg"/>
  <Default Extension="jpg" ContentType="image/jpeg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theme/theme12.xml" ContentType="application/vnd.openxmlformats-officedocument.them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1513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1417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 rtl="0">
      <a:defRPr lang="uk-UA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8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4" d="100"/>
          <a:sy n="104" d="100"/>
        </p:scale>
        <p:origin x="5388" y="108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ableStyles" Target="/ppt/tableStyles.xml" Id="rId8" /><Relationship Type="http://schemas.openxmlformats.org/officeDocument/2006/relationships/notesMaster" Target="/ppt/notesMasters/notesMaster11.xml" Id="rId3" /><Relationship Type="http://schemas.openxmlformats.org/officeDocument/2006/relationships/theme" Target="/ppt/theme/theme12.xml" Id="rId7" /><Relationship Type="http://schemas.openxmlformats.org/officeDocument/2006/relationships/slide" Target="/ppt/slides/slide11.xml" Id="rId2" /><Relationship Type="http://schemas.openxmlformats.org/officeDocument/2006/relationships/slideMaster" Target="/ppt/slideMasters/slideMaster11.xml" Id="rId1" /><Relationship Type="http://schemas.openxmlformats.org/officeDocument/2006/relationships/viewProps" Target="/ppt/viewProps.xml" Id="rId6" /><Relationship Type="http://schemas.openxmlformats.org/officeDocument/2006/relationships/presProps" Target="/ppt/presProps.xml" Id="rId5" /><Relationship Type="http://schemas.openxmlformats.org/officeDocument/2006/relationships/handoutMaster" Target="/ppt/handoutMasters/handoutMaster11.xml" Id="rId4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5D58CDE7-B44B-41EC-9596-0F638CAE2D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F6FE53-823D-40C2-8EBC-0E8E862FC9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94D28-C5E1-4E3A-83C9-B242E9D85187}" type="datetimeFigureOut">
              <a:rPr lang="uk-UA" smtClean="0"/>
              <a:t>28.07.2021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5C0B9AE-8653-4A15-A1B1-F347BC323B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15CC560-56D3-4B77-9377-A20DE060E6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DCE44-2B5B-4690-9901-DF980A5A90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1549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noProof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03893-7CD8-42CD-BF7A-79EC83E56B09}" type="datetimeFigureOut">
              <a:rPr lang="uk-UA" noProof="0" smtClean="0"/>
              <a:t>28.07.2021</a:t>
            </a:fld>
            <a:endParaRPr lang="uk-UA" noProof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/>
              <a:t>Клацніть, щоб відредагувати стилі зразків тексту</a:t>
            </a:r>
          </a:p>
          <a:p>
            <a:pPr lvl="1"/>
            <a:r>
              <a:rPr lang="uk-UA" noProof="0"/>
              <a:t>Другий рівень</a:t>
            </a:r>
          </a:p>
          <a:p>
            <a:pPr lvl="2"/>
            <a:r>
              <a:rPr lang="uk-UA" noProof="0"/>
              <a:t>Третій рівень</a:t>
            </a:r>
          </a:p>
          <a:p>
            <a:pPr lvl="3"/>
            <a:r>
              <a:rPr lang="uk-UA" noProof="0"/>
              <a:t>Четвертий рівень</a:t>
            </a:r>
          </a:p>
          <a:p>
            <a:pPr lvl="4"/>
            <a:r>
              <a:rPr lang="uk-UA" noProof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C520C-723A-41EA-872C-9A15D3C69992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406804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Id2" /><Relationship Type="http://schemas.openxmlformats.org/officeDocument/2006/relationships/notesMaster" Target="/ppt/notesMasters/notesMaster11.xml" Id="rId1" /></Relationship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C520C-723A-41EA-872C-9A15D3C69992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868656"/>
      </p:ext>
    </p:extLst>
  </p:cSld>
  <p:clrMapOvr>
    <a:masterClrMapping/>
  </p:clrMapOvr>
</p:notes>
</file>

<file path=ppt/slideLayouts/_rels/slideLayout10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image" Target="/ppt/media/image34.jpg" Id="rId2" /><Relationship Type="http://schemas.openxmlformats.org/officeDocument/2006/relationships/slideMaster" Target="/ppt/slideMasters/slideMaster11.xml" Id="rId1" /></Relationships>
</file>

<file path=ppt/slideLayouts/_rels/slideLayout11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2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4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5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6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7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noProof="0"/>
              <a:t>Клацніть піктограму, щоб додати зображення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685780" y="4702923"/>
            <a:ext cx="10394728" cy="682472"/>
          </a:xfrm>
        </p:spPr>
        <p:txBody>
          <a:bodyPr rtlCol="0"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203CB0-C81A-44F2-ADD9-02B85CB83265}" type="datetime1">
              <a:rPr lang="uk-UA" noProof="0" smtClean="0"/>
              <a:t>28.07.2021</a:t>
            </a:fld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Цегла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Полілінія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Полілінія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Полілінія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Полілінія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rtlCol="0" anchor="b">
            <a:normAutofit/>
          </a:bodyPr>
          <a:lstStyle>
            <a:lvl1pPr algn="r">
              <a:defRPr sz="8000"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rtlCol="0"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noProof="0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 rtlCol="0"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E5FF5AB5-EA56-4080-B4C0-2921CF952BC6}" type="datetime1">
              <a:rPr lang="uk-UA" noProof="0" smtClean="0"/>
              <a:t>28.07.2021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 rtlCol="0"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uk-UA" noProof="0" smtClean="0"/>
              <a:pPr/>
              <a:t>‹№›</a:t>
            </a:fld>
            <a:endParaRPr lang="uk-UA" noProof="0"/>
          </a:p>
        </p:txBody>
      </p:sp>
      <p:sp>
        <p:nvSpPr>
          <p:cNvPr id="25" name="5-кутна зірка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rtlCol="0" anchor="ctr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685779" y="4106333"/>
            <a:ext cx="10394729" cy="127360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4728D6-C071-4758-BEA1-97F8F00C8799}" type="datetime1">
              <a:rPr lang="uk-UA" noProof="0" smtClean="0"/>
              <a:t>28.07.2021</a:t>
            </a:fld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rtlCol="0" anchor="ctr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</a:p>
        </p:txBody>
      </p:sp>
      <p:sp>
        <p:nvSpPr>
          <p:cNvPr id="12" name="Місце для тексту 3"/>
          <p:cNvSpPr>
            <a:spLocks noGrp="1"/>
          </p:cNvSpPr>
          <p:nvPr>
            <p:ph type="body" sz="half" idx="13" hasCustomPrompt="1"/>
          </p:nvPr>
        </p:nvSpPr>
        <p:spPr>
          <a:xfrm>
            <a:off x="1550264" y="3610032"/>
            <a:ext cx="8667956" cy="377768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685801" y="4106334"/>
            <a:ext cx="10396882" cy="126825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F44B6C-11F2-45AE-88C9-1FCE3DF9D9BF}" type="datetime1">
              <a:rPr lang="uk-UA" noProof="0" smtClean="0"/>
              <a:t>28.07.2021</a:t>
            </a:fld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  <p:sp>
        <p:nvSpPr>
          <p:cNvPr id="13" name="Текстове поле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uk-UA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4" name="Текстове поле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uk-UA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з і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rtlCol="0" anchor="b">
            <a:normAutofit/>
          </a:bodyPr>
          <a:lstStyle>
            <a:lvl1pPr algn="l">
              <a:defRPr sz="4800"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4247468"/>
            <a:ext cx="10394707" cy="114064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817ECA-8DA1-4F77-9700-460CD57367D8}" type="datetime1">
              <a:rPr lang="uk-UA" noProof="0" smtClean="0"/>
              <a:t>28.07.2021</a:t>
            </a:fld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</p:cSld>
  <p:clrMapOvr>
    <a:masterClrMapping/>
  </p:clrMapOvr>
</p:sldLayout>
</file>

<file path=ppt/slideLayouts/slideLayout1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впець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</a:p>
        </p:txBody>
      </p:sp>
      <p:sp>
        <p:nvSpPr>
          <p:cNvPr id="7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685802" y="206339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8" name="Місце для тексту 3"/>
          <p:cNvSpPr>
            <a:spLocks noGrp="1"/>
          </p:cNvSpPr>
          <p:nvPr>
            <p:ph type="body" sz="half" idx="15" hasCustomPrompt="1"/>
          </p:nvPr>
        </p:nvSpPr>
        <p:spPr>
          <a:xfrm>
            <a:off x="685802" y="2639658"/>
            <a:ext cx="3310128" cy="273492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9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4234622" y="206339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10" name="Місце для тексту 3"/>
          <p:cNvSpPr>
            <a:spLocks noGrp="1"/>
          </p:cNvSpPr>
          <p:nvPr>
            <p:ph type="body" sz="half" idx="16" hasCustomPrompt="1"/>
          </p:nvPr>
        </p:nvSpPr>
        <p:spPr>
          <a:xfrm>
            <a:off x="4234621" y="2639658"/>
            <a:ext cx="3310128" cy="273492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11" name="Місце для тексту 4"/>
          <p:cNvSpPr>
            <a:spLocks noGrp="1"/>
          </p:cNvSpPr>
          <p:nvPr>
            <p:ph type="body" sz="quarter" idx="13" hasCustomPrompt="1"/>
          </p:nvPr>
        </p:nvSpPr>
        <p:spPr>
          <a:xfrm>
            <a:off x="7770380" y="206339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12" name="Місце для тексту 3"/>
          <p:cNvSpPr>
            <a:spLocks noGrp="1"/>
          </p:cNvSpPr>
          <p:nvPr>
            <p:ph type="body" sz="half" idx="17" hasCustomPrompt="1"/>
          </p:nvPr>
        </p:nvSpPr>
        <p:spPr>
          <a:xfrm>
            <a:off x="7770380" y="2639658"/>
            <a:ext cx="3310128" cy="273492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F508DF-BBE9-45C9-AD45-224CE6398BC5}" type="datetime1">
              <a:rPr lang="uk-UA" noProof="0" smtClean="0"/>
              <a:t>28.07.2021</a:t>
            </a:fld>
            <a:endParaRPr lang="uk-UA" noProof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</p:cSld>
  <p:clrMapOvr>
    <a:masterClrMapping/>
  </p:clrMapOvr>
</p:sldLayout>
</file>

<file path=ppt/slideLayouts/slideLayout1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стовпці зображе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</a:p>
        </p:txBody>
      </p:sp>
      <p:sp>
        <p:nvSpPr>
          <p:cNvPr id="19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691840" y="381302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20" name="Місце для зображення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uk-UA" noProof="0"/>
              <a:t>Клацніть піктограму, щоб додати зображення</a:t>
            </a:r>
          </a:p>
        </p:txBody>
      </p:sp>
      <p:sp>
        <p:nvSpPr>
          <p:cNvPr id="21" name="Місце для тексту 3"/>
          <p:cNvSpPr>
            <a:spLocks noGrp="1"/>
          </p:cNvSpPr>
          <p:nvPr>
            <p:ph type="body" sz="half" idx="18" hasCustomPrompt="1"/>
          </p:nvPr>
        </p:nvSpPr>
        <p:spPr>
          <a:xfrm>
            <a:off x="691840" y="4389287"/>
            <a:ext cx="3310128" cy="98529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22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4237410" y="381302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23" name="Місце для зображення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uk-UA" noProof="0"/>
              <a:t>Клацніть піктограму, щоб додати зображення</a:t>
            </a:r>
          </a:p>
        </p:txBody>
      </p:sp>
      <p:sp>
        <p:nvSpPr>
          <p:cNvPr id="24" name="Місце для тексту 3"/>
          <p:cNvSpPr>
            <a:spLocks noGrp="1"/>
          </p:cNvSpPr>
          <p:nvPr>
            <p:ph type="body" sz="half" idx="19" hasCustomPrompt="1"/>
          </p:nvPr>
        </p:nvSpPr>
        <p:spPr>
          <a:xfrm>
            <a:off x="4235999" y="4389286"/>
            <a:ext cx="3310128" cy="9853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25" name="Місце для тексту 4"/>
          <p:cNvSpPr>
            <a:spLocks noGrp="1"/>
          </p:cNvSpPr>
          <p:nvPr>
            <p:ph type="body" sz="quarter" idx="13" hasCustomPrompt="1"/>
          </p:nvPr>
        </p:nvSpPr>
        <p:spPr>
          <a:xfrm>
            <a:off x="7768944" y="381302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26" name="Місце для зображення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uk-UA" noProof="0"/>
              <a:t>Клацніть піктограму, щоб додати зображення</a:t>
            </a:r>
          </a:p>
        </p:txBody>
      </p:sp>
      <p:sp>
        <p:nvSpPr>
          <p:cNvPr id="27" name="Місце для тексту 3"/>
          <p:cNvSpPr>
            <a:spLocks noGrp="1"/>
          </p:cNvSpPr>
          <p:nvPr>
            <p:ph type="body" sz="half" idx="20" hasCustomPrompt="1"/>
          </p:nvPr>
        </p:nvSpPr>
        <p:spPr>
          <a:xfrm>
            <a:off x="7768819" y="4389284"/>
            <a:ext cx="3310128" cy="9853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080964-C010-4855-BFEB-D7292E440DBB}" type="datetime1">
              <a:rPr lang="uk-UA" noProof="0" smtClean="0"/>
              <a:t>28.07.2021</a:t>
            </a:fld>
            <a:endParaRPr lang="uk-UA" noProof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r">
              <a:defRPr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</a:p>
        </p:txBody>
      </p:sp>
      <p:sp>
        <p:nvSpPr>
          <p:cNvPr id="11" name="Місце для вертикального тексту 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685800" y="2063396"/>
            <a:ext cx="10394707" cy="3311190"/>
          </a:xfrm>
        </p:spPr>
        <p:txBody>
          <a:bodyPr vert="eaVert" rtlCol="0" anchor="t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5FAF6F-17C0-491A-8774-B1789A24137C}" type="datetime1">
              <a:rPr lang="uk-UA" noProof="0" smtClean="0"/>
              <a:t>28.07.2021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 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</a:p>
        </p:txBody>
      </p:sp>
      <p:sp>
        <p:nvSpPr>
          <p:cNvPr id="8" name="Місце для вертикального тексту 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685800" y="685800"/>
            <a:ext cx="7904431" cy="4688785"/>
          </a:xfrm>
        </p:spPr>
        <p:txBody>
          <a:bodyPr vert="eaVert" rtlCol="0" anchor="t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D3E2F9-8EBD-4151-8D94-E3C8ACED0CEE}" type="datetime1">
              <a:rPr lang="uk-UA" noProof="0" smtClean="0"/>
              <a:t>28.07.2021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</a:p>
        </p:txBody>
      </p:sp>
      <p:sp>
        <p:nvSpPr>
          <p:cNvPr id="12" name="Місце для вмісту 2"/>
          <p:cNvSpPr>
            <a:spLocks noGrp="1"/>
          </p:cNvSpPr>
          <p:nvPr>
            <p:ph sz="quarter" idx="13" hasCustomPrompt="1"/>
          </p:nvPr>
        </p:nvSpPr>
        <p:spPr>
          <a:xfrm>
            <a:off x="685800" y="2063396"/>
            <a:ext cx="10394707" cy="3311189"/>
          </a:xfrm>
        </p:spPr>
        <p:txBody>
          <a:bodyPr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0A62F8-C3B9-48AD-87D1-7295B2E02664}" type="datetime1">
              <a:rPr lang="uk-UA" noProof="0" smtClean="0"/>
              <a:t>28.07.2021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685801" y="3742267"/>
            <a:ext cx="10394707" cy="163961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3E15B5-C8F5-45B8-AB70-CA98AFFA24EF}" type="datetime1">
              <a:rPr lang="uk-UA" noProof="0" smtClean="0"/>
              <a:t>28.07.2021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</a:p>
        </p:txBody>
      </p:sp>
      <p:sp>
        <p:nvSpPr>
          <p:cNvPr id="12" name="Місце для вмісту 2"/>
          <p:cNvSpPr>
            <a:spLocks noGrp="1"/>
          </p:cNvSpPr>
          <p:nvPr>
            <p:ph sz="quarter" idx="13" hasCustomPrompt="1"/>
          </p:nvPr>
        </p:nvSpPr>
        <p:spPr>
          <a:xfrm>
            <a:off x="685800" y="2063396"/>
            <a:ext cx="5088714" cy="3311189"/>
          </a:xfrm>
        </p:spPr>
        <p:txBody>
          <a:bodyPr rtlCol="0" anchor="t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13" name="Місце для вмісту 3"/>
          <p:cNvSpPr>
            <a:spLocks noGrp="1"/>
          </p:cNvSpPr>
          <p:nvPr>
            <p:ph sz="quarter" idx="14" hasCustomPrompt="1"/>
          </p:nvPr>
        </p:nvSpPr>
        <p:spPr>
          <a:xfrm>
            <a:off x="5993971" y="2063396"/>
            <a:ext cx="5086538" cy="3311189"/>
          </a:xfrm>
        </p:spPr>
        <p:txBody>
          <a:bodyPr rtlCol="0" anchor="t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0A275C-9254-4BDD-9880-11B93B74E591}" type="datetime1">
              <a:rPr lang="uk-UA" noProof="0" smtClean="0"/>
              <a:t>28.07.2021</a:t>
            </a:fld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918356" y="2063396"/>
            <a:ext cx="4856158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12" name="Місце для вмісту 3"/>
          <p:cNvSpPr>
            <a:spLocks noGrp="1"/>
          </p:cNvSpPr>
          <p:nvPr>
            <p:ph sz="quarter" idx="13" hasCustomPrompt="1"/>
          </p:nvPr>
        </p:nvSpPr>
        <p:spPr>
          <a:xfrm>
            <a:off x="685802" y="2861733"/>
            <a:ext cx="5088712" cy="2512852"/>
          </a:xfrm>
        </p:spPr>
        <p:txBody>
          <a:bodyPr rtlCol="0" anchor="t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218191" y="2063396"/>
            <a:ext cx="4864491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13" name="Місце для вмісту 5"/>
          <p:cNvSpPr>
            <a:spLocks noGrp="1"/>
          </p:cNvSpPr>
          <p:nvPr>
            <p:ph sz="quarter" idx="14" hasCustomPrompt="1"/>
          </p:nvPr>
        </p:nvSpPr>
        <p:spPr>
          <a:xfrm>
            <a:off x="5993969" y="2861733"/>
            <a:ext cx="5088713" cy="2512852"/>
          </a:xfrm>
        </p:spPr>
        <p:txBody>
          <a:bodyPr rtlCol="0" anchor="t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CFB4C1-551C-4008-94D3-5C825694601D}" type="datetime1">
              <a:rPr lang="uk-UA" noProof="0" smtClean="0"/>
              <a:t>28.07.2021</a:t>
            </a:fld>
            <a:endParaRPr lang="uk-UA" noProof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720D32-8EC3-4FD2-AE8A-687D44B2A539}" type="datetime1">
              <a:rPr lang="uk-UA" noProof="0" smtClean="0"/>
              <a:t>28.07.2021</a:t>
            </a:fld>
            <a:endParaRPr lang="uk-UA" noProof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F9DF6A-E9C7-4EF2-A8C1-CB613510DE02}" type="datetime1">
              <a:rPr lang="uk-UA" noProof="0" smtClean="0"/>
              <a:t>28.07.2021</a:t>
            </a:fld>
            <a:endParaRPr lang="uk-UA" noProof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rtlCol="0" anchor="b">
            <a:normAutofit/>
          </a:bodyPr>
          <a:lstStyle>
            <a:lvl1pPr algn="ctr">
              <a:defRPr sz="3600"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</a:p>
        </p:txBody>
      </p:sp>
      <p:sp>
        <p:nvSpPr>
          <p:cNvPr id="10" name="Місце для вмісту 2"/>
          <p:cNvSpPr>
            <a:spLocks noGrp="1"/>
          </p:cNvSpPr>
          <p:nvPr>
            <p:ph sz="quarter" idx="13" hasCustomPrompt="1"/>
          </p:nvPr>
        </p:nvSpPr>
        <p:spPr>
          <a:xfrm>
            <a:off x="5046132" y="685800"/>
            <a:ext cx="6034375" cy="4688785"/>
          </a:xfrm>
        </p:spPr>
        <p:txBody>
          <a:bodyPr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693642" y="2709052"/>
            <a:ext cx="4126861" cy="2665533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9BACD3-A373-446B-B217-0E48E1BEC3EC}" type="datetime1">
              <a:rPr lang="uk-UA" noProof="0" smtClean="0"/>
              <a:t>28.07.2021</a:t>
            </a:fld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rtlCol="0" anchor="b">
            <a:normAutofit/>
          </a:bodyPr>
          <a:lstStyle>
            <a:lvl1pPr algn="ctr">
              <a:defRPr sz="3600"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noProof="0"/>
              <a:t>Клацніть піктограму, щоб додати зображення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685801" y="2709052"/>
            <a:ext cx="6345301" cy="236248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39A3C3-5690-454E-8F23-8DE31FCB52A9}" type="datetime1">
              <a:rPr lang="uk-UA" noProof="0" smtClean="0"/>
              <a:t>28.07.2021</a:t>
            </a:fld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133.xml" Id="rId13" /><Relationship Type="http://schemas.openxmlformats.org/officeDocument/2006/relationships/theme" Target="/ppt/theme/theme12.xml" Id="rId18" /><Relationship Type="http://schemas.openxmlformats.org/officeDocument/2006/relationships/slideLayout" Target="/ppt/slideLayouts/slideLayout34.xml" Id="rId3" /><Relationship Type="http://schemas.openxmlformats.org/officeDocument/2006/relationships/slideLayout" Target="/ppt/slideLayouts/slideLayout75.xml" Id="rId7" /><Relationship Type="http://schemas.openxmlformats.org/officeDocument/2006/relationships/slideLayout" Target="/ppt/slideLayouts/slideLayout126.xml" Id="rId12" /><Relationship Type="http://schemas.openxmlformats.org/officeDocument/2006/relationships/slideLayout" Target="/ppt/slideLayouts/slideLayout177.xml" Id="rId17" /><Relationship Type="http://schemas.openxmlformats.org/officeDocument/2006/relationships/slideLayout" Target="/ppt/slideLayouts/slideLayout28.xml" Id="rId2" /><Relationship Type="http://schemas.openxmlformats.org/officeDocument/2006/relationships/slideLayout" Target="/ppt/slideLayouts/slideLayout169.xml" Id="rId16" /><Relationship Type="http://schemas.openxmlformats.org/officeDocument/2006/relationships/slideLayout" Target="/ppt/slideLayouts/slideLayout11.xml" Id="rId1" /><Relationship Type="http://schemas.openxmlformats.org/officeDocument/2006/relationships/slideLayout" Target="/ppt/slideLayouts/slideLayout610.xml" Id="rId6" /><Relationship Type="http://schemas.openxmlformats.org/officeDocument/2006/relationships/slideLayout" Target="/ppt/slideLayouts/slideLayout1111.xml" Id="rId11" /><Relationship Type="http://schemas.openxmlformats.org/officeDocument/2006/relationships/slideLayout" Target="/ppt/slideLayouts/slideLayout512.xml" Id="rId5" /><Relationship Type="http://schemas.openxmlformats.org/officeDocument/2006/relationships/slideLayout" Target="/ppt/slideLayouts/slideLayout1513.xml" Id="rId15" /><Relationship Type="http://schemas.openxmlformats.org/officeDocument/2006/relationships/slideLayout" Target="/ppt/slideLayouts/slideLayout1014.xml" Id="rId10" /><Relationship Type="http://schemas.openxmlformats.org/officeDocument/2006/relationships/image" Target="/ppt/media/image34.jpg" Id="rId19" /><Relationship Type="http://schemas.openxmlformats.org/officeDocument/2006/relationships/slideLayout" Target="/ppt/slideLayouts/slideLayout415.xml" Id="rId4" /><Relationship Type="http://schemas.openxmlformats.org/officeDocument/2006/relationships/slideLayout" Target="/ppt/slideLayouts/slideLayout916.xml" Id="rId9" /><Relationship Type="http://schemas.openxmlformats.org/officeDocument/2006/relationships/slideLayout" Target="/ppt/slideLayouts/slideLayout1417.xml" Id="rId1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Цегла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Група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Прямокутник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Полілінія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Прямокутник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5C8E8907-B726-484C-AD00-146DF1BEF386}" type="datetime1">
              <a:rPr lang="uk-UA" noProof="0" smtClean="0"/>
              <a:t>28.07.2021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uk-UA" noProof="0" smtClean="0"/>
              <a:pPr/>
              <a:t>‹№›</a:t>
            </a:fld>
            <a:endParaRPr lang="uk-UA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1.xml.rels>&#65279;<?xml version="1.0" encoding="utf-8"?><Relationships xmlns="http://schemas.openxmlformats.org/package/2006/relationships"><Relationship Type="http://schemas.openxmlformats.org/officeDocument/2006/relationships/notesSlide" Target="/ppt/notesSlides/notesSlide11.xml" Id="rId2" /><Relationship Type="http://schemas.openxmlformats.org/officeDocument/2006/relationships/slideLayout" Target="/ppt/slideLayouts/slideLayout11.xml" Id="rId1" /></Relationships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1345911"/>
      </p:ext>
    </p:extLst>
  </p:cSld>
  <p:clrMapOvr>
    <a:masterClrMapping/>
  </p:clrMapOvr>
</p:sld>
</file>

<file path=ppt/theme/_rels/theme12.xml.rels>&#65279;<?xml version="1.0" encoding="utf-8"?><Relationships xmlns="http://schemas.openxmlformats.org/package/2006/relationships"><Relationship Type="http://schemas.openxmlformats.org/officeDocument/2006/relationships/image" Target="/ppt/media/image22.jpeg" Id="rId2" /><Relationship Type="http://schemas.openxmlformats.org/officeDocument/2006/relationships/image" Target="/ppt/media/image13.jpeg" Id="rId1" /></Relationships>
</file>

<file path=ppt/theme/theme12.xml><?xml version="1.0" encoding="utf-8"?>
<a:theme xmlns:a="http://schemas.openxmlformats.org/drawingml/2006/main" name="Основна подія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Main Event</ap:Template>
  <ap:TotalTime>20</ap:TotalTime>
  <ap:Words>1</ap:Words>
  <ap:PresentationFormat>Широкий екран</ap:PresentationFormat>
  <ap:Paragraphs>1</ap:Paragraphs>
  <ap:Slides>1</ap:Slides>
  <ap:Notes>1</ap:Notes>
  <ap:HiddenSlides>0</ap:HiddenSlides>
  <ap:MMClips>0</ap:MMClips>
  <ap:ScaleCrop>false</ap:ScaleCrop>
  <ap:HeadingPairs>
    <vt:vector baseType="variant" size="6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ap:HeadingPairs>
  <ap:TitlesOfParts>
    <vt:vector baseType="lpstr" size="5">
      <vt:lpstr>Arial</vt:lpstr>
      <vt:lpstr>Calibri</vt:lpstr>
      <vt:lpstr>Impact</vt:lpstr>
      <vt:lpstr>Основна подія</vt:lpstr>
      <vt:lpstr>Презентація PowerPoint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 </dc:creator>
  <dcterms:created xsi:type="dcterms:W3CDTF">2014-09-12T02:11:01Z</dcterms:created>
  <dcterms:modified xsi:type="dcterms:W3CDTF">2021-07-28T06:28:12Z</dcterms:modified>
</cp:coreProperties>
</file>