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rtl="0">
      <a:defRPr lang="uk-UA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9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/ppt/notesMasters/notesMaster11.xml" Id="rId3" /><Relationship Type="http://schemas.openxmlformats.org/officeDocument/2006/relationships/tableStyles" Target="/ppt/tableStyles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heme" Target="/ppt/theme/theme12.xml" Id="rId6" /><Relationship Type="http://schemas.openxmlformats.org/officeDocument/2006/relationships/viewProps" Target="/ppt/viewProps.xml" Id="rId5" /><Relationship Type="http://schemas.openxmlformats.org/officeDocument/2006/relationships/presProps" Target="/ppt/presProps.xml" Id="rId4" /></Relationships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67F48-9836-467E-9F15-C2686EDEF448}" type="datetimeFigureOut">
              <a:rPr lang="uk-UA" smtClean="0"/>
              <a:t>21.08.2021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E0E38-014A-46AB-A486-E942F6366E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699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image" Target="/ppt/media/image43.png" Id="rId2" /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image" Target="/ppt/media/image52.png" Id="rId2" /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image" Target="/ppt/media/image34.png" Id="rId2" /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rtlCol="0" anchor="b">
            <a:normAutofit/>
          </a:bodyPr>
          <a:lstStyle>
            <a:lvl1pPr algn="ctr">
              <a:defRPr sz="2800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913795" y="5108728"/>
            <a:ext cx="10353762" cy="682472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EBD649-21E4-4097-84FE-AD870ECCCFC5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rtlCol="0" anchor="b">
            <a:normAutofit/>
          </a:bodyPr>
          <a:lstStyle>
            <a:lvl1pPr algn="ctr">
              <a:defRPr sz="5400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rtlCol="0"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noProof="0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9BD213-B513-47E8-952A-6FFFD4045567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913794" y="4295180"/>
            <a:ext cx="10353763" cy="1501826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307828-8314-4E49-9908-1F26EA79120C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rtlCol="0" anchor="ctr"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610032"/>
            <a:ext cx="8752299" cy="532749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913794" y="4304353"/>
            <a:ext cx="10353763" cy="1489496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398240-C27A-4AE2-BCEC-98FCE31CBDD6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D22F896-40B5-4ADD-8801-0D06FADFA095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11" name="Текстове поле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uk-UA" sz="8000" noProof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</p:txBody>
      </p:sp>
      <p:sp>
        <p:nvSpPr>
          <p:cNvPr id="13" name="Текстове поле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uk-UA" sz="8000" noProof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з і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913784" y="4650556"/>
            <a:ext cx="10352199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47D5B2-25D9-4CD2-B6A6-9FBFE07D3642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впець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7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913795" y="1885950"/>
            <a:ext cx="3300984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8" name="Місце для тексту 3"/>
          <p:cNvSpPr>
            <a:spLocks noGrp="1"/>
          </p:cNvSpPr>
          <p:nvPr>
            <p:ph type="body" sz="half" idx="15" hasCustomPrompt="1"/>
          </p:nvPr>
        </p:nvSpPr>
        <p:spPr>
          <a:xfrm>
            <a:off x="913795" y="2571750"/>
            <a:ext cx="3300984" cy="321945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9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4446711" y="1885950"/>
            <a:ext cx="3300984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0" name="Місце для тексту 3"/>
          <p:cNvSpPr>
            <a:spLocks noGrp="1"/>
          </p:cNvSpPr>
          <p:nvPr>
            <p:ph type="body" sz="half" idx="16" hasCustomPrompt="1"/>
          </p:nvPr>
        </p:nvSpPr>
        <p:spPr>
          <a:xfrm>
            <a:off x="4441435" y="2571750"/>
            <a:ext cx="3300984" cy="321945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1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966572" y="1885950"/>
            <a:ext cx="3300984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12" name="Місце для тексту 3"/>
          <p:cNvSpPr>
            <a:spLocks noGrp="1"/>
          </p:cNvSpPr>
          <p:nvPr>
            <p:ph type="body" sz="half" idx="17" hasCustomPrompt="1"/>
          </p:nvPr>
        </p:nvSpPr>
        <p:spPr>
          <a:xfrm>
            <a:off x="7966572" y="2571750"/>
            <a:ext cx="3300984" cy="321945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65DB70-3350-4078-8FFE-E8D342DD984A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ображення з 3 стовпці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Рисунок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Рисунок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19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913795" y="3904106"/>
            <a:ext cx="3300984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0" name="Місце для зображення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1" name="Місце для тексту 3"/>
          <p:cNvSpPr>
            <a:spLocks noGrp="1"/>
          </p:cNvSpPr>
          <p:nvPr>
            <p:ph type="body" sz="half" idx="18" hasCustomPrompt="1"/>
          </p:nvPr>
        </p:nvSpPr>
        <p:spPr>
          <a:xfrm>
            <a:off x="913795" y="4480368"/>
            <a:ext cx="3300984" cy="1310833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2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4442788" y="3904106"/>
            <a:ext cx="3300984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3" name="Місце для зображення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4" name="Місце для тексту 3"/>
          <p:cNvSpPr>
            <a:spLocks noGrp="1"/>
          </p:cNvSpPr>
          <p:nvPr>
            <p:ph type="body" sz="half" idx="19" hasCustomPrompt="1"/>
          </p:nvPr>
        </p:nvSpPr>
        <p:spPr>
          <a:xfrm>
            <a:off x="4441435" y="4480367"/>
            <a:ext cx="3300984" cy="1310833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5" name="Місце для тексту 4"/>
          <p:cNvSpPr>
            <a:spLocks noGrp="1"/>
          </p:cNvSpPr>
          <p:nvPr>
            <p:ph type="body" sz="quarter" idx="13" hasCustomPrompt="1"/>
          </p:nvPr>
        </p:nvSpPr>
        <p:spPr>
          <a:xfrm>
            <a:off x="7966697" y="3904106"/>
            <a:ext cx="3300984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26" name="Місце для зображення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27" name="Місце для тексту 3"/>
          <p:cNvSpPr>
            <a:spLocks noGrp="1"/>
          </p:cNvSpPr>
          <p:nvPr>
            <p:ph type="body" sz="half" idx="20" hasCustomPrompt="1"/>
          </p:nvPr>
        </p:nvSpPr>
        <p:spPr>
          <a:xfrm>
            <a:off x="7966572" y="4480365"/>
            <a:ext cx="3300984" cy="131083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AFDF1F-CD6B-48B8-9FA9-7350A0D3D25F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EB47FE-9471-46F7-9C81-DC62251A0D91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913796" y="609599"/>
            <a:ext cx="7916872" cy="5181601"/>
          </a:xfrm>
        </p:spPr>
        <p:txBody>
          <a:bodyPr vert="eaVert" rtlCol="0" anchor="t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95B353-B29E-4FBD-9912-253F53D2A7DA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440E2B-9C0A-484C-8B28-67F3116A5DE1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rtlCol="0" anchor="b"/>
          <a:lstStyle>
            <a:lvl1pPr algn="ctr">
              <a:defRPr sz="4000" b="0" cap="none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1295401" y="3589879"/>
            <a:ext cx="9590550" cy="1507054"/>
          </a:xfrm>
        </p:spPr>
        <p:txBody>
          <a:bodyPr rtlCol="0"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2ADAA1-4AC1-4FBE-BE0C-0984406670C8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913795" y="1732449"/>
            <a:ext cx="5060497" cy="4058750"/>
          </a:xfrm>
        </p:spPr>
        <p:txBody>
          <a:bodyPr rtlCol="0" anchor="t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202892" y="1732449"/>
            <a:ext cx="5064665" cy="4058751"/>
          </a:xfrm>
        </p:spPr>
        <p:txBody>
          <a:bodyPr rtlCol="0" anchor="t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A78381-5371-4063-BC6D-A5233679F38E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Рисунок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1005872" y="1835254"/>
            <a:ext cx="4876344" cy="544884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1005872" y="2380137"/>
            <a:ext cx="4876344" cy="3411063"/>
          </a:xfrm>
        </p:spPr>
        <p:txBody>
          <a:bodyPr rtlCol="0"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294967" y="1835254"/>
            <a:ext cx="4895330" cy="544883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294967" y="2380137"/>
            <a:ext cx="4895330" cy="3411063"/>
          </a:xfrm>
        </p:spPr>
        <p:txBody>
          <a:bodyPr rtlCol="0"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B4D512D-AC6D-455B-8802-65904F63E6BB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5D35DE-2FBE-4521-87A2-74EED7785299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BE66C4-C751-46FF-9052-6A264DC001CB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rtlCol="0" anchor="b">
            <a:normAutofit/>
          </a:bodyPr>
          <a:lstStyle>
            <a:lvl1pPr algn="ctr">
              <a:defRPr sz="2400" b="0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4855633" y="609600"/>
            <a:ext cx="6411924" cy="5181600"/>
          </a:xfrm>
        </p:spPr>
        <p:txBody>
          <a:bodyPr rtlCol="0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913795" y="2431518"/>
            <a:ext cx="3706889" cy="335968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672044-BD01-47D4-83C9-12D63F69C22A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rtlCol="0" anchor="b">
            <a:noAutofit/>
          </a:bodyPr>
          <a:lstStyle>
            <a:lvl1pPr algn="ctr">
              <a:defRPr sz="3200" b="0"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913795" y="2439261"/>
            <a:ext cx="5934949" cy="3376134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D7F8ED-B207-4EE3-992A-49FD2DE3ECDF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2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E0F2133-E5B8-4609-B3A7-D83FCDE49C23}" type="datetime1">
              <a:rPr lang="uk-UA" noProof="0" smtClean="0"/>
              <a:t>21.08.2021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F28FB93-0A08-4E7D-8E63-9EFA29F1E09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2" r:id="rId10"/>
    <p:sldLayoutId id="2147483853" r:id="rId11"/>
    <p:sldLayoutId id="2147483854" r:id="rId12"/>
    <p:sldLayoutId id="2147483855" r:id="rId13"/>
    <p:sldLayoutId id="2147483858" r:id="rId14"/>
    <p:sldLayoutId id="2147483859" r:id="rId15"/>
    <p:sldLayoutId id="2147483850" r:id="rId16"/>
    <p:sldLayoutId id="2147483851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142677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Сланець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TC104033929[[fn=Slate]]</ap:Template>
  <ap:TotalTime>3</ap:TotalTime>
  <ap:Words>0</ap:Words>
  <ap:PresentationFormat>Широкий екран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ap:HeadingPairs>
  <ap:TitlesOfParts>
    <vt:vector baseType="lpstr" size="5">
      <vt:lpstr>Calibri</vt:lpstr>
      <vt:lpstr>Times New Roman</vt:lpstr>
      <vt:lpstr>Wingdings 2</vt:lpstr>
      <vt:lpstr>Сланець</vt:lpstr>
      <vt:lpstr>Презентація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2014-08-26T23:53:23Z</dcterms:created>
  <dcterms:modified xsi:type="dcterms:W3CDTF">2021-08-21T02:38:52Z</dcterms:modified>
</cp:coreProperties>
</file>