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notesMasters/notesMaster11.xml" ContentType="application/vnd.openxmlformats-officedocument.presentationml.notesMaster+xml"/>
  <Override PartName="/ppt/theme/theme21.xml" ContentType="application/vnd.openxmlformats-officedocument.theme+xml"/>
  <Override PartName="/ppt/tableStyles.xml" ContentType="application/vnd.openxmlformats-officedocument.presentationml.tableStyles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Layouts/slideLayout11.xml" ContentType="application/vnd.openxmlformats-officedocument.presentationml.slideLayout+xml"/>
  <Override PartName="/ppt/slideMasters/slideMaster11.xml" ContentType="application/vnd.openxmlformats-officedocument.presentationml.slideMaster+xml"/>
  <Override PartName="/ppt/slideLayouts/slideLayout8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74.xml" ContentType="application/vnd.openxmlformats-officedocument.presentationml.slideLayout+xml"/>
  <Override PartName="/ppt/theme/theme1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410.xml" ContentType="application/vnd.openxmlformats-officedocument.presentationml.slideLayout+xml"/>
  <Override PartName="/ppt/slideLayouts/slideLayout911.xml" ContentType="application/vnd.openxmlformats-officedocument.presentationml.slideLayout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app.xml" ContentType="application/vnd.openxmlformats-officedocument.extended-properties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Id3" /><Relationship Type="http://schemas.openxmlformats.org/package/2006/relationships/metadata/thumbnail" Target="/docProps/thumbnail.jpeg" Id="rId2" /><Relationship Type="http://schemas.openxmlformats.org/officeDocument/2006/relationships/officeDocument" Target="/ppt/presentation.xml" Id="rId1" /><Relationship Type="http://schemas.openxmlformats.org/officeDocument/2006/relationships/extended-properties" Target="/docProps/app.xml" Id="rId4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50" r:id="rId1"/>
  </p:sldMasterIdLst>
  <p:notesMasterIdLst>
    <p:notesMasterId r:id="rId3"/>
  </p:notesMasterIdLst>
  <p:sldIdLst>
    <p:sldId id="256" r:id="rId2"/>
  </p:sldIdLst>
  <p:sldSz cx="9144000" cy="6858000" type="screen4x3"/>
  <p:notesSz cx="7010400" cy="9296400"/>
  <p:defaultTextStyle>
    <a:defPPr rtl="0"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4" autoAdjust="0"/>
    <p:restoredTop sz="94660"/>
  </p:normalViewPr>
  <p:slideViewPr>
    <p:cSldViewPr snapToGrid="0">
      <p:cViewPr varScale="1">
        <p:scale>
          <a:sx n="137" d="100"/>
          <a:sy n="137" d="100"/>
        </p:scale>
        <p:origin x="241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02" d="100"/>
          <a:sy n="102" d="100"/>
        </p:scale>
        <p:origin x="5388" y="120"/>
      </p:cViewPr>
      <p:guideLst/>
    </p:cSldViewPr>
  </p:notes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notesMaster" Target="/ppt/notesMasters/notesMaster11.xml" Id="rId3" /><Relationship Type="http://schemas.openxmlformats.org/officeDocument/2006/relationships/tableStyles" Target="/ppt/tableStyles.xml" Id="rId7" /><Relationship Type="http://schemas.openxmlformats.org/officeDocument/2006/relationships/slide" Target="/ppt/slides/slide11.xml" Id="rId2" /><Relationship Type="http://schemas.openxmlformats.org/officeDocument/2006/relationships/slideMaster" Target="/ppt/slideMasters/slideMaster11.xml" Id="rId1" /><Relationship Type="http://schemas.openxmlformats.org/officeDocument/2006/relationships/theme" Target="/ppt/theme/theme12.xml" Id="rId6" /><Relationship Type="http://schemas.openxmlformats.org/officeDocument/2006/relationships/viewProps" Target="/ppt/viewProps.xml" Id="rId5" /><Relationship Type="http://schemas.openxmlformats.org/officeDocument/2006/relationships/presProps" Target="/ppt/presProps.xml" Id="rId4" /></Relationships>
</file>

<file path=ppt/notesMasters/_rels/notesMaster11.xml.rels>&#65279;<?xml version="1.0" encoding="utf-8"?><Relationships xmlns="http://schemas.openxmlformats.org/package/2006/relationships"><Relationship Type="http://schemas.openxmlformats.org/officeDocument/2006/relationships/theme" Target="/ppt/theme/theme21.xml" Id="rId1" /></Relationships>
</file>

<file path=ppt/notesMasters/notesMaster1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781F72-3623-4431-9C05-4DB8AD6AEBC6}" type="datetimeFigureOut">
              <a:rPr lang="uk-UA" smtClean="0"/>
              <a:t>21.08.2021</a:t>
            </a:fld>
            <a:endParaRPr lang="uk-UA"/>
          </a:p>
        </p:txBody>
      </p:sp>
      <p:sp>
        <p:nvSpPr>
          <p:cNvPr id="4" name="Місце для зображення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Місце для нотаток 4"/>
          <p:cNvSpPr>
            <a:spLocks noGrp="1"/>
          </p:cNvSpPr>
          <p:nvPr>
            <p:ph type="body" sz="quarter" idx="3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3DAA70-705A-4A33-90E4-4F8BDD546FD5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85809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1.xml.rels>&#65279;<?xml version="1.0" encoding="utf-8"?><Relationships xmlns="http://schemas.openxmlformats.org/package/2006/relationships"><Relationship Type="http://schemas.openxmlformats.org/officeDocument/2006/relationships/slide" Target="/ppt/slides/slide11.xml" Id="rId2" /><Relationship Type="http://schemas.openxmlformats.org/officeDocument/2006/relationships/notesMaster" Target="/ppt/notesMasters/notesMaster11.xml" Id="rId1" /></Relationship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C3DAA70-705A-4A33-90E4-4F8BDD546FD5}" type="slidenum">
              <a:rPr lang="uk-UA" smtClean="0"/>
              <a:t>1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33278207"/>
      </p:ext>
    </p:extLst>
  </p:cSld>
  <p:clrMapOvr>
    <a:masterClrMapping/>
  </p:clrMapOvr>
</p:notes>
</file>

<file path=ppt/slideLayouts/_rels/slideLayout109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1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117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25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33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410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58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66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74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8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91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uk-UA" noProof="0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 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 rtlCol="0"/>
          <a:lstStyle/>
          <a:p>
            <a:pPr lvl="0" rtl="0"/>
            <a:r>
              <a:rPr lang="uk-UA" noProof="0"/>
              <a:t>Зразки заголовків</a:t>
            </a:r>
          </a:p>
          <a:p>
            <a:pPr lvl="1" rtl="0"/>
            <a:r>
              <a:rPr lang="uk-UA" noProof="0"/>
              <a:t>Другий рівень</a:t>
            </a:r>
          </a:p>
          <a:p>
            <a:pPr lvl="2" rtl="0"/>
            <a:r>
              <a:rPr lang="uk-UA" noProof="0"/>
              <a:t>Третій рівень</a:t>
            </a:r>
          </a:p>
          <a:p>
            <a:pPr lvl="3" rtl="0"/>
            <a:r>
              <a:rPr lang="uk-UA" noProof="0"/>
              <a:t>Четвертий рівень</a:t>
            </a:r>
          </a:p>
          <a:p>
            <a:pPr lvl="4" rtl="0"/>
            <a:r>
              <a:rPr lang="uk-UA" noProof="0"/>
              <a:t>П’ятий рівень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78DED04-B46D-4561-8A1D-6FAA67E3496A}" type="datetime1">
              <a:rPr lang="uk-UA" noProof="0" smtClean="0"/>
              <a:t>21.08.2021</a:t>
            </a:fld>
            <a:endParaRPr lang="uk-UA" noProof="0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uk-UA" noProof="0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E2D2B3B-882E-40F3-A32F-6DD516915044}" type="slidenum">
              <a:rPr lang="uk-UA" noProof="0" smtClean="0"/>
              <a:pPr/>
              <a:t>‹№›</a:t>
            </a:fld>
            <a:endParaRPr lang="uk-UA" noProof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rtlCol="0"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pPr rtl="0"/>
            <a:r>
              <a:rPr lang="uk-UA" noProof="0"/>
              <a:t>Клацніть, щоб редагувати стиль зразка заголовка</a:t>
            </a:r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rtlCol="0"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 noProof="0"/>
              <a:t>Клацніть, щоб редагувати стиль зразка підзаголовка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C51D8AC-2780-47F7-9962-4B4EF79BAD2B}" type="datetime1">
              <a:rPr lang="uk-UA" noProof="0" smtClean="0"/>
              <a:t>21.08.2021</a:t>
            </a:fld>
            <a:endParaRPr lang="uk-UA" noProof="0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uk-UA" noProof="0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E2D2B3B-882E-40F3-A32F-6DD516915044}" type="slidenum">
              <a:rPr lang="uk-UA" noProof="0" smtClean="0"/>
              <a:pPr/>
              <a:t>‹№›</a:t>
            </a:fld>
            <a:endParaRPr lang="uk-UA" noProof="0"/>
          </a:p>
        </p:txBody>
      </p:sp>
    </p:spTree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 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rtlCol="0" anchor="b" anchorCtr="0"/>
          <a:lstStyle/>
          <a:p>
            <a:pPr rtl="0"/>
            <a:r>
              <a:rPr lang="uk-UA" noProof="0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 2"/>
          <p:cNvSpPr>
            <a:spLocks noGrp="1"/>
          </p:cNvSpPr>
          <p:nvPr>
            <p:ph type="body" orient="vert" idx="1" hasCustomPrompt="1"/>
          </p:nvPr>
        </p:nvSpPr>
        <p:spPr>
          <a:xfrm>
            <a:off x="457200" y="274638"/>
            <a:ext cx="6019800" cy="5851525"/>
          </a:xfrm>
        </p:spPr>
        <p:txBody>
          <a:bodyPr vert="eaVert" rtlCol="0"/>
          <a:lstStyle/>
          <a:p>
            <a:pPr lvl="0" rtl="0"/>
            <a:r>
              <a:rPr lang="uk-UA" noProof="0"/>
              <a:t>Зразки заголовків</a:t>
            </a:r>
          </a:p>
          <a:p>
            <a:pPr lvl="1" rtl="0"/>
            <a:r>
              <a:rPr lang="uk-UA" noProof="0"/>
              <a:t>Другий рівень</a:t>
            </a:r>
          </a:p>
          <a:p>
            <a:pPr lvl="2" rtl="0"/>
            <a:r>
              <a:rPr lang="uk-UA" noProof="0"/>
              <a:t>Третій рівень</a:t>
            </a:r>
          </a:p>
          <a:p>
            <a:pPr lvl="3" rtl="0"/>
            <a:r>
              <a:rPr lang="uk-UA" noProof="0"/>
              <a:t>Четвертий рівень</a:t>
            </a:r>
          </a:p>
          <a:p>
            <a:pPr lvl="4" rtl="0"/>
            <a:r>
              <a:rPr lang="uk-UA" noProof="0"/>
              <a:t>П’ятий рівень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0DDCB07-2422-4A74-B4F1-A6677968A5F3}" type="datetime1">
              <a:rPr lang="uk-UA" noProof="0" smtClean="0"/>
              <a:t>21.08.2021</a:t>
            </a:fld>
            <a:endParaRPr lang="uk-UA" noProof="0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uk-UA" noProof="0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E2D2B3B-882E-40F3-A32F-6DD516915044}" type="slidenum">
              <a:rPr lang="uk-UA" noProof="0" smtClean="0"/>
              <a:pPr/>
              <a:t>‹№›</a:t>
            </a:fld>
            <a:endParaRPr lang="uk-UA" noProof="0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’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uk-UA" noProof="0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/>
          <p:cNvSpPr>
            <a:spLocks noGrp="1"/>
          </p:cNvSpPr>
          <p:nvPr>
            <p:ph idx="1" hasCustomPrompt="1"/>
          </p:nvPr>
        </p:nvSpPr>
        <p:spPr/>
        <p:txBody>
          <a:bodyPr rtlCol="0"/>
          <a:lstStyle/>
          <a:p>
            <a:pPr lvl="0" rtl="0"/>
            <a:r>
              <a:rPr lang="uk-UA" noProof="0"/>
              <a:t>Зразки заголовків</a:t>
            </a:r>
          </a:p>
          <a:p>
            <a:pPr lvl="1" rtl="0"/>
            <a:r>
              <a:rPr lang="uk-UA" noProof="0"/>
              <a:t>Другий рівень</a:t>
            </a:r>
          </a:p>
          <a:p>
            <a:pPr lvl="2" rtl="0"/>
            <a:r>
              <a:rPr lang="uk-UA" noProof="0"/>
              <a:t>Третій рівень</a:t>
            </a:r>
          </a:p>
          <a:p>
            <a:pPr lvl="3" rtl="0"/>
            <a:r>
              <a:rPr lang="uk-UA" noProof="0"/>
              <a:t>Четвертий рівень</a:t>
            </a:r>
          </a:p>
          <a:p>
            <a:pPr lvl="4" rtl="0"/>
            <a:r>
              <a:rPr lang="uk-UA" noProof="0"/>
              <a:t>П’ятий рівень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D1D4A26E-1025-4DA6-B406-637F3BC4A2C7}" type="datetime1">
              <a:rPr lang="uk-UA" noProof="0" smtClean="0"/>
              <a:t>21.08.2021</a:t>
            </a:fld>
            <a:endParaRPr lang="uk-UA" noProof="0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uk-UA" noProof="0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E2D2B3B-882E-40F3-A32F-6DD516915044}" type="slidenum">
              <a:rPr lang="uk-UA" noProof="0" smtClean="0"/>
              <a:pPr/>
              <a:t>‹№›</a:t>
            </a:fld>
            <a:endParaRPr lang="uk-UA" noProof="0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rtlCol="0" anchor="t"/>
          <a:lstStyle>
            <a:lvl1pPr algn="l">
              <a:defRPr sz="3600" b="0" cap="all"/>
            </a:lvl1pPr>
          </a:lstStyle>
          <a:p>
            <a:pPr rtl="0"/>
            <a:r>
              <a:rPr lang="uk-UA" noProof="0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 hasCustomPrompt="1"/>
          </p:nvPr>
        </p:nvSpPr>
        <p:spPr>
          <a:xfrm>
            <a:off x="722313" y="3852863"/>
            <a:ext cx="6135687" cy="1633538"/>
          </a:xfrm>
        </p:spPr>
        <p:txBody>
          <a:bodyPr rtlCol="0"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uk-UA" noProof="0"/>
              <a:t>Зразки заголовків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E9CBF51-FBA7-4418-A312-792A9BB8C289}" type="datetime1">
              <a:rPr lang="uk-UA" noProof="0" smtClean="0"/>
              <a:t>21.08.2021</a:t>
            </a:fld>
            <a:endParaRPr lang="uk-UA" noProof="0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uk-UA" noProof="0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E2D2B3B-882E-40F3-A32F-6DD516915044}" type="slidenum">
              <a:rPr lang="uk-UA" noProof="0" smtClean="0"/>
              <a:pPr/>
              <a:t>‹№›</a:t>
            </a:fld>
            <a:endParaRPr lang="uk-UA" noProof="0"/>
          </a:p>
        </p:txBody>
      </p:sp>
    </p:spTree>
  </p:cSld>
  <p:clrMapOvr>
    <a:masterClrMapping/>
  </p:clrMapOvr>
</p:sldLayout>
</file>

<file path=ppt/slideLayouts/slideLayout4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елементи вміст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uk-UA" noProof="0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/>
          <p:cNvSpPr>
            <a:spLocks noGrp="1"/>
          </p:cNvSpPr>
          <p:nvPr>
            <p:ph sz="half" idx="1" hasCustomPrompt="1"/>
          </p:nvPr>
        </p:nvSpPr>
        <p:spPr>
          <a:xfrm>
            <a:off x="457200" y="1536192"/>
            <a:ext cx="3657600" cy="4590288"/>
          </a:xfrm>
        </p:spPr>
        <p:txBody>
          <a:bodyPr rtlCol="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uk-UA" noProof="0"/>
              <a:t>Зразки заголовків</a:t>
            </a:r>
          </a:p>
          <a:p>
            <a:pPr lvl="1" rtl="0"/>
            <a:r>
              <a:rPr lang="uk-UA" noProof="0"/>
              <a:t>Другий рівень</a:t>
            </a:r>
          </a:p>
          <a:p>
            <a:pPr lvl="2" rtl="0"/>
            <a:r>
              <a:rPr lang="uk-UA" noProof="0"/>
              <a:t>Третій рівень</a:t>
            </a:r>
          </a:p>
          <a:p>
            <a:pPr lvl="3" rtl="0"/>
            <a:r>
              <a:rPr lang="uk-UA" noProof="0"/>
              <a:t>Четвертий рівень</a:t>
            </a:r>
          </a:p>
          <a:p>
            <a:pPr lvl="4" rtl="0"/>
            <a:r>
              <a:rPr lang="uk-UA" noProof="0"/>
              <a:t>П’ятий рівень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 hasCustomPrompt="1"/>
          </p:nvPr>
        </p:nvSpPr>
        <p:spPr>
          <a:xfrm>
            <a:off x="4419600" y="1536192"/>
            <a:ext cx="3657600" cy="4590288"/>
          </a:xfrm>
        </p:spPr>
        <p:txBody>
          <a:bodyPr rtlCol="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uk-UA" noProof="0"/>
              <a:t>Зразки заголовків</a:t>
            </a:r>
          </a:p>
          <a:p>
            <a:pPr lvl="1" rtl="0"/>
            <a:r>
              <a:rPr lang="uk-UA" noProof="0"/>
              <a:t>Другий рівень</a:t>
            </a:r>
          </a:p>
          <a:p>
            <a:pPr lvl="2" rtl="0"/>
            <a:r>
              <a:rPr lang="uk-UA" noProof="0"/>
              <a:t>Третій рівень</a:t>
            </a:r>
          </a:p>
          <a:p>
            <a:pPr lvl="3" rtl="0"/>
            <a:r>
              <a:rPr lang="uk-UA" noProof="0"/>
              <a:t>Четвертий рівень</a:t>
            </a:r>
          </a:p>
          <a:p>
            <a:pPr lvl="4" rtl="0"/>
            <a:r>
              <a:rPr lang="uk-UA" noProof="0"/>
              <a:t>П’ятий рівень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6837712-ECEC-4975-B72B-AE97432512F7}" type="datetime1">
              <a:rPr lang="uk-UA" noProof="0" smtClean="0"/>
              <a:t>21.08.2021</a:t>
            </a:fld>
            <a:endParaRPr lang="uk-UA" noProof="0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uk-UA" noProof="0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E2D2B3B-882E-40F3-A32F-6DD516915044}" type="slidenum">
              <a:rPr lang="uk-UA" noProof="0" smtClean="0"/>
              <a:pPr/>
              <a:t>‹№›</a:t>
            </a:fld>
            <a:endParaRPr lang="uk-UA" noProof="0"/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/>
            </a:lvl1pPr>
          </a:lstStyle>
          <a:p>
            <a:pPr rtl="0"/>
            <a:r>
              <a:rPr lang="uk-UA" noProof="0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 hasCustomPrompt="1"/>
          </p:nvPr>
        </p:nvSpPr>
        <p:spPr>
          <a:xfrm>
            <a:off x="457200" y="1535113"/>
            <a:ext cx="3657600" cy="639762"/>
          </a:xfrm>
        </p:spPr>
        <p:txBody>
          <a:bodyPr rtlCol="0"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uk-UA" noProof="0"/>
              <a:t>Зразки заголовків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 hasCustomPrompt="1"/>
          </p:nvPr>
        </p:nvSpPr>
        <p:spPr>
          <a:xfrm>
            <a:off x="457200" y="2174875"/>
            <a:ext cx="3657600" cy="3951288"/>
          </a:xfrm>
        </p:spPr>
        <p:txBody>
          <a:bodyPr rtlCol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uk-UA" noProof="0"/>
              <a:t>Зразки заголовків</a:t>
            </a:r>
          </a:p>
          <a:p>
            <a:pPr lvl="1" rtl="0"/>
            <a:r>
              <a:rPr lang="uk-UA" noProof="0"/>
              <a:t>Другий рівень</a:t>
            </a:r>
          </a:p>
          <a:p>
            <a:pPr lvl="2" rtl="0"/>
            <a:r>
              <a:rPr lang="uk-UA" noProof="0"/>
              <a:t>Третій рівень</a:t>
            </a:r>
          </a:p>
          <a:p>
            <a:pPr lvl="3" rtl="0"/>
            <a:r>
              <a:rPr lang="uk-UA" noProof="0"/>
              <a:t>Четвертий рівень</a:t>
            </a:r>
          </a:p>
          <a:p>
            <a:pPr lvl="4" rtl="0"/>
            <a:r>
              <a:rPr lang="uk-UA" noProof="0"/>
              <a:t>П’ятий рівень</a:t>
            </a:r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3" hasCustomPrompt="1"/>
          </p:nvPr>
        </p:nvSpPr>
        <p:spPr>
          <a:xfrm>
            <a:off x="4419600" y="1535113"/>
            <a:ext cx="3657600" cy="639762"/>
          </a:xfrm>
        </p:spPr>
        <p:txBody>
          <a:bodyPr rtlCol="0"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uk-UA" noProof="0"/>
              <a:t>Зразки заголовків</a:t>
            </a:r>
          </a:p>
        </p:txBody>
      </p:sp>
      <p:sp>
        <p:nvSpPr>
          <p:cNvPr id="6" name="Місце для вмісту 5"/>
          <p:cNvSpPr>
            <a:spLocks noGrp="1"/>
          </p:cNvSpPr>
          <p:nvPr>
            <p:ph sz="quarter" idx="4" hasCustomPrompt="1"/>
          </p:nvPr>
        </p:nvSpPr>
        <p:spPr>
          <a:xfrm>
            <a:off x="4419600" y="2174875"/>
            <a:ext cx="3657600" cy="3951288"/>
          </a:xfrm>
        </p:spPr>
        <p:txBody>
          <a:bodyPr rtlCol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uk-UA" noProof="0"/>
              <a:t>Зразки заголовків</a:t>
            </a:r>
          </a:p>
          <a:p>
            <a:pPr lvl="1" rtl="0"/>
            <a:r>
              <a:rPr lang="uk-UA" noProof="0"/>
              <a:t>Другий рівень</a:t>
            </a:r>
          </a:p>
          <a:p>
            <a:pPr lvl="2" rtl="0"/>
            <a:r>
              <a:rPr lang="uk-UA" noProof="0"/>
              <a:t>Третій рівень</a:t>
            </a:r>
          </a:p>
          <a:p>
            <a:pPr lvl="3" rtl="0"/>
            <a:r>
              <a:rPr lang="uk-UA" noProof="0"/>
              <a:t>Четвертий рівень</a:t>
            </a:r>
          </a:p>
          <a:p>
            <a:pPr lvl="4" rtl="0"/>
            <a:r>
              <a:rPr lang="uk-UA" noProof="0"/>
              <a:t>П’ятий рівень</a:t>
            </a:r>
          </a:p>
        </p:txBody>
      </p:sp>
      <p:sp>
        <p:nvSpPr>
          <p:cNvPr id="7" name="Місце для дати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9477626C-125F-4FEE-891D-2015D2E9901C}" type="datetime1">
              <a:rPr lang="uk-UA" noProof="0" smtClean="0"/>
              <a:t>21.08.2021</a:t>
            </a:fld>
            <a:endParaRPr lang="uk-UA" noProof="0"/>
          </a:p>
        </p:txBody>
      </p:sp>
      <p:sp>
        <p:nvSpPr>
          <p:cNvPr id="8" name="Місце для нижнього колонтитула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uk-UA" noProof="0"/>
          </a:p>
        </p:txBody>
      </p:sp>
      <p:sp>
        <p:nvSpPr>
          <p:cNvPr id="9" name="Місце для номера слайда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E2D2B3B-882E-40F3-A32F-6DD516915044}" type="slidenum">
              <a:rPr lang="uk-UA" noProof="0" smtClean="0"/>
              <a:pPr/>
              <a:t>‹№›</a:t>
            </a:fld>
            <a:endParaRPr lang="uk-UA" noProof="0"/>
          </a:p>
        </p:txBody>
      </p:sp>
    </p:spTree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uk-UA" noProof="0"/>
              <a:t>Клацніть, щоб редагувати стиль зразка заголовка</a:t>
            </a:r>
          </a:p>
        </p:txBody>
      </p:sp>
      <p:sp>
        <p:nvSpPr>
          <p:cNvPr id="3" name="Місце для дати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6C5AAB2A-7683-4A75-A4C1-1717F4E3144E}" type="datetime1">
              <a:rPr lang="uk-UA" noProof="0" smtClean="0"/>
              <a:t>21.08.2021</a:t>
            </a:fld>
            <a:endParaRPr lang="uk-UA" noProof="0"/>
          </a:p>
        </p:txBody>
      </p:sp>
      <p:sp>
        <p:nvSpPr>
          <p:cNvPr id="4" name="Місце для нижнього колонтитула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uk-UA" noProof="0"/>
          </a:p>
        </p:txBody>
      </p:sp>
      <p:sp>
        <p:nvSpPr>
          <p:cNvPr id="5" name="Місце для номера слайда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E2D2B3B-882E-40F3-A32F-6DD516915044}" type="slidenum">
              <a:rPr lang="uk-UA" noProof="0" smtClean="0"/>
              <a:pPr/>
              <a:t>‹№›</a:t>
            </a:fld>
            <a:endParaRPr lang="uk-UA" noProof="0"/>
          </a:p>
        </p:txBody>
      </p:sp>
    </p:spTree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EE87D76-D665-4660-BECD-5D641A2F1CE5}" type="datetime1">
              <a:rPr lang="uk-UA" noProof="0" smtClean="0"/>
              <a:t>21.08.2021</a:t>
            </a:fld>
            <a:endParaRPr lang="uk-UA" noProof="0"/>
          </a:p>
        </p:txBody>
      </p:sp>
      <p:sp>
        <p:nvSpPr>
          <p:cNvPr id="3" name="Місце для нижнього колонтитула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uk-UA" noProof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E2D2B3B-882E-40F3-A32F-6DD516915044}" type="slidenum">
              <a:rPr lang="uk-UA" noProof="0" smtClean="0"/>
              <a:pPr/>
              <a:t>‹№›</a:t>
            </a:fld>
            <a:endParaRPr lang="uk-UA" noProof="0"/>
          </a:p>
        </p:txBody>
      </p:sp>
    </p:spTree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rtlCol="0" anchor="b"/>
          <a:lstStyle>
            <a:lvl1pPr algn="ctr">
              <a:defRPr sz="2200" b="1"/>
            </a:lvl1pPr>
          </a:lstStyle>
          <a:p>
            <a:pPr rtl="0"/>
            <a:r>
              <a:rPr lang="uk-UA" noProof="0"/>
              <a:t>Клацніть, щоб редагувати стиль зразка заголовка</a:t>
            </a:r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 hasCustomPrompt="1"/>
          </p:nvPr>
        </p:nvSpPr>
        <p:spPr>
          <a:xfrm>
            <a:off x="304799" y="6096000"/>
            <a:ext cx="7772401" cy="609600"/>
          </a:xfrm>
        </p:spPr>
        <p:txBody>
          <a:bodyPr rtlCol="0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uk-UA" noProof="0"/>
              <a:t>Зразки заголовків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8224F39-6CF3-4C81-B3DD-652521A6A43F}" type="datetime1">
              <a:rPr lang="uk-UA" noProof="0" smtClean="0"/>
              <a:t>21.08.2021</a:t>
            </a:fld>
            <a:endParaRPr lang="uk-UA" noProof="0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uk-UA" noProof="0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E2D2B3B-882E-40F3-A32F-6DD516915044}" type="slidenum">
              <a:rPr lang="uk-UA" noProof="0" smtClean="0"/>
              <a:pPr/>
              <a:t>‹№›</a:t>
            </a:fld>
            <a:endParaRPr lang="uk-UA" noProof="0"/>
          </a:p>
        </p:txBody>
      </p:sp>
      <p:sp>
        <p:nvSpPr>
          <p:cNvPr id="9" name="Місце для вмісту 8"/>
          <p:cNvSpPr>
            <a:spLocks noGrp="1"/>
          </p:cNvSpPr>
          <p:nvPr>
            <p:ph sz="quarter" idx="13" hasCustomPrompt="1"/>
          </p:nvPr>
        </p:nvSpPr>
        <p:spPr>
          <a:xfrm>
            <a:off x="304800" y="381000"/>
            <a:ext cx="7772400" cy="4942840"/>
          </a:xfrm>
        </p:spPr>
        <p:txBody>
          <a:bodyPr rtlCol="0"/>
          <a:lstStyle/>
          <a:p>
            <a:pPr lvl="0" rtl="0"/>
            <a:r>
              <a:rPr lang="uk-UA" noProof="0"/>
              <a:t>Зразки заголовків</a:t>
            </a:r>
          </a:p>
          <a:p>
            <a:pPr lvl="1" rtl="0"/>
            <a:r>
              <a:rPr lang="uk-UA" noProof="0"/>
              <a:t>Другий рівень</a:t>
            </a:r>
          </a:p>
          <a:p>
            <a:pPr lvl="2" rtl="0"/>
            <a:r>
              <a:rPr lang="uk-UA" noProof="0"/>
              <a:t>Третій рівень</a:t>
            </a:r>
          </a:p>
          <a:p>
            <a:pPr lvl="3" rtl="0"/>
            <a:r>
              <a:rPr lang="uk-UA" noProof="0"/>
              <a:t>Четвертий рівень</a:t>
            </a:r>
          </a:p>
          <a:p>
            <a:pPr lvl="4" rtl="0"/>
            <a:r>
              <a:rPr lang="uk-UA" noProof="0"/>
              <a:t>П’ятий рівень</a:t>
            </a:r>
          </a:p>
        </p:txBody>
      </p:sp>
    </p:spTree>
  </p:cSld>
  <p:clrMapOvr>
    <a:masterClrMapping/>
  </p:clrMapOvr>
</p:sldLayout>
</file>

<file path=ppt/slideLayouts/slideLayout9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rtlCol="0"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pPr rtl="0"/>
            <a:r>
              <a:rPr lang="uk-UA" noProof="0"/>
              <a:t>Клацніть, щоб редагувати стиль зразка заголовка</a:t>
            </a:r>
          </a:p>
        </p:txBody>
      </p:sp>
      <p:sp>
        <p:nvSpPr>
          <p:cNvPr id="3" name="Місце для зображення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 rtlCol="0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uk-UA" noProof="0"/>
              <a:t>Клацніть піктограму, щоб додати зображення</a:t>
            </a:r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 hasCustomPrompt="1"/>
          </p:nvPr>
        </p:nvSpPr>
        <p:spPr>
          <a:xfrm>
            <a:off x="301752" y="6096000"/>
            <a:ext cx="7772400" cy="612648"/>
          </a:xfrm>
        </p:spPr>
        <p:txBody>
          <a:bodyPr rtlCol="0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uk-UA" noProof="0"/>
              <a:t>Зразки заголовків</a:t>
            </a:r>
          </a:p>
        </p:txBody>
      </p:sp>
      <p:sp>
        <p:nvSpPr>
          <p:cNvPr id="8" name="Місце для дати 7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0A0F532D-F949-40F9-8FA9-D4A4F5174503}" type="datetime1">
              <a:rPr lang="uk-UA" noProof="0" smtClean="0"/>
              <a:t>21.08.2021</a:t>
            </a:fld>
            <a:endParaRPr lang="uk-UA" noProof="0"/>
          </a:p>
        </p:txBody>
      </p:sp>
      <p:sp>
        <p:nvSpPr>
          <p:cNvPr id="9" name="Місце для номера слайда 8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 rtl="0"/>
            <a:fld id="{6E2D2B3B-882E-40F3-A32F-6DD516915044}" type="slidenum">
              <a:rPr lang="uk-UA" noProof="0" smtClean="0"/>
              <a:pPr/>
              <a:t>‹№›</a:t>
            </a:fld>
            <a:endParaRPr lang="uk-UA" noProof="0"/>
          </a:p>
        </p:txBody>
      </p:sp>
      <p:sp>
        <p:nvSpPr>
          <p:cNvPr id="10" name="Місце для нижнього колонтитула 9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 rtl="0"/>
            <a:endParaRPr lang="uk-UA" noProof="0"/>
          </a:p>
        </p:txBody>
      </p:sp>
    </p:spTree>
  </p:cSld>
  <p:clrMapOvr>
    <a:masterClrMapping/>
  </p:clrMapOvr>
</p:sldLayout>
</file>

<file path=ppt/slideMasters/_rels/slideMaster11.xml.rels>&#65279;<?xml version="1.0" encoding="utf-8"?><Relationships xmlns="http://schemas.openxmlformats.org/package/2006/relationships"><Relationship Type="http://schemas.openxmlformats.org/officeDocument/2006/relationships/slideLayout" Target="/ppt/slideLayouts/slideLayout82.xml" Id="rId8" /><Relationship Type="http://schemas.openxmlformats.org/officeDocument/2006/relationships/slideLayout" Target="/ppt/slideLayouts/slideLayout33.xml" Id="rId3" /><Relationship Type="http://schemas.openxmlformats.org/officeDocument/2006/relationships/slideLayout" Target="/ppt/slideLayouts/slideLayout74.xml" Id="rId7" /><Relationship Type="http://schemas.openxmlformats.org/officeDocument/2006/relationships/theme" Target="/ppt/theme/theme12.xml" Id="rId12" /><Relationship Type="http://schemas.openxmlformats.org/officeDocument/2006/relationships/slideLayout" Target="/ppt/slideLayouts/slideLayout25.xml" Id="rId2" /><Relationship Type="http://schemas.openxmlformats.org/officeDocument/2006/relationships/slideLayout" Target="/ppt/slideLayouts/slideLayout11.xml" Id="rId1" /><Relationship Type="http://schemas.openxmlformats.org/officeDocument/2006/relationships/slideLayout" Target="/ppt/slideLayouts/slideLayout66.xml" Id="rId6" /><Relationship Type="http://schemas.openxmlformats.org/officeDocument/2006/relationships/slideLayout" Target="/ppt/slideLayouts/slideLayout117.xml" Id="rId11" /><Relationship Type="http://schemas.openxmlformats.org/officeDocument/2006/relationships/slideLayout" Target="/ppt/slideLayouts/slideLayout58.xml" Id="rId5" /><Relationship Type="http://schemas.openxmlformats.org/officeDocument/2006/relationships/slideLayout" Target="/ppt/slideLayouts/slideLayout109.xml" Id="rId10" /><Relationship Type="http://schemas.openxmlformats.org/officeDocument/2006/relationships/slideLayout" Target="/ppt/slideLayouts/slideLayout410.xml" Id="rId4" /><Relationship Type="http://schemas.openxmlformats.org/officeDocument/2006/relationships/slideLayout" Target="/ppt/slideLayouts/slideLayout911.xml" Id="rId9" /></Relationships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rtl="0"/>
            <a:r>
              <a:rPr lang="uk-UA" noProof="0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uk-UA" noProof="0"/>
              <a:t>Зразки заголовків</a:t>
            </a:r>
          </a:p>
          <a:p>
            <a:pPr lvl="1" rtl="0"/>
            <a:r>
              <a:rPr lang="uk-UA" noProof="0"/>
              <a:t>Другий рівень</a:t>
            </a:r>
          </a:p>
          <a:p>
            <a:pPr lvl="2" rtl="0"/>
            <a:r>
              <a:rPr lang="uk-UA" noProof="0"/>
              <a:t>Третій рівень</a:t>
            </a:r>
          </a:p>
          <a:p>
            <a:pPr lvl="3" rtl="0"/>
            <a:r>
              <a:rPr lang="uk-UA" noProof="0"/>
              <a:t>Четвертий рівень</a:t>
            </a:r>
          </a:p>
          <a:p>
            <a:pPr lvl="4" rtl="0"/>
            <a:r>
              <a:rPr lang="uk-UA" noProof="0"/>
              <a:t>П’ятий рівень</a:t>
            </a:r>
          </a:p>
        </p:txBody>
      </p:sp>
      <p:sp>
        <p:nvSpPr>
          <p:cNvPr id="7" name="Прямокутник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uk-UA" noProof="0"/>
          </a:p>
        </p:txBody>
      </p:sp>
      <p:sp>
        <p:nvSpPr>
          <p:cNvPr id="8" name="Прямокутник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uk-UA" noProof="0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pPr rtl="0"/>
            <a:fld id="{6E2D2B3B-882E-40F3-A32F-6DD516915044}" type="slidenum">
              <a:rPr lang="uk-UA" noProof="0" smtClean="0"/>
              <a:pPr/>
              <a:t>‹№›</a:t>
            </a:fld>
            <a:endParaRPr lang="uk-UA" noProof="0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pPr rtl="0"/>
            <a:endParaRPr lang="uk-UA" noProof="0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pPr rtl="0"/>
            <a:fld id="{2DE66D06-CE77-4CDA-A452-D368A4D7D8E9}" type="datetime1">
              <a:rPr lang="uk-UA" noProof="0" smtClean="0"/>
              <a:t>21.08.2021</a:t>
            </a:fld>
            <a:endParaRPr lang="uk-UA" noProof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51" r:id="rId1"/>
    <p:sldLayoutId id="2147483952" r:id="rId2"/>
    <p:sldLayoutId id="2147483953" r:id="rId3"/>
    <p:sldLayoutId id="2147483954" r:id="rId4"/>
    <p:sldLayoutId id="2147483955" r:id="rId5"/>
    <p:sldLayoutId id="2147483956" r:id="rId6"/>
    <p:sldLayoutId id="2147483957" r:id="rId7"/>
    <p:sldLayoutId id="2147483958" r:id="rId8"/>
    <p:sldLayoutId id="2147483959" r:id="rId9"/>
    <p:sldLayoutId id="2147483960" r:id="rId10"/>
    <p:sldLayoutId id="2147483961" r:id="rId1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1.xml.rels>&#65279;<?xml version="1.0" encoding="utf-8"?><Relationships xmlns="http://schemas.openxmlformats.org/package/2006/relationships"><Relationship Type="http://schemas.openxmlformats.org/officeDocument/2006/relationships/notesSlide" Target="/ppt/notesSlides/notesSlide11.xml" Id="rId2" /><Relationship Type="http://schemas.openxmlformats.org/officeDocument/2006/relationships/slideLayout" Target="/ppt/slideLayouts/slideLayout11.xml" Id="rId1" /></Relationships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pPr rtl="0"/>
            <a:endParaRPr lang="uk-UA"/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pPr rtl="0"/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E2D2B3B-882E-40F3-A32F-6DD516915044}" type="slidenum">
              <a:rPr lang="uk-UA" smtClean="0"/>
              <a:pPr/>
              <a:t>1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288104"/>
      </p:ext>
    </p:extLst>
  </p:cSld>
  <p:clrMapOvr>
    <a:masterClrMapping/>
  </p:clrMapOvr>
</p:sld>
</file>

<file path=ppt/theme/_rels/theme12.xml.rels>&#65279;<?xml version="1.0" encoding="utf-8"?><Relationships xmlns="http://schemas.openxmlformats.org/package/2006/relationships"><Relationship Type="http://schemas.openxmlformats.org/officeDocument/2006/relationships/image" Target="/ppt/media/image12.jpeg" Id="rId1" /></Relationships>
</file>

<file path=ppt/theme/theme12.xml><?xml version="1.0" encoding="utf-8"?>
<a:theme xmlns:a="http://schemas.openxmlformats.org/drawingml/2006/main" name="Суміжність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1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ap:Properties xmlns:vt="http://schemas.openxmlformats.org/officeDocument/2006/docPropsVTypes" xmlns:ap="http://schemas.openxmlformats.org/officeDocument/2006/extended-properties">
  <ap:Template>Adjacency</ap:Template>
  <ap:TotalTime>2</ap:TotalTime>
  <ap:Words>2</ap:Words>
  <ap:PresentationFormat>Екран (4:3)</ap:PresentationFormat>
  <ap:Paragraphs>2</ap:Paragraphs>
  <ap:Slides>1</ap:Slides>
  <ap:Notes>1</ap:Notes>
  <ap:HiddenSlides>0</ap:HiddenSlides>
  <ap:MMClips>0</ap:MMClips>
  <ap:ScaleCrop>false</ap:ScaleCrop>
  <ap:HeadingPairs>
    <vt:vector baseType="variant" size="6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</vt:i4>
      </vt:variant>
    </vt:vector>
  </ap:HeadingPairs>
  <ap:TitlesOfParts>
    <vt:vector baseType="lpstr" size="5">
      <vt:lpstr>Arial</vt:lpstr>
      <vt:lpstr>Calibri</vt:lpstr>
      <vt:lpstr>Cambria</vt:lpstr>
      <vt:lpstr>Суміжність</vt:lpstr>
      <vt:lpstr>Презентація PowerPoint</vt:lpstr>
    </vt:vector>
  </ap:TitlesOfParts>
  <ap:LinksUpToDate>false</ap:LinksUpToDate>
  <ap:SharedDoc>false</ap:SharedDoc>
  <ap:HyperlinksChanged>false</ap:HyperlinksChanged>
  <ap:AppVersion>16.0000</ap:AppVersion>
</ap: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 </dc:creator>
  <dcterms:created xsi:type="dcterms:W3CDTF">2014-09-16T21:27:06Z</dcterms:created>
  <dcterms:modified xsi:type="dcterms:W3CDTF">2021-08-21T02:43:54Z</dcterms:modified>
</cp:coreProperties>
</file>