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9" r:id="rId1"/>
  </p:sldMasterIdLst>
  <p:sldIdLst>
    <p:sldId id="256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94" d="100"/>
          <a:sy n="94" d="100"/>
        </p:scale>
        <p:origin x="9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8D91A-A2EE-4B54-B3C6-F6C67903BA9C}" type="datetime1">
              <a:rPr lang="en-US" smtClean="0"/>
              <a:pPr/>
              <a:t>9/16/2014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785C6-EBAF-49D5-AD4D-BABF4DFAAD59}" type="datetime1">
              <a:rPr lang="en-US" smtClean="0"/>
              <a:pPr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04122-9A3A-4FD8-98B8-22631F32846C}" type="datetime1">
              <a:rPr lang="en-US" smtClean="0"/>
              <a:pPr/>
              <a:t>9/16/2014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9A7B8-0EC4-44C9-AFEF-25E144F11C06}" type="datetime1">
              <a:rPr lang="en-US" smtClean="0"/>
              <a:pPr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B47B5-C739-4DAE-AACD-CC58CA843AC4}" type="datetime1">
              <a:rPr lang="en-US" smtClean="0"/>
              <a:pPr/>
              <a:t>9/16/2014</a:t>
            </a:fld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2AE48-94E6-46E0-BE32-5F0716DE9115}" type="datetime1">
              <a:rPr lang="en-US" smtClean="0"/>
              <a:pPr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4C285-8BCE-48FC-97D9-E2837AF38351}" type="datetime1">
              <a:rPr lang="en-US" smtClean="0"/>
              <a:pPr/>
              <a:t>9/16/2014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3E6-EF16-4488-94A4-211508FE4682}" type="datetime1">
              <a:rPr lang="en-US" smtClean="0"/>
              <a:pPr/>
              <a:t>9/16/2014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7FB3B-20DA-4D0E-BF16-8262B7156612}" type="datetime1">
              <a:rPr lang="en-US" smtClean="0"/>
              <a:pPr/>
              <a:t>9/16/2014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73C2C-6BD0-40EC-8D8D-4D51F089C5EB}" type="datetime1">
              <a:rPr lang="en-US" smtClean="0"/>
              <a:pPr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77F5C-EDA7-4864-9756-35769B0E62CF}" type="datetime1">
              <a:rPr lang="en-US" smtClean="0"/>
              <a:pPr/>
              <a:t>9/16/2014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88B99C93-F56F-46AB-9EB8-53614A95B15F}" type="datetime1">
              <a:rPr lang="en-US" smtClean="0"/>
              <a:pPr/>
              <a:t>9/16/2014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32" r:id="rId3"/>
    <p:sldLayoutId id="2147483833" r:id="rId4"/>
    <p:sldLayoutId id="2147483834" r:id="rId5"/>
    <p:sldLayoutId id="2147483835" r:id="rId6"/>
    <p:sldLayoutId id="2147483836" r:id="rId7"/>
    <p:sldLayoutId id="2147483837" r:id="rId8"/>
    <p:sldLayoutId id="2147483838" r:id="rId9"/>
    <p:sldLayoutId id="2147483839" r:id="rId10"/>
    <p:sldLayoutId id="2147483840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6267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Book Antiqua</vt:lpstr>
      <vt:lpstr>Century Gothic</vt:lpstr>
      <vt:lpstr>Apothecary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revision>1</cp:revision>
  <dcterms:created xsi:type="dcterms:W3CDTF">2014-09-16T21:28:43Z</dcterms:created>
  <dcterms:modified xsi:type="dcterms:W3CDTF">2014-09-16T21:28:57Z</dcterms:modified>
</cp:coreProperties>
</file>