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24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4" d="100"/>
          <a:sy n="104" d="100"/>
        </p:scale>
        <p:origin x="5388" y="108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74B298F0-2175-494C-B25A-06AA238C4D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DED6FB70-0803-4FD7-8C47-AC2BF4E909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5962C9-9F4A-42B9-9274-BBC7087AF4BA}" type="datetimeFigureOut">
              <a:rPr lang="uk-UA" smtClean="0"/>
              <a:t>28.07.2021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305D4546-A1AA-40FA-BCCA-9C3BD4E71C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B4021F3-FE9B-4949-88BB-0DA6E73974A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785B3-AA10-4803-845F-25B243FA9D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9962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noProof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D0823-57A6-4973-A7FA-FDC5037E0765}" type="datetimeFigureOut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Клацніть, щоб відредагувати стилі зразків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noProof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A2719-C780-4EF9-A67A-8CB530C9A0EB}" type="slidenum">
              <a:rPr lang="uk-UA" noProof="0" smtClean="0"/>
              <a:t>‹№›</a:t>
            </a:fld>
            <a:endParaRPr lang="uk-UA" noProof="0"/>
          </a:p>
        </p:txBody>
      </p:sp>
    </p:spTree>
    <p:extLst>
      <p:ext uri="{BB962C8B-B14F-4D97-AF65-F5344CB8AC3E}">
        <p14:creationId xmlns:p14="http://schemas.microsoft.com/office/powerpoint/2010/main" val="41885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2A2719-C780-4EF9-A67A-8CB530C9A0E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0530707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DFC72C-53D0-4735-B4E0-B6FCB03CE554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rtlCol="0"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 rtlCol="0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dirty="0"/>
              <a:t>Клацніть, щоб редагувати стиль зразка підзаголовка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F944DA-E376-4315-B896-2A20616C21AF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8" name="Місце для номера слайда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7A72003-983A-4DD1-B26F-6486C43FE51B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E3AA71-A988-4C9D-8573-DA9C427CFA90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rtlCol="0"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722313" y="4068763"/>
            <a:ext cx="7772400" cy="1131887"/>
          </a:xfrm>
        </p:spPr>
        <p:txBody>
          <a:bodyPr rtlCol="0"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4F39A4-E03D-4524-84B2-A5B03BFEB876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7" name="Овал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noProof="0"/>
          </a:p>
        </p:txBody>
      </p:sp>
      <p:sp>
        <p:nvSpPr>
          <p:cNvPr id="8" name="Овал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noProof="0"/>
          </a:p>
        </p:txBody>
      </p:sp>
      <p:sp>
        <p:nvSpPr>
          <p:cNvPr id="9" name="Овал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71CB78-B730-40C6-85A2-B1F8194CA3FB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3" hasCustomPrompt="1"/>
          </p:nvPr>
        </p:nvSpPr>
        <p:spPr>
          <a:xfrm>
            <a:off x="365760" y="1600200"/>
            <a:ext cx="4041648" cy="4526280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457200" y="1600200"/>
            <a:ext cx="4040188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1600200"/>
            <a:ext cx="4041775" cy="609600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550044-80BC-4920-AF9F-8DBD971C7D95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13" hasCustomPrompt="1"/>
          </p:nvPr>
        </p:nvSpPr>
        <p:spPr>
          <a:xfrm>
            <a:off x="457200" y="2212848"/>
            <a:ext cx="4041648" cy="3913632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13" name="Місце для вмісту 12"/>
          <p:cNvSpPr>
            <a:spLocks noGrp="1"/>
          </p:cNvSpPr>
          <p:nvPr>
            <p:ph sz="quarter" idx="14" hasCustomPrompt="1"/>
          </p:nvPr>
        </p:nvSpPr>
        <p:spPr>
          <a:xfrm>
            <a:off x="4672584" y="2212848"/>
            <a:ext cx="4041648" cy="3913187"/>
          </a:xfrm>
        </p:spPr>
        <p:txBody>
          <a:bodyPr rtlCol="0"/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04D29D-E27B-4E25-A55A-B6A076DD7176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5C9FC9-1BB0-4E40-98D7-27D5E224653D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719137" y="273050"/>
            <a:ext cx="4995863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5907087" y="2438400"/>
            <a:ext cx="3008313" cy="3687763"/>
          </a:xfrm>
        </p:spPr>
        <p:txBody>
          <a:bodyPr rtlCol="0"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96901C-5E27-4DE8-A66E-7B585CD44B56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rtlCol="0"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 noProof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1679576" y="5810250"/>
            <a:ext cx="5711824" cy="53340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 noProof="0"/>
              <a:t>Зразки заголовків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D23F1F-2E97-456E-B902-DD36831894F2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rtl="0"/>
            <a:r>
              <a:rPr lang="uk-UA" dirty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/>
              <a:t>Зразки заголовків</a:t>
            </a:r>
          </a:p>
          <a:p>
            <a:pPr lvl="1" rtl="0"/>
            <a:r>
              <a:rPr lang="uk-UA" noProof="0"/>
              <a:t>Другий рівень</a:t>
            </a:r>
          </a:p>
          <a:p>
            <a:pPr lvl="2" rtl="0"/>
            <a:r>
              <a:rPr lang="uk-UA" noProof="0"/>
              <a:t>Третій рівень</a:t>
            </a:r>
          </a:p>
          <a:p>
            <a:pPr lvl="3" rtl="0"/>
            <a:r>
              <a:rPr lang="uk-UA" noProof="0"/>
              <a:t>Четвертий рівень</a:t>
            </a:r>
          </a:p>
          <a:p>
            <a:pPr lvl="4" rtl="0"/>
            <a:r>
              <a:rPr lang="uk-UA" noProof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rtl="0"/>
            <a:fld id="{D47D5852-C475-4893-8369-9350F13D178A}" type="datetime1">
              <a:rPr lang="uk-UA" noProof="0" smtClean="0"/>
              <a:t>28.07.2021</a:t>
            </a:fld>
            <a:endParaRPr lang="uk-UA" noProof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rtl="0"/>
            <a:r>
              <a:rPr lang="uk-UA" noProof="0"/>
              <a:t>Текст нижнього колонтитула</a:t>
            </a: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rtl="0"/>
            <a:fld id="{BA9B540C-44DA-4F69-89C9-7C84606640D3}" type="slidenum">
              <a:rPr lang="uk-UA" noProof="0" smtClean="0"/>
              <a:pPr/>
              <a:t>‹№›</a:t>
            </a:fld>
            <a:endParaRPr lang="uk-UA" noProof="0"/>
          </a:p>
        </p:txBody>
      </p:sp>
      <p:sp>
        <p:nvSpPr>
          <p:cNvPr id="7" name="Овал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uk-UA" sz="1800" kern="1200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E425B6-2D04-4ECF-8293-45F0DD84FF87}" type="datetime1">
              <a:rPr lang="uk-UA" smtClean="0"/>
              <a:t>28.07.2021</a:t>
            </a:fld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A9B540C-44DA-4F69-89C9-7C84606640D3}" type="slidenum">
              <a:rPr lang="uk-UA" smtClean="0"/>
              <a:pPr/>
              <a:t>1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uk-UA"/>
              <a:t>Текст нижнього колонтитула</a:t>
            </a:r>
          </a:p>
        </p:txBody>
      </p:sp>
    </p:spTree>
    <p:extLst>
      <p:ext uri="{BB962C8B-B14F-4D97-AF65-F5344CB8AC3E}">
        <p14:creationId xmlns:p14="http://schemas.microsoft.com/office/powerpoint/2010/main" val="1253071169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Виконавчий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Executive</ap:Template>
  <ap:TotalTime>5</ap:TotalTime>
  <ap:Words>6</ap:Words>
  <ap:PresentationFormat>Екран (4:3)</ap:PresentationFormat>
  <ap:Paragraphs>4</ap:Paragraphs>
  <ap:Slides>1</ap:Slides>
  <ap:Notes>1</ap:Notes>
  <ap:HiddenSlides>0</ap:HiddenSlides>
  <ap:MMClips>0</ap:MMClips>
  <ap:ScaleCrop>false</ap:ScaleCrop>
  <ap:HeadingPairs>
    <vt:vector baseType="variant" size="6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ap:HeadingPairs>
  <ap:TitlesOfParts>
    <vt:vector baseType="lpstr" size="7">
      <vt:lpstr>Arial</vt:lpstr>
      <vt:lpstr>Calibri</vt:lpstr>
      <vt:lpstr>Century Gothic</vt:lpstr>
      <vt:lpstr>Courier New</vt:lpstr>
      <vt:lpstr>Palatino Linotype</vt:lpstr>
      <vt:lpstr>Виконавчий</vt:lpstr>
      <vt:lpstr>Презентація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2014-09-16T21:34:41Z</dcterms:created>
  <dcterms:modified xsi:type="dcterms:W3CDTF">2021-07-28T05:57:43Z</dcterms:modified>
</cp:coreProperties>
</file>