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18" y="12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03FF4B53-FB66-46D4-B458-D77EEA36F3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8615E8C-88CD-4852-8065-7C2F85947F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760CF-FCC5-4A41-9643-DF0326061316}" type="datetime1">
              <a:rPr lang="uk-UA" smtClean="0"/>
              <a:t>17.08.2021</a:t>
            </a:fld>
            <a:endParaRPr lang="uk-UA" dirty="0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64F9BC9-10CA-423F-9640-38B78C7B3F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AF04F1E-E3B0-4F06-A3C9-94FFA0EDD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C77B-22E7-4DD6-AB0F-720EF89E16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6162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noProof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39E1A-52C6-4826-8130-EC764AF95597}" type="datetime1">
              <a:rPr lang="uk-UA" smtClean="0"/>
              <a:pPr/>
              <a:t>17.08.2021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Клацніть, щоб відредагувати стилі зразків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F8144-7032-44B2-9E2D-E829AFA1CC45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19185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0F8144-7032-44B2-9E2D-E829AFA1CC4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5670453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E68188-B6FF-4BB6-8EFC-16956AC6F5A8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 hasCustomPrompt="1"/>
          </p:nvPr>
        </p:nvSpPr>
        <p:spPr>
          <a:xfrm>
            <a:off x="533400" y="3228536"/>
            <a:ext cx="7854696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uk-UA" noProof="0"/>
              <a:t>Клацніть, щоб змінити стиль зразка підзаголовка</a:t>
            </a:r>
            <a:endParaRPr kumimoji="0" lang="uk-UA" noProof="0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AC11CC-9FA8-48E3-9BDB-609FB5BCFE2E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58A5D6-0C9E-479A-B04E-809C6479A151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EF9980-C2C5-4A69-8631-BE31E8831526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15CCD8-F458-4180-AA96-44EA5C07FC7E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1F8286-2B32-4B33-880A-F4D1863733C7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5392AE-4ED1-4ABF-9ECA-A8CCB4C350B0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BD9782-FA01-4F78-8993-1B49312D269C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0BA399-7025-4375-8AC0-A1AB7DEBF0CA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3967D6-4359-4850-B45F-B78B33B15EE9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із вирізаним і круглим кутами на одній стороні 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12" name="Прямокутний трикутник 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uk-UA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C17D57-9110-4516-9701-DF199BD09C73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 rtlCol="0"/>
          <a:lstStyle/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uk-UA" noProof="0"/>
              <a:t>Клацніть піктограму, щоб додати зображення</a:t>
            </a:r>
            <a:endParaRPr kumimoji="0" lang="uk-UA" noProof="0"/>
          </a:p>
        </p:txBody>
      </p:sp>
      <p:sp>
        <p:nvSpPr>
          <p:cNvPr id="10" name="Поліліні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uk-UA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іліні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uk-UA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uk-UA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uk-UA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kumimoji="0" lang="uk-UA" noProof="0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uk-UA" noProof="0"/>
              <a:t>Клацніть, щоб відредагувати стилі зразків тексту</a:t>
            </a:r>
          </a:p>
          <a:p>
            <a:pPr lvl="1" rtl="0" eaLnBrk="1" latinLnBrk="0" hangingPunct="1"/>
            <a:r>
              <a:rPr lang="uk-UA" noProof="0"/>
              <a:t>Другий рівень</a:t>
            </a:r>
          </a:p>
          <a:p>
            <a:pPr lvl="2" rtl="0" eaLnBrk="1" latinLnBrk="0" hangingPunct="1"/>
            <a:r>
              <a:rPr lang="uk-UA" noProof="0"/>
              <a:t>Третій рівень</a:t>
            </a:r>
          </a:p>
          <a:p>
            <a:pPr lvl="3" rtl="0" eaLnBrk="1" latinLnBrk="0" hangingPunct="1"/>
            <a:r>
              <a:rPr lang="uk-UA" noProof="0"/>
              <a:t>Четвертий рівень</a:t>
            </a:r>
          </a:p>
          <a:p>
            <a:pPr lvl="4" rtl="0" eaLnBrk="1" latinLnBrk="0" hangingPunct="1"/>
            <a:r>
              <a:rPr lang="uk-UA" noProof="0"/>
              <a:t>П’ятий рівень</a:t>
            </a:r>
            <a:endParaRPr kumimoji="0" lang="uk-UA" noProof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rtl="0"/>
            <a:fld id="{BC127B86-D3CE-4A7A-B059-C978A9312C9C}" type="datetime1">
              <a:rPr lang="uk-UA" noProof="0" smtClean="0"/>
              <a:t>17.08.2021</a:t>
            </a:fld>
            <a:endParaRPr lang="uk-UA" noProof="0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rtl="0"/>
            <a:endParaRPr lang="uk-UA" noProof="0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rtl="0"/>
            <a:fld id="{59DE6EB8-52AB-45EA-A660-3E1EBFA72987}" type="slidenum">
              <a:rPr lang="uk-UA" noProof="0" smtClean="0"/>
              <a:t>‹№›</a:t>
            </a:fld>
            <a:endParaRPr lang="uk-UA" noProof="0"/>
          </a:p>
        </p:txBody>
      </p:sp>
      <p:grpSp>
        <p:nvGrpSpPr>
          <p:cNvPr id="2" name="Гру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rtlCol="0" anchor="t" compatLnSpc="1"/>
            <a:lstStyle/>
            <a:p>
              <a:pPr rtl="0"/>
              <a:endParaRPr kumimoji="0" lang="uk-UA" noProof="0"/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rtlCol="0" anchor="t" compatLnSpc="1"/>
            <a:lstStyle/>
            <a:p>
              <a:pPr rtl="0"/>
              <a:endParaRPr kumimoji="0" lang="uk-UA" noProof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8729963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Потік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Flow</ap:Template>
  <ap:TotalTime>4</ap:TotalTime>
  <ap:Words>1</ap:Words>
  <ap:PresentationFormat>Екран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ap:HeadingPairs>
  <ap:TitlesOfParts>
    <vt:vector baseType="lpstr" size="5">
      <vt:lpstr>Calibri</vt:lpstr>
      <vt:lpstr>Constantia</vt:lpstr>
      <vt:lpstr>Wingdings 2</vt:lpstr>
      <vt:lpstr>Потік</vt:lpstr>
      <vt:lpstr>Презентація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2014-09-16T21:34:59Z</dcterms:created>
  <dcterms:modified xsi:type="dcterms:W3CDTF">2021-08-17T08:08:44Z</dcterms:modified>
</cp:coreProperties>
</file>