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CA9FA48E-FEF6-4B4D-A5C8-157BA922D0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009B54AE-96F7-4F4D-8A67-DE9C415A65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D0C36-542F-4C65-A576-5A1FD7D243CB}" type="datetime1">
              <a:rPr lang="uk-UA" smtClean="0"/>
              <a:t>17.08.2021</a:t>
            </a:fld>
            <a:endParaRPr lang="uk-UA" dirty="0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C64A84A-F8AF-45B6-9B5C-B448AAF5FD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C00DD64C-DA9F-44A0-B6F1-E701D7A25D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4D5D1-A91D-49EE-ACC0-03DA4EEB85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0662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754F6-F09E-4578-81EF-7F0AB9125BE4}" type="datetime1">
              <a:rPr lang="uk-UA" smtClean="0"/>
              <a:pPr/>
              <a:t>17.08.2021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/>
              <a:t>Клацніть, щоб відредагувати стилі зразків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208A0-3488-4EE2-B6E5-A1A611C07DD3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94254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208A0-3488-4EE2-B6E5-A1A611C07DD3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142726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kumimoji="0" lang="uk-UA" noProof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B5E4AAE-2F2D-42EB-AC32-52F213E96802}" type="datetime1">
              <a:rPr lang="uk-UA" noProof="0" smtClean="0"/>
              <a:t>17.08.2021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0C94032-CD4C-4C25-B0C2-CEC720522D92}" type="slidenum">
              <a:rPr kumimoji="0" lang="uk-UA" noProof="0" smtClean="0"/>
              <a:pPr eaLnBrk="1" latinLnBrk="0" hangingPunct="1"/>
              <a:t>‹№›</a:t>
            </a:fld>
            <a:endParaRPr kumimoji="0" lang="uk-UA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rtlCol="0" anchor="b"/>
          <a:lstStyle>
            <a:lvl1pPr>
              <a:defRPr cap="all" baseline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kumimoji="0" lang="uk-UA" noProof="0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  <a:endParaRPr kumimoji="0" lang="uk-UA" noProof="0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 rtlCol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A33A67CA-91E9-46E0-8C9C-6087FAA4ABC5}" type="datetime1">
              <a:rPr lang="uk-UA" noProof="0" smtClean="0"/>
              <a:t>17.08.2021</a:t>
            </a:fld>
            <a:endParaRPr lang="uk-UA" sz="2000" noProof="0">
              <a:solidFill>
                <a:srgbClr val="FFFFFF"/>
              </a:solidFill>
            </a:endParaRPr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endParaRPr kumimoji="0" lang="uk-UA" noProof="0">
              <a:solidFill>
                <a:schemeClr val="tx2"/>
              </a:solidFill>
            </a:endParaRPr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0C94032-CD4C-4C25-B0C2-CEC720522D92}" type="slidenum">
              <a:rPr kumimoji="0" lang="uk-UA" noProof="0" smtClean="0"/>
              <a:pPr eaLnBrk="1" latinLnBrk="0" hangingPunct="1"/>
              <a:t>‹№›</a:t>
            </a:fld>
            <a:endParaRPr kumimoji="0" lang="uk-UA" noProof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kumimoji="0" lang="uk-UA" noProof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 rtlCol="0"/>
          <a:lstStyle/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 rtlCol="0"/>
          <a:lstStyle/>
          <a:p>
            <a:pPr rtl="0" eaLnBrk="1" latinLnBrk="0" hangingPunct="1"/>
            <a:fld id="{23F75172-B8A3-4A59-AB36-37E944C7DEB5}" type="datetime1">
              <a:rPr lang="uk-UA" noProof="0" smtClean="0"/>
              <a:t>17.08.2021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 rtlCol="0"/>
          <a:lstStyle/>
          <a:p>
            <a:pPr rtl="0"/>
            <a:endParaRPr kumimoji="0" lang="uk-UA" noProof="0"/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 rtlCol="0"/>
          <a:lstStyle/>
          <a:p>
            <a:pPr rtl="0"/>
            <a:fld id="{F0C94032-CD4C-4C25-B0C2-CEC720522D92}" type="slidenum">
              <a:rPr kumimoji="0" lang="uk-UA" noProof="0" smtClean="0"/>
              <a:pPr eaLnBrk="1" latinLnBrk="0" hangingPunct="1"/>
              <a:t>‹№›</a:t>
            </a:fld>
            <a:endParaRPr kumimoji="0"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kumimoji="0" lang="uk-UA" noProof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AF9D181-1D57-4613-8D1E-5E38B267A3A2}" type="datetime1">
              <a:rPr lang="uk-UA" noProof="0" smtClean="0"/>
              <a:t>17.08.2021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0C94032-CD4C-4C25-B0C2-CEC720522D92}" type="slidenum">
              <a:rPr kumimoji="0" lang="uk-UA" noProof="0" smtClean="0"/>
              <a:pPr eaLnBrk="1" latinLnBrk="0" hangingPunct="1"/>
              <a:t>‹№›</a:t>
            </a:fld>
            <a:endParaRPr kumimoji="0" lang="uk-UA" noProof="0">
              <a:solidFill>
                <a:srgbClr val="FFFFFF"/>
              </a:solidFill>
            </a:endParaRPr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 rtlCol="0"/>
          <a:lstStyle/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rtlCol="0"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rtlCol="0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kumimoji="0" lang="uk-UA" noProof="0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331B458-CC11-435B-BA84-3081CE7BECA0}" type="datetime1">
              <a:rPr lang="uk-UA" noProof="0" smtClean="0"/>
              <a:t>17.08.2021</a:t>
            </a:fld>
            <a:endParaRPr lang="uk-UA" noProof="0"/>
          </a:p>
        </p:txBody>
      </p:sp>
      <p:sp>
        <p:nvSpPr>
          <p:cNvPr id="13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F0C94032-CD4C-4C25-B0C2-CEC720522D92}" type="slidenum">
              <a:rPr kumimoji="0" lang="uk-UA" noProof="0" smtClean="0"/>
              <a:pPr algn="ctr" eaLnBrk="1" latinLnBrk="0" hangingPunct="1"/>
              <a:t>‹№›</a:t>
            </a:fld>
            <a:endParaRPr kumimoji="0" lang="uk-UA" sz="2400" noProof="0">
              <a:solidFill>
                <a:srgbClr val="FFFFFF"/>
              </a:solidFill>
            </a:endParaRPr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kumimoji="0" lang="uk-UA" noProof="0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03A96698-F4D1-4386-9FB0-DA29FFE72299}" type="datetime1">
              <a:rPr lang="uk-UA" noProof="0" smtClean="0"/>
              <a:t>17.08.2021</a:t>
            </a:fld>
            <a:endParaRPr lang="uk-UA" noProof="0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uk-UA" noProof="0" smtClean="0"/>
              <a:pPr algn="ctr" eaLnBrk="1" latinLnBrk="0" hangingPunct="1"/>
              <a:t>‹№›</a:t>
            </a:fld>
            <a:endParaRPr kumimoji="0" lang="uk-UA" noProof="0"/>
          </a:p>
        </p:txBody>
      </p:sp>
      <p:sp>
        <p:nvSpPr>
          <p:cNvPr id="12" name="Місце для нижнього колонтитула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uk-UA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kumimoji="0" lang="uk-UA" noProof="0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81D9DEBC-17CC-4CA0-86BE-E0D270B77439}" type="datetime1">
              <a:rPr lang="uk-UA" noProof="0" smtClean="0"/>
              <a:t>17.08.2021</a:t>
            </a:fld>
            <a:endParaRPr lang="uk-UA" noProof="0"/>
          </a:p>
        </p:txBody>
      </p:sp>
      <p:sp>
        <p:nvSpPr>
          <p:cNvPr id="12" name="Місце для номера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uk-UA" noProof="0" smtClean="0"/>
              <a:pPr algn="ctr" eaLnBrk="1" latinLnBrk="0" hangingPunct="1"/>
              <a:t>‹№›</a:t>
            </a:fld>
            <a:endParaRPr kumimoji="0" lang="uk-UA" noProof="0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uk-UA" noProof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kumimoji="0"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C868B48-327D-4537-99F0-6C2853DD325F}" type="datetime1">
              <a:rPr lang="uk-UA" noProof="0" smtClean="0"/>
              <a:t>17.08.2021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0C94032-CD4C-4C25-B0C2-CEC720522D92}" type="slidenum">
              <a:rPr kumimoji="0" lang="uk-UA" noProof="0" smtClean="0"/>
              <a:pPr eaLnBrk="1" latinLnBrk="0" hangingPunct="1"/>
              <a:t>‹№›</a:t>
            </a:fld>
            <a:endParaRPr kumimoji="0" lang="uk-UA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D79485F-5E77-48BE-8F1C-F1E1F630CC7A}" type="datetime1">
              <a:rPr lang="uk-UA" noProof="0" smtClean="0"/>
              <a:t>17.08.2021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0C94032-CD4C-4C25-B0C2-CEC720522D92}" type="slidenum">
              <a:rPr kumimoji="0" lang="uk-UA" noProof="0" smtClean="0"/>
              <a:pPr eaLnBrk="1" latinLnBrk="0" hangingPunct="1"/>
              <a:t>‹№›</a:t>
            </a:fld>
            <a:endParaRPr kumimoji="0" lang="uk-UA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rtlCol="0" anchor="ctr"/>
          <a:lstStyle>
            <a:lvl1pPr algn="l">
              <a:buNone/>
              <a:defRPr sz="4400" b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kumimoji="0" lang="uk-UA" noProof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5C59224-3C02-40BD-BA1E-F9E5FBB610EE}" type="datetime1">
              <a:rPr lang="uk-UA" noProof="0" smtClean="0"/>
              <a:t>17.08.2021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0C94032-CD4C-4C25-B0C2-CEC720522D92}" type="slidenum">
              <a:rPr kumimoji="0" lang="uk-UA" noProof="0" smtClean="0"/>
              <a:pPr eaLnBrk="1" latinLnBrk="0" hangingPunct="1"/>
              <a:t>‹№›</a:t>
            </a:fld>
            <a:endParaRPr kumimoji="0" lang="uk-UA" noProof="0">
              <a:solidFill>
                <a:srgbClr val="FFFFFF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 rtlCol="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 rtlCol="0"/>
          <a:lstStyle/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 rtlCol="0"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8" name="Прямокут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rtlCol="0"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kumimoji="0" lang="uk-UA" noProof="0"/>
          </a:p>
        </p:txBody>
      </p:sp>
      <p:sp>
        <p:nvSpPr>
          <p:cNvPr id="11" name="Прямокут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rtl="0" eaLnBrk="1" latinLnBrk="0" hangingPunct="1"/>
            <a:fld id="{18BCE539-164A-4FFA-ADE2-53A76C60730B}" type="datetime1">
              <a:rPr lang="uk-UA" noProof="0" smtClean="0"/>
              <a:t>17.08.2021</a:t>
            </a:fld>
            <a:endParaRPr lang="uk-UA" noProof="0"/>
          </a:p>
        </p:txBody>
      </p:sp>
      <p:sp>
        <p:nvSpPr>
          <p:cNvPr id="13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rtl="0" eaLnBrk="1" latinLnBrk="0" hangingPunct="1"/>
            <a:fld id="{F0C94032-CD4C-4C25-B0C2-CEC720522D92}" type="slidenum">
              <a:rPr kumimoji="0" lang="uk-UA" noProof="0" smtClean="0"/>
              <a:pPr algn="ctr" eaLnBrk="1" latinLnBrk="0" hangingPunct="1"/>
              <a:t>‹№›</a:t>
            </a:fld>
            <a:endParaRPr kumimoji="0" lang="uk-UA" sz="2800" noProof="0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 rtl="0"/>
            <a:endParaRPr kumimoji="0" lang="uk-UA" noProof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rtlCol="0"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kumimoji="0"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kumimoji="0" lang="uk-UA" noProof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uk-UA" noProof="0"/>
              <a:t>Клацніть, щоб відредагувати стилі зразків тексту</a:t>
            </a:r>
          </a:p>
          <a:p>
            <a:pPr lvl="1" rtl="0" eaLnBrk="1" latinLnBrk="0" hangingPunct="1"/>
            <a:r>
              <a:rPr lang="uk-UA" noProof="0"/>
              <a:t>Другий рівень</a:t>
            </a:r>
          </a:p>
          <a:p>
            <a:pPr lvl="2" rtl="0" eaLnBrk="1" latinLnBrk="0" hangingPunct="1"/>
            <a:r>
              <a:rPr lang="uk-UA" noProof="0"/>
              <a:t>Третій рівень</a:t>
            </a:r>
          </a:p>
          <a:p>
            <a:pPr lvl="3" rtl="0" eaLnBrk="1" latinLnBrk="0" hangingPunct="1"/>
            <a:r>
              <a:rPr lang="uk-UA" noProof="0"/>
              <a:t>Четвертий рівень</a:t>
            </a:r>
          </a:p>
          <a:p>
            <a:pPr lvl="4" rtl="0" eaLnBrk="1" latinLnBrk="0" hangingPunct="1"/>
            <a:r>
              <a:rPr lang="uk-UA" noProof="0"/>
              <a:t>П’ятий рівень</a:t>
            </a:r>
            <a:endParaRPr kumimoji="0" lang="uk-UA" noProof="0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8416C0E6-4C19-44BF-8CBD-C82DE980438E}" type="datetime1">
              <a:rPr lang="uk-UA" noProof="0" smtClean="0"/>
              <a:t>17.08.2021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endParaRPr lang="uk-UA" noProof="0"/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uk-UA" noProof="0">
              <a:latin typeface="Calibri" panose="020F0502020204030204" pitchFamily="34" charset="0"/>
            </a:endParaRPr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rtlCol="0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F0C94032-CD4C-4C25-B0C2-CEC720522D92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j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16544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Пересічна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Median</ap:Template>
  <ap:TotalTime>12</ap:TotalTime>
  <ap:Words>1</ap:Words>
  <ap:PresentationFormat>Екран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ap:HeadingPairs>
  <ap:TitlesOfParts>
    <vt:vector baseType="lpstr" size="5">
      <vt:lpstr>Calibri</vt:lpstr>
      <vt:lpstr>Wingdings</vt:lpstr>
      <vt:lpstr>Wingdings 2</vt:lpstr>
      <vt:lpstr>Пересічна</vt:lpstr>
      <vt:lpstr>Презентація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2014-09-16T21:36:28Z</dcterms:created>
  <dcterms:modified xsi:type="dcterms:W3CDTF">2021-08-17T06:52:21Z</dcterms:modified>
</cp:coreProperties>
</file>