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4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1.xml" Id="rId3" /><Relationship Type="http://schemas.openxmlformats.org/officeDocument/2006/relationships/tableStyles" Target="/ppt/tableStyles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heme" Target="/ppt/theme/theme12.xml" Id="rId6" /><Relationship Type="http://schemas.openxmlformats.org/officeDocument/2006/relationships/viewProps" Target="/ppt/viewProps.xml" Id="rId5" /><Relationship Type="http://schemas.openxmlformats.org/officeDocument/2006/relationships/presProps" Target="/ppt/presProps.xml" Id="rId4" /></Relationships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4F9B3-4F9D-4EC5-B426-903705E94B9C}" type="datetimeFigureOut">
              <a:rPr lang="uk-UA" smtClean="0"/>
              <a:t>10.08.2021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DFFF7-3B83-4587-8193-53953B54F80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706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E24FDA1E-6864-4450-A71F-E6D20DEEFE52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4E035EE5-B2E3-40DA-A9A9-C9EFC899F45A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  <p:sp>
        <p:nvSpPr>
          <p:cNvPr id="32" name="Прямокут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39" name="Прямокут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40" name="Прямокут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41" name="Прямокут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42" name="Прямокут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 rtlCol="0"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rtlCol="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uk-UA" noProof="0"/>
              <a:t>Клацніть, щоб редагувати стиль зразка підзаголовка</a:t>
            </a:r>
          </a:p>
        </p:txBody>
      </p:sp>
      <p:sp>
        <p:nvSpPr>
          <p:cNvPr id="56" name="Прямокут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65" name="Прямокут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66" name="Прямокут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67" name="Прямокут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rtlCol="0" anchor="ctr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58674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7CDE2531-69AD-48D8-8270-CF876D37FF39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4198620-A4B4-4298-ABB1-EF3FF6C7C202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іліні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5" name="Поліліні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3" name="Поліліні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6" name="Поліліні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7" name="Поліліні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8" name="Поліліні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19" name="Поліліні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0" name="Поліліні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1" name="Поліліні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2" name="Поліліні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3" name="Поліліні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4" name="Поліліні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5" name="Поліліні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6" name="Поліліні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27" name="Поліліні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rtlCol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D2BCCE10-F1AA-4834-BE15-921ED556E7F3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 rtlCol="0"/>
          <a:lstStyle>
            <a:lvl1pPr algn="l">
              <a:buNone/>
              <a:defRPr sz="3800" b="0" cap="none" spc="-150" baseline="0"/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8" name="Прямокут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9" name="Прямокут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0" name="Прямокут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1" name="Прямокут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2" name="Прямокут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464344" y="1770501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4655344" y="1770501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CEA85285-E23E-4224-B71F-7F0206211817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кут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rtlCol="0" anchor="t"/>
          <a:lstStyle>
            <a:lvl1pPr>
              <a:defRPr sz="4000"/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457200" y="1809750"/>
            <a:ext cx="4040188" cy="639762"/>
          </a:xfrm>
        </p:spPr>
        <p:txBody>
          <a:bodyPr rtlCol="0"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1809750"/>
            <a:ext cx="4041775" cy="639762"/>
          </a:xfrm>
        </p:spPr>
        <p:txBody>
          <a:bodyPr rtlCol="0"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 hasCustomPrompt="1"/>
          </p:nvPr>
        </p:nvSpPr>
        <p:spPr>
          <a:xfrm>
            <a:off x="457200" y="2459037"/>
            <a:ext cx="4040188" cy="395935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4645025" y="2459037"/>
            <a:ext cx="4041775" cy="395935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EB9C9FB-EE82-4D97-805C-C7F59F1FA681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  <p:sp>
        <p:nvSpPr>
          <p:cNvPr id="16" name="Прямокут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7" name="Прямокут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8" name="Прямокут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9" name="Прямокут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0" name="Прямокут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1" name="Прямокут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2" name="Прямокут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9" name="Прямокут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30" name="Прямокут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 rtlCol="0"/>
          <a:lstStyle>
            <a:lvl1pPr>
              <a:defRPr sz="4000" cap="none" baseline="0"/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A9C360CB-5B62-454D-B829-52138AE4A120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1776C4DA-96F1-4508-B720-31826318B31A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rtlCol="0" anchor="ctr"/>
          <a:lstStyle>
            <a:lvl1pPr algn="l">
              <a:buNone/>
              <a:defRPr sz="3600" b="0"/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 hasCustomPrompt="1"/>
          </p:nvPr>
        </p:nvSpPr>
        <p:spPr>
          <a:xfrm>
            <a:off x="685800" y="1435100"/>
            <a:ext cx="2514600" cy="4572000"/>
          </a:xfrm>
        </p:spPr>
        <p:txBody>
          <a:bodyPr rtlCol="0"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 hasCustomPrompt="1"/>
          </p:nvPr>
        </p:nvSpPr>
        <p:spPr>
          <a:xfrm>
            <a:off x="3429000" y="1435100"/>
            <a:ext cx="5486400" cy="457200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ED6F330C-72CD-443C-A028-42000AE8CC28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cxnSp>
        <p:nvCxnSpPr>
          <p:cNvPr id="9" name="Пряма сполучна ліні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 сполучна ліні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 сполучна ліні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 сполучна ліні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rtlCol="0" anchor="b"/>
          <a:lstStyle>
            <a:lvl1pPr algn="l">
              <a:buNone/>
              <a:defRPr sz="2100" b="0"/>
            </a:lvl1pPr>
            <a:extLst/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 rtlCol="0"/>
          <a:lstStyle>
            <a:lvl1pPr marL="0" indent="0">
              <a:buNone/>
              <a:defRPr sz="3200"/>
            </a:lvl1pPr>
            <a:extLst/>
          </a:lstStyle>
          <a:p>
            <a:pPr rtl="0"/>
            <a:r>
              <a:rPr lang="uk-UA" noProof="0"/>
              <a:t>Клацніть піктограму, щоб додати зображення</a:t>
            </a:r>
            <a:endParaRPr kumimoji="0"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 bwMode="grayWhite">
          <a:xfrm>
            <a:off x="914400" y="1150144"/>
            <a:ext cx="6858000" cy="685800"/>
          </a:xfrm>
        </p:spPr>
        <p:txBody>
          <a:bodyPr rtlCol="0"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uk-UA" noProof="0"/>
              <a:t>Зразки заголовків</a:t>
            </a:r>
          </a:p>
        </p:txBody>
      </p:sp>
      <p:grpSp>
        <p:nvGrpSpPr>
          <p:cNvPr id="14" name="Гру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 сполучна ліні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 сполучна ліні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 сполучна ліні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 сполучна ліні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 сполучна ліні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 rtlCol="0"/>
          <a:lstStyle/>
          <a:p>
            <a:pPr rtl="0" eaLnBrk="1" latinLnBrk="0" hangingPunct="1"/>
            <a:fld id="{A623CF24-3483-4EBB-A7A1-F437F9C080ED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 rtlCol="0"/>
          <a:lstStyle/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8" name="Прямокут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9" name="Прямокут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0" name="Прямокут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1" name="Прямокут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2" name="Прямокут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5" name="Прямокут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6" name="Прямокут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7" name="Прямокут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rtlCol="0" anchor="t">
            <a:noAutofit/>
          </a:bodyPr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uk-UA" noProof="0"/>
              <a:t>Зразки заголовків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096B7338-4802-4A76-BF6F-0B6FE5CD2C0F}" type="datetime1">
              <a:rPr lang="uk-UA" noProof="0" smtClean="0"/>
              <a:t>10.08.2021</a:t>
            </a:fld>
            <a:endParaRPr lang="uk-UA" sz="1100" noProof="0">
              <a:solidFill>
                <a:schemeClr val="tx2"/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rtl="0" eaLnBrk="1" latinLnBrk="0" hangingPunct="1"/>
            <a:endParaRPr kumimoji="0" lang="uk-UA" sz="1100" noProof="0">
              <a:solidFill>
                <a:schemeClr val="tx2"/>
              </a:solidFill>
            </a:endParaRPr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rtl="0" eaLnBrk="1" latinLnBrk="0" hangingPunct="1"/>
            <a:fld id="{09CEB3EB-F4F2-46F4-8867-D3C68411A9A0}" type="slidenum">
              <a:rPr kumimoji="0" lang="uk-UA" noProof="0" smtClean="0"/>
              <a:pPr algn="l" eaLnBrk="1" latinLnBrk="0" hangingPunct="1"/>
              <a:t>‹№›</a:t>
            </a:fld>
            <a:endParaRPr kumimoji="0" lang="uk-UA" sz="1200" noProof="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8195316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Метро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Metro</ap:Template>
  <ap:TotalTime>17</ap:TotalTime>
  <ap:Words>0</ap:Words>
  <ap:PresentationFormat>Екран (4:3)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8">
      <vt:lpstr>Calibri</vt:lpstr>
      <vt:lpstr>Consolas</vt:lpstr>
      <vt:lpstr>Corbel</vt:lpstr>
      <vt:lpstr>Wingdings</vt:lpstr>
      <vt:lpstr>Wingdings 2</vt:lpstr>
      <vt:lpstr>Wingdings 3</vt:lpstr>
      <vt:lpstr>Метро</vt:lpstr>
      <vt:lpstr>Презентація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2014-09-16T21:36:45Z</dcterms:created>
  <dcterms:modified xsi:type="dcterms:W3CDTF">2021-08-10T06:13:13Z</dcterms:modified>
</cp:coreProperties>
</file>