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7C3A134-F1C3-464B-BF47-54DC2DE08F52}" type="datetimeFigureOut">
              <a:rPr lang="en-US" smtClean="0"/>
              <a:t>9/16/2014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7C3A134-F1C3-464B-BF47-54DC2DE08F52}" type="datetimeFigureOut">
              <a:rPr lang="en-US" smtClean="0"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6168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Corbel</vt:lpstr>
      <vt:lpstr>Wingdings</vt:lpstr>
      <vt:lpstr>Wingdings 2</vt:lpstr>
      <vt:lpstr>Wingdings 3</vt:lpstr>
      <vt:lpstr>Module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1</cp:revision>
  <dcterms:created xsi:type="dcterms:W3CDTF">2014-09-16T21:37:07Z</dcterms:created>
  <dcterms:modified xsi:type="dcterms:W3CDTF">2014-09-16T21:37:18Z</dcterms:modified>
</cp:coreProperties>
</file>