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24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4" d="100"/>
          <a:sy n="104" d="100"/>
        </p:scale>
        <p:origin x="5388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id="{5343A002-51DD-4ECD-961F-300014D44B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AEEA9978-B364-40D7-B779-6ADA7CF04D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B6E33-E080-4525-867C-322771F94BF9}" type="datetimeFigureOut">
              <a:rPr lang="uk-UA" smtClean="0"/>
              <a:t>10.08.2021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B27FC8E8-75C9-4987-9991-704376479F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4BBE607D-8C35-40CA-8015-C7F71F92622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5AF78-C0EF-4019-AD94-457F45D751B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6938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EEFEF-2A4A-4074-BA68-24C527668F2B}" type="datetimeFigureOut">
              <a:rPr lang="uk-UA" smtClean="0"/>
              <a:t>10.08.2021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91345-CCEE-4D38-A339-3E7F6B1F57E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8249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691345-CCEE-4D38-A339-3E7F6B1F57EC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012429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914400" y="685800"/>
            <a:ext cx="7239000" cy="3886200"/>
          </a:xfrm>
        </p:spPr>
        <p:txBody>
          <a:bodyPr vert="eaVert" rtlCol="0" anchor="t" anchorCtr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05E85D-2C90-4A4D-AC3F-002A5B4A4986}" type="datetime1">
              <a:rPr lang="uk-UA" noProof="0" smtClean="0"/>
              <a:t>10.08.2021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 rtlCol="0">
            <a:noAutofit/>
          </a:bodyPr>
          <a:lstStyle>
            <a:lvl1pPr>
              <a:defRPr sz="800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rtlCol="0"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noProof="0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35CACC-866B-4DA2-BB94-7D0B875EA68A}" type="datetime1">
              <a:rPr lang="uk-UA" noProof="0" smtClean="0"/>
              <a:t>10.08.2021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uk-UA" noProof="0" smtClean="0"/>
              <a:pPr/>
              <a:t>‹№›</a:t>
            </a:fld>
            <a:endParaRPr lang="uk-UA" noProof="0"/>
          </a:p>
        </p:txBody>
      </p:sp>
      <p:sp>
        <p:nvSpPr>
          <p:cNvPr id="7" name="Прямокутник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 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2590800" y="685801"/>
            <a:ext cx="5715000" cy="4876800"/>
          </a:xfrm>
        </p:spPr>
        <p:txBody>
          <a:bodyPr vert="eaVert" rtlCol="0" anchor="t" anchorCtr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6F4B0A-3436-4001-996F-F48C637DB530}" type="datetime1">
              <a:rPr lang="uk-UA" noProof="0" smtClean="0"/>
              <a:t>10.08.2021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4D1C56-D24F-4BE0-9228-4F2F3200C6CB}" type="datetime1">
              <a:rPr lang="uk-UA" noProof="0" smtClean="0"/>
              <a:t>10.08.2021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rtlCol="0" anchor="b" anchorCtr="0"/>
          <a:lstStyle>
            <a:lvl1pPr algn="l">
              <a:defRPr sz="5400" b="0" cap="all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762000" y="4953000"/>
            <a:ext cx="6858000" cy="914400"/>
          </a:xfrm>
        </p:spPr>
        <p:txBody>
          <a:bodyPr rtlCol="0"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7193DE-67D0-4078-BC53-4A77B55468A7}" type="datetime1">
              <a:rPr lang="uk-UA" noProof="0" smtClean="0"/>
              <a:t>10.08.2021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uk-UA" noProof="0" smtClean="0"/>
              <a:pPr/>
              <a:t>‹№›</a:t>
            </a:fld>
            <a:endParaRPr lang="uk-UA" noProof="0"/>
          </a:p>
        </p:txBody>
      </p:sp>
      <p:sp>
        <p:nvSpPr>
          <p:cNvPr id="8" name="Прямокутник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лемент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762000" y="609601"/>
            <a:ext cx="3657600" cy="376732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4648200" y="609601"/>
            <a:ext cx="3657600" cy="376732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4BF948-093C-4154-BAB5-5825041D4EE5}" type="datetime1">
              <a:rPr lang="uk-UA" noProof="0" smtClean="0"/>
              <a:t>10.08.2021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758952" y="609600"/>
            <a:ext cx="365760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758952" y="1329264"/>
            <a:ext cx="3657600" cy="3048000"/>
          </a:xfrm>
        </p:spPr>
        <p:txBody>
          <a:bodyPr rtlCol="0"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152" y="609600"/>
            <a:ext cx="365760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4645152" y="1329264"/>
            <a:ext cx="3657600" cy="3048000"/>
          </a:xfrm>
        </p:spPr>
        <p:txBody>
          <a:bodyPr rtlCol="0"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39377C-34DD-4E63-9582-B4117B138ABE}" type="datetime1">
              <a:rPr lang="uk-UA" noProof="0" smtClean="0"/>
              <a:t>10.08.2021</a:t>
            </a:fld>
            <a:endParaRPr lang="uk-UA" noProof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uk-UA" noProof="0" smtClean="0"/>
              <a:pPr/>
              <a:t>‹№›</a:t>
            </a:fld>
            <a:endParaRPr lang="uk-UA" noProof="0"/>
          </a:p>
        </p:txBody>
      </p:sp>
      <p:cxnSp>
        <p:nvCxnSpPr>
          <p:cNvPr id="11" name="Пряма сполучна лінія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 сполучна лінія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CF180F-B853-49B8-89A0-54CAD9F980E6}" type="datetime1">
              <a:rPr lang="uk-UA" noProof="0" smtClean="0"/>
              <a:t>10.08.2021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986CC9-54E5-4883-A43D-52963AF2503F}" type="datetime1">
              <a:rPr lang="uk-UA" noProof="0" smtClean="0"/>
              <a:t>10.08.2021</a:t>
            </a:fld>
            <a:endParaRPr lang="uk-UA" noProof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rtlCol="0" anchor="b">
            <a:normAutofit/>
          </a:bodyPr>
          <a:lstStyle>
            <a:lvl1pPr algn="l">
              <a:defRPr sz="5400" b="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3710866" y="457200"/>
            <a:ext cx="4594934" cy="4114799"/>
          </a:xfrm>
        </p:spPr>
        <p:txBody>
          <a:bodyPr rtlCol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762001" y="457200"/>
            <a:ext cx="2673657" cy="4114800"/>
          </a:xfrm>
        </p:spPr>
        <p:txBody>
          <a:bodyPr rtlCol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60776A-BE3F-4159-811A-CD3B3F6C562A}" type="datetime1">
              <a:rPr lang="uk-UA" noProof="0" smtClean="0"/>
              <a:t>10.08.2021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uk-UA" noProof="0" smtClean="0"/>
              <a:pPr/>
              <a:t>‹№›</a:t>
            </a:fld>
            <a:endParaRPr lang="uk-UA" noProof="0"/>
          </a:p>
        </p:txBody>
      </p:sp>
      <p:cxnSp>
        <p:nvCxnSpPr>
          <p:cNvPr id="10" name="Пряма сполучна лінія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rtlCol="0" anchor="b">
            <a:normAutofit/>
          </a:bodyPr>
          <a:lstStyle>
            <a:lvl1pPr algn="l">
              <a:defRPr sz="5400" b="0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850392" y="3505200"/>
            <a:ext cx="7391400" cy="804862"/>
          </a:xfrm>
        </p:spPr>
        <p:txBody>
          <a:bodyPr rtlCol="0"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0EDDC2-EE39-4875-B1B4-7872358FF6B9}" type="datetime1">
              <a:rPr lang="uk-UA" noProof="0" smtClean="0"/>
              <a:t>10.08.2021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rtl="0"/>
            <a:fld id="{21EB1D6D-C21D-4617-9FF9-3B896B4A4DA5}" type="datetime1">
              <a:rPr lang="uk-UA" noProof="0" smtClean="0"/>
              <a:t>10.08.2021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fld id="{BFEBEB0A-9E3D-4B14-9782-E2AE3DA60D96}" type="slidenum">
              <a:rPr lang="uk-UA" noProof="0" smtClean="0"/>
              <a:pPr/>
              <a:t>‹№›</a:t>
            </a:fld>
            <a:endParaRPr lang="uk-UA" noProof="0"/>
          </a:p>
        </p:txBody>
      </p:sp>
      <p:sp>
        <p:nvSpPr>
          <p:cNvPr id="8" name="Прямокутник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/>
          </a:p>
        </p:txBody>
      </p:sp>
      <p:sp>
        <p:nvSpPr>
          <p:cNvPr id="9" name="Прямокутник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uk-UA" sz="72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uk-UA" smtClean="0"/>
              <a:pPr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65144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Газетний папір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Newsprint</ap:Template>
  <ap:TotalTime>14</ap:TotalTime>
  <ap:Words>2</ap:Words>
  <ap:PresentationFormat>Екран (4:3)</ap:PresentationFormat>
  <ap:Paragraphs>2</ap:Paragraphs>
  <ap:Slides>1</ap:Slides>
  <ap:Notes>1</ap:Notes>
  <ap:HiddenSlides>0</ap:HiddenSlides>
  <ap:MMClips>0</ap:MMClips>
  <ap:ScaleCrop>false</ap:ScaleCrop>
  <ap:HeadingPairs>
    <vt:vector baseType="variant" size="6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Impact</vt:lpstr>
      <vt:lpstr>Times New Roman</vt:lpstr>
      <vt:lpstr>Газетний папір</vt:lpstr>
      <vt:lpstr>Презентація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2014-09-16T21:37:25Z</dcterms:created>
  <dcterms:modified xsi:type="dcterms:W3CDTF">2021-08-10T05:14:15Z</dcterms:modified>
</cp:coreProperties>
</file>