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649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Brush Script MT</vt:lpstr>
      <vt:lpstr>Constantia</vt:lpstr>
      <vt:lpstr>Franklin Gothic Book</vt:lpstr>
      <vt:lpstr>Rage Italic</vt:lpstr>
      <vt:lpstr>Pushpin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created xsi:type="dcterms:W3CDTF">2014-09-16T21:39:22Z</dcterms:created>
  <dcterms:modified xsi:type="dcterms:W3CDTF">2014-09-16T21:39:33Z</dcterms:modified>
</cp:coreProperties>
</file>