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4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presProps" Target="/ppt/presProps.xml" Id="rId4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A4092-ADB0-4BC7-B55C-2810821AD970}" type="datetimeFigureOut">
              <a:rPr lang="uk-UA" smtClean="0"/>
              <a:t>10.08.2021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8DD61-D662-49DE-8940-3D7B0935FE4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340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804A7A-97AF-4174-8BB5-DF18AE7FD884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круглений прямокутник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grpSp>
        <p:nvGrpSpPr>
          <p:cNvPr id="7" name="Група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Полілінія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2" name="Полілінія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3" name="Полілінія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4" name="Полілінія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 useBgFill="1">
          <p:nvSpPr>
            <p:cNvPr id="15" name="Полілінія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rtlCol="0"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noProof="0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67AA04-39C0-4CAD-A2C0-34999130F031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круглений прямокутник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B545DE-C299-4F35-9A9E-A8DDD6F692B2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  <p:grpSp>
        <p:nvGrpSpPr>
          <p:cNvPr id="15" name="Група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Полілінія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7" name="Полілінія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8" name="Полілінія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9" name="Полілінія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 useBgFill="1">
          <p:nvSpPr>
            <p:cNvPr id="20" name="Полілінія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rtlCol="0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447800"/>
            <a:ext cx="6019800" cy="4487334"/>
          </a:xfrm>
        </p:spPr>
        <p:txBody>
          <a:bodyPr vert="eaVert" rtlCol="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45B9D3-1EC7-4701-A34E-8BA9C27B1AC4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круглений прямокутник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sp>
        <p:nvSpPr>
          <p:cNvPr id="9" name="Полілінія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noProof="0"/>
          </a:p>
        </p:txBody>
      </p:sp>
      <p:sp>
        <p:nvSpPr>
          <p:cNvPr id="10" name="Полілінія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noProof="0"/>
          </a:p>
        </p:txBody>
      </p:sp>
      <p:sp>
        <p:nvSpPr>
          <p:cNvPr id="11" name="Полілінія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noProof="0"/>
          </a:p>
        </p:txBody>
      </p:sp>
      <p:sp>
        <p:nvSpPr>
          <p:cNvPr id="12" name="Полілінія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noProof="0"/>
          </a:p>
        </p:txBody>
      </p:sp>
      <p:sp useBgFill="1">
        <p:nvSpPr>
          <p:cNvPr id="13" name="Полілінія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rtlCol="0" anchor="t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1367365" y="1437448"/>
            <a:ext cx="6417734" cy="939801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A42E03-A949-4309-ACC5-19C07EA4E23C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18C98B-6A1B-4960-9EFC-B39F94584C89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3" hasCustomPrompt="1"/>
          </p:nvPr>
        </p:nvSpPr>
        <p:spPr>
          <a:xfrm>
            <a:off x="676655" y="2679192"/>
            <a:ext cx="3822192" cy="3447288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14" hasCustomPrompt="1"/>
          </p:nvPr>
        </p:nvSpPr>
        <p:spPr>
          <a:xfrm>
            <a:off x="4645152" y="2679192"/>
            <a:ext cx="3822192" cy="3447288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76656" y="2678114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77332" y="3429000"/>
            <a:ext cx="3820055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2678113"/>
            <a:ext cx="3822192" cy="639762"/>
          </a:xfrm>
        </p:spPr>
        <p:txBody>
          <a:bodyPr rtlCol="0"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4645025" y="3429000"/>
            <a:ext cx="3822192" cy="2697163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BC1C90-F295-45A0-AF65-C8DC47277D18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305A1A-40EC-4A00-97D7-A900BA03940D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круглений прямокутник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grpSp>
        <p:nvGrpSpPr>
          <p:cNvPr id="6" name="Група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Полілінія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8" name="Полілінія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9" name="Полілінія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0" name="Полілінія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 useBgFill="1">
          <p:nvSpPr>
            <p:cNvPr id="11" name="Полілінія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B13CB8-9F71-4CE1-BA32-B484F8311781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круглений прямокутник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EE3C58-289F-429F-A85D-4E9C1930341C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3581400"/>
            <a:ext cx="3352800" cy="19050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grpSp>
        <p:nvGrpSpPr>
          <p:cNvPr id="2" name="Група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Полілінія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6" name="Полілінія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7" name="Полілінія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8" name="Полілінія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 useBgFill="1">
          <p:nvSpPr>
            <p:cNvPr id="29" name="Полілінія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rtlCol="0"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51962" y="1828800"/>
            <a:ext cx="3904076" cy="3810000"/>
          </a:xfrm>
        </p:spPr>
        <p:txBody>
          <a:bodyPr rtlCol="0"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круглений прямокутник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grpSp>
        <p:nvGrpSpPr>
          <p:cNvPr id="9" name="Група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Полілінія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1" name="Полілінія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2" name="Полілінія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3" name="Полілінія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 useBgFill="1">
          <p:nvSpPr>
            <p:cNvPr id="14" name="Полілінія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rtlCol="0"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4868333" y="2785533"/>
            <a:ext cx="3818467" cy="2421467"/>
          </a:xfr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BEA946-F1B2-4ACF-B4CD-91ABB03C3836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круглений прямокутник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noProof="0"/>
          </a:p>
        </p:txBody>
      </p:sp>
      <p:grpSp>
        <p:nvGrpSpPr>
          <p:cNvPr id="8" name="Група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Полілінія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8" name="Полілінія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19" name="Полілінія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>
          <p:nvSpPr>
            <p:cNvPr id="20" name="Полілінія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  <p:sp useBgFill="1">
          <p:nvSpPr>
            <p:cNvPr id="21" name="Полілінія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uk-UA" noProof="0"/>
            </a:p>
          </p:txBody>
        </p:sp>
      </p:grp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Клацніть, щоб редагувати стиль зразка 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54E1F562-E196-42C9-B13A-F396C8D4EFD1}" type="datetime1">
              <a:rPr lang="uk-UA" noProof="0" smtClean="0"/>
              <a:t>10.08.2021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rtl="0"/>
            <a:fld id="{687D7A59-36E2-48B9-B146-C1E59501F63F}" type="slidenum">
              <a:rPr lang="uk-UA" noProof="0" smtClean="0"/>
              <a:pPr/>
              <a:t>‹№›</a:t>
            </a:fld>
            <a:endParaRPr lang="uk-UA" noProof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421931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Хвилі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Waveform</ap:Template>
  <ap:TotalTime>18</ap:TotalTime>
  <ap:Words>0</ap:Words>
  <ap:PresentationFormat>Екран (4:3)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ap:HeadingPairs>
  <ap:TitlesOfParts>
    <vt:vector baseType="lpstr" size="5">
      <vt:lpstr>Calibri</vt:lpstr>
      <vt:lpstr>Candara</vt:lpstr>
      <vt:lpstr>Symbol</vt:lpstr>
      <vt:lpstr>Хвилі</vt:lpstr>
      <vt:lpstr>Презентація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2014-09-16T21:41:51Z</dcterms:created>
  <dcterms:modified xsi:type="dcterms:W3CDTF">2021-08-10T06:50:28Z</dcterms:modified>
</cp:coreProperties>
</file>