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4" r:id="rId3"/>
    <p:sldId id="280" r:id="rId4"/>
    <p:sldId id="275" r:id="rId5"/>
    <p:sldId id="277" r:id="rId6"/>
    <p:sldId id="278" r:id="rId7"/>
    <p:sldId id="269" r:id="rId8"/>
    <p:sldId id="271" r:id="rId9"/>
    <p:sldId id="272" r:id="rId10"/>
    <p:sldId id="273" r:id="rId11"/>
    <p:sldId id="279" r:id="rId12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94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 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 1</c:v>
                </c:pt>
                <c:pt idx="1">
                  <c:v>Категорія 2</c:v>
                </c:pt>
                <c:pt idx="2">
                  <c:v>Категорія 3</c:v>
                </c:pt>
                <c:pt idx="3">
                  <c:v>Категорія 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AA-41C2-AB0E-06C77DF172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 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 1</c:v>
                </c:pt>
                <c:pt idx="1">
                  <c:v>Категорія 2</c:v>
                </c:pt>
                <c:pt idx="2">
                  <c:v>Категорія 3</c:v>
                </c:pt>
                <c:pt idx="3">
                  <c:v>Категорія 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A-41C2-AB0E-06C77DF172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 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 1</c:v>
                </c:pt>
                <c:pt idx="1">
                  <c:v>Категорія 2</c:v>
                </c:pt>
                <c:pt idx="2">
                  <c:v>Категорія 3</c:v>
                </c:pt>
                <c:pt idx="3">
                  <c:v>Категорія 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AA-41C2-AB0E-06C77DF17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76475704"/>
        <c:axId val="276476096"/>
      </c:barChart>
      <c:catAx>
        <c:axId val="27647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6476096"/>
        <c:crosses val="autoZero"/>
        <c:auto val="1"/>
        <c:lblAlgn val="ctr"/>
        <c:lblOffset val="100"/>
        <c:noMultiLvlLbl val="0"/>
      </c:catAx>
      <c:valAx>
        <c:axId val="2764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6475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40898-2DF1-4D8F-AE17-39A1D6984F24}" type="doc">
      <dgm:prSet loTypeId="urn:microsoft.com/office/officeart/2011/layout/CircleProcess" loCatId="process" qsTypeId="urn:microsoft.com/office/officeart/2005/8/quickstyle/simple2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9D7245CC-C513-4418-88A9-FE3B1E65B2E6}">
      <dgm:prSet phldrT="[Text]"/>
      <dgm:spPr/>
      <dgm:t>
        <a:bodyPr rtlCol="0"/>
        <a:lstStyle/>
        <a:p>
          <a:pPr rtl="0"/>
          <a:r>
            <a:rPr lang="uk-UA" noProof="0" dirty="0" smtClean="0"/>
            <a:t>Назва кроку 1</a:t>
          </a:r>
          <a:endParaRPr lang="uk-UA" noProof="0" dirty="0"/>
        </a:p>
      </dgm:t>
    </dgm:pt>
    <dgm:pt modelId="{BA82D20F-7643-4561-9DFF-B2172D0A7A78}" type="parTrans" cxnId="{CBF9B2FB-7EBD-4075-AC6F-60BF21993DF6}">
      <dgm:prSet/>
      <dgm:spPr/>
      <dgm:t>
        <a:bodyPr rtlCol="0"/>
        <a:lstStyle/>
        <a:p>
          <a:pPr rtl="0"/>
          <a:endParaRPr lang="uk-UA" noProof="0" dirty="0"/>
        </a:p>
      </dgm:t>
    </dgm:pt>
    <dgm:pt modelId="{7D16FFE3-4DF9-4DB4-B6EC-52A5CA8D5039}" type="sibTrans" cxnId="{CBF9B2FB-7EBD-4075-AC6F-60BF21993DF6}">
      <dgm:prSet/>
      <dgm:spPr/>
      <dgm:t>
        <a:bodyPr rtlCol="0"/>
        <a:lstStyle/>
        <a:p>
          <a:pPr rtl="0"/>
          <a:endParaRPr lang="uk-UA" noProof="0" dirty="0"/>
        </a:p>
      </dgm:t>
    </dgm:pt>
    <dgm:pt modelId="{BC0472DC-64F1-48AD-8B64-6FA9C7403D15}">
      <dgm:prSet phldrT="[Text]"/>
      <dgm:spPr/>
      <dgm:t>
        <a:bodyPr rtlCol="0"/>
        <a:lstStyle/>
        <a:p>
          <a:pPr rtl="0"/>
          <a:r>
            <a:rPr lang="uk-UA" noProof="0" dirty="0" smtClean="0"/>
            <a:t>Назва кроку 2</a:t>
          </a:r>
          <a:endParaRPr lang="uk-UA" noProof="0" dirty="0"/>
        </a:p>
      </dgm:t>
    </dgm:pt>
    <dgm:pt modelId="{747A26ED-D681-4448-8E66-C46D18B93DE8}" type="parTrans" cxnId="{AF2A78B8-ADAE-4E5C-940F-9F8888F132C2}">
      <dgm:prSet/>
      <dgm:spPr/>
      <dgm:t>
        <a:bodyPr rtlCol="0"/>
        <a:lstStyle/>
        <a:p>
          <a:pPr rtl="0"/>
          <a:endParaRPr lang="uk-UA" noProof="0" dirty="0"/>
        </a:p>
      </dgm:t>
    </dgm:pt>
    <dgm:pt modelId="{944A1DDB-8321-49E9-AA97-0278D35B80B5}" type="sibTrans" cxnId="{AF2A78B8-ADAE-4E5C-940F-9F8888F132C2}">
      <dgm:prSet/>
      <dgm:spPr/>
      <dgm:t>
        <a:bodyPr rtlCol="0"/>
        <a:lstStyle/>
        <a:p>
          <a:pPr rtl="0"/>
          <a:endParaRPr lang="uk-UA" noProof="0" dirty="0"/>
        </a:p>
      </dgm:t>
    </dgm:pt>
    <dgm:pt modelId="{CF6E6004-78F0-445A-A697-4EDC1F48D32A}">
      <dgm:prSet phldrT="[Text]"/>
      <dgm:spPr/>
      <dgm:t>
        <a:bodyPr rtlCol="0"/>
        <a:lstStyle/>
        <a:p>
          <a:pPr rtl="0"/>
          <a:r>
            <a:rPr lang="uk-UA" noProof="0" dirty="0" smtClean="0"/>
            <a:t>Назва кроку 3</a:t>
          </a:r>
          <a:endParaRPr lang="uk-UA" noProof="0" dirty="0"/>
        </a:p>
      </dgm:t>
    </dgm:pt>
    <dgm:pt modelId="{17322A47-2893-414B-9F99-CB9689E299F6}" type="parTrans" cxnId="{F8DFA268-3894-493C-915E-3002EEF74AD1}">
      <dgm:prSet/>
      <dgm:spPr/>
      <dgm:t>
        <a:bodyPr rtlCol="0"/>
        <a:lstStyle/>
        <a:p>
          <a:pPr rtl="0"/>
          <a:endParaRPr lang="uk-UA" noProof="0" dirty="0"/>
        </a:p>
      </dgm:t>
    </dgm:pt>
    <dgm:pt modelId="{A3AE831C-9645-44C3-9593-C9424BC45D10}" type="sibTrans" cxnId="{F8DFA268-3894-493C-915E-3002EEF74AD1}">
      <dgm:prSet/>
      <dgm:spPr/>
      <dgm:t>
        <a:bodyPr rtlCol="0"/>
        <a:lstStyle/>
        <a:p>
          <a:pPr rtl="0"/>
          <a:endParaRPr lang="uk-UA" noProof="0" dirty="0"/>
        </a:p>
      </dgm:t>
    </dgm:pt>
    <dgm:pt modelId="{E138944A-4179-4983-ADA0-EABCDA1B1D3D}">
      <dgm:prSet phldrT="[Text]"/>
      <dgm:spPr/>
      <dgm:t>
        <a:bodyPr rtlCol="0"/>
        <a:lstStyle/>
        <a:p>
          <a:pPr rtl="0"/>
          <a:r>
            <a:rPr lang="uk-UA" noProof="0" dirty="0" smtClean="0"/>
            <a:t>Мета</a:t>
          </a:r>
          <a:endParaRPr lang="uk-UA" noProof="0" dirty="0"/>
        </a:p>
      </dgm:t>
    </dgm:pt>
    <dgm:pt modelId="{2F15AFBD-D808-4B65-BEF5-A3CCA43CE73A}" type="parTrans" cxnId="{7274F5F6-0E9F-47D5-A7FF-FF717BAEE432}">
      <dgm:prSet/>
      <dgm:spPr/>
      <dgm:t>
        <a:bodyPr rtlCol="0"/>
        <a:lstStyle/>
        <a:p>
          <a:pPr rtl="0"/>
          <a:endParaRPr lang="uk-UA" noProof="0" dirty="0"/>
        </a:p>
      </dgm:t>
    </dgm:pt>
    <dgm:pt modelId="{6A330ACE-8DB4-42AF-93AF-6033E358A2E3}" type="sibTrans" cxnId="{7274F5F6-0E9F-47D5-A7FF-FF717BAEE432}">
      <dgm:prSet/>
      <dgm:spPr/>
      <dgm:t>
        <a:bodyPr rtlCol="0"/>
        <a:lstStyle/>
        <a:p>
          <a:pPr rtl="0"/>
          <a:endParaRPr lang="uk-UA" noProof="0" dirty="0"/>
        </a:p>
      </dgm:t>
    </dgm:pt>
    <dgm:pt modelId="{B020A65E-B079-4161-BC60-7CB39D01EA02}" type="pres">
      <dgm:prSet presAssocID="{03B40898-2DF1-4D8F-AE17-39A1D6984F24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DB0C30D-27D6-4280-8D30-2A51C2CFE49D}" type="pres">
      <dgm:prSet presAssocID="{E138944A-4179-4983-ADA0-EABCDA1B1D3D}" presName="Accent4" presStyleCnt="0"/>
      <dgm:spPr/>
    </dgm:pt>
    <dgm:pt modelId="{F3767E4F-914A-4140-AD77-A937B8D311E9}" type="pres">
      <dgm:prSet presAssocID="{E138944A-4179-4983-ADA0-EABCDA1B1D3D}" presName="Accent" presStyleLbl="node1" presStyleIdx="0" presStyleCnt="4"/>
      <dgm:spPr/>
    </dgm:pt>
    <dgm:pt modelId="{C4877015-3BE1-486D-A97C-380AAB250A70}" type="pres">
      <dgm:prSet presAssocID="{E138944A-4179-4983-ADA0-EABCDA1B1D3D}" presName="ParentBackground4" presStyleCnt="0"/>
      <dgm:spPr/>
    </dgm:pt>
    <dgm:pt modelId="{5EECE4C0-CECB-4CFB-86FA-3F2BBED664DB}" type="pres">
      <dgm:prSet presAssocID="{E138944A-4179-4983-ADA0-EABCDA1B1D3D}" presName="ParentBackground" presStyleLbl="fgAcc1" presStyleIdx="0" presStyleCnt="4"/>
      <dgm:spPr/>
      <dgm:t>
        <a:bodyPr rtlCol="0"/>
        <a:lstStyle/>
        <a:p>
          <a:pPr rtl="0"/>
          <a:endParaRPr lang="en-US"/>
        </a:p>
      </dgm:t>
    </dgm:pt>
    <dgm:pt modelId="{B266C890-0B94-4216-B176-F190A9A0F4C8}" type="pres">
      <dgm:prSet presAssocID="{E138944A-4179-4983-ADA0-EABCDA1B1D3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EEB5750-047B-4129-8A8C-27675B2EAD1A}" type="pres">
      <dgm:prSet presAssocID="{CF6E6004-78F0-445A-A697-4EDC1F48D32A}" presName="Accent3" presStyleCnt="0"/>
      <dgm:spPr/>
    </dgm:pt>
    <dgm:pt modelId="{ADA68266-43A2-4162-8656-770027A69C6D}" type="pres">
      <dgm:prSet presAssocID="{CF6E6004-78F0-445A-A697-4EDC1F48D32A}" presName="Accent" presStyleLbl="node1" presStyleIdx="1" presStyleCnt="4"/>
      <dgm:spPr/>
    </dgm:pt>
    <dgm:pt modelId="{C25AFD6A-F27D-47C2-A0FE-DFE233813BB9}" type="pres">
      <dgm:prSet presAssocID="{CF6E6004-78F0-445A-A697-4EDC1F48D32A}" presName="ParentBackground3" presStyleCnt="0"/>
      <dgm:spPr/>
    </dgm:pt>
    <dgm:pt modelId="{2158F33F-2D59-43F2-B8C0-0695200D86C9}" type="pres">
      <dgm:prSet presAssocID="{CF6E6004-78F0-445A-A697-4EDC1F48D32A}" presName="ParentBackground" presStyleLbl="fgAcc1" presStyleIdx="1" presStyleCnt="4"/>
      <dgm:spPr/>
      <dgm:t>
        <a:bodyPr rtlCol="0"/>
        <a:lstStyle/>
        <a:p>
          <a:pPr rtl="0"/>
          <a:endParaRPr lang="en-US"/>
        </a:p>
      </dgm:t>
    </dgm:pt>
    <dgm:pt modelId="{43C25370-2B38-4B61-8D35-E713A8976DA2}" type="pres">
      <dgm:prSet presAssocID="{CF6E6004-78F0-445A-A697-4EDC1F48D32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1AB91CC7-FEB9-42B7-AF5D-494EA7F3AA07}" type="pres">
      <dgm:prSet presAssocID="{BC0472DC-64F1-48AD-8B64-6FA9C7403D15}" presName="Accent2" presStyleCnt="0"/>
      <dgm:spPr/>
    </dgm:pt>
    <dgm:pt modelId="{C379AA93-2720-4CC0-9330-8B6D0455F70D}" type="pres">
      <dgm:prSet presAssocID="{BC0472DC-64F1-48AD-8B64-6FA9C7403D15}" presName="Accent" presStyleLbl="node1" presStyleIdx="2" presStyleCnt="4"/>
      <dgm:spPr/>
    </dgm:pt>
    <dgm:pt modelId="{D56CF3C4-3211-4FF2-B367-28A9BEF09B6F}" type="pres">
      <dgm:prSet presAssocID="{BC0472DC-64F1-48AD-8B64-6FA9C7403D15}" presName="ParentBackground2" presStyleCnt="0"/>
      <dgm:spPr/>
    </dgm:pt>
    <dgm:pt modelId="{004DC993-F2C1-4790-8586-A66007742F75}" type="pres">
      <dgm:prSet presAssocID="{BC0472DC-64F1-48AD-8B64-6FA9C7403D15}" presName="ParentBackground" presStyleLbl="fgAcc1" presStyleIdx="2" presStyleCnt="4"/>
      <dgm:spPr/>
      <dgm:t>
        <a:bodyPr rtlCol="0"/>
        <a:lstStyle/>
        <a:p>
          <a:pPr rtl="0"/>
          <a:endParaRPr lang="en-US"/>
        </a:p>
      </dgm:t>
    </dgm:pt>
    <dgm:pt modelId="{90A5D1C6-45D6-4303-AEE2-C16A1D353D9C}" type="pres">
      <dgm:prSet presAssocID="{BC0472DC-64F1-48AD-8B64-6FA9C7403D1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CA543E7-913A-416C-BB57-6399E851BA99}" type="pres">
      <dgm:prSet presAssocID="{9D7245CC-C513-4418-88A9-FE3B1E65B2E6}" presName="Accent1" presStyleCnt="0"/>
      <dgm:spPr/>
    </dgm:pt>
    <dgm:pt modelId="{A7BDFE11-381D-45B7-A64F-6ED6DD450B3D}" type="pres">
      <dgm:prSet presAssocID="{9D7245CC-C513-4418-88A9-FE3B1E65B2E6}" presName="Accent" presStyleLbl="node1" presStyleIdx="3" presStyleCnt="4"/>
      <dgm:spPr/>
    </dgm:pt>
    <dgm:pt modelId="{7FC43490-7B5C-423E-88E5-F0BD772B0354}" type="pres">
      <dgm:prSet presAssocID="{9D7245CC-C513-4418-88A9-FE3B1E65B2E6}" presName="ParentBackground1" presStyleCnt="0"/>
      <dgm:spPr/>
    </dgm:pt>
    <dgm:pt modelId="{7C1BFCD5-31A4-458C-91DB-01F38695A7B5}" type="pres">
      <dgm:prSet presAssocID="{9D7245CC-C513-4418-88A9-FE3B1E65B2E6}" presName="ParentBackground" presStyleLbl="fgAcc1" presStyleIdx="3" presStyleCnt="4"/>
      <dgm:spPr/>
      <dgm:t>
        <a:bodyPr rtlCol="0"/>
        <a:lstStyle/>
        <a:p>
          <a:pPr rtl="0"/>
          <a:endParaRPr lang="en-US"/>
        </a:p>
      </dgm:t>
    </dgm:pt>
    <dgm:pt modelId="{BB1BE69F-E91E-49BD-A1C1-053AAF462A8F}" type="pres">
      <dgm:prSet presAssocID="{9D7245CC-C513-4418-88A9-FE3B1E65B2E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07508300-C3D5-4AC2-BB72-3E837641FAEF}" type="presOf" srcId="{CF6E6004-78F0-445A-A697-4EDC1F48D32A}" destId="{43C25370-2B38-4B61-8D35-E713A8976DA2}" srcOrd="1" destOrd="0" presId="urn:microsoft.com/office/officeart/2011/layout/CircleProcess"/>
    <dgm:cxn modelId="{AF2A78B8-ADAE-4E5C-940F-9F8888F132C2}" srcId="{03B40898-2DF1-4D8F-AE17-39A1D6984F24}" destId="{BC0472DC-64F1-48AD-8B64-6FA9C7403D15}" srcOrd="1" destOrd="0" parTransId="{747A26ED-D681-4448-8E66-C46D18B93DE8}" sibTransId="{944A1DDB-8321-49E9-AA97-0278D35B80B5}"/>
    <dgm:cxn modelId="{10DC250D-B04A-4BDA-B22F-4EA9474E5CDC}" type="presOf" srcId="{BC0472DC-64F1-48AD-8B64-6FA9C7403D15}" destId="{90A5D1C6-45D6-4303-AEE2-C16A1D353D9C}" srcOrd="1" destOrd="0" presId="urn:microsoft.com/office/officeart/2011/layout/CircleProcess"/>
    <dgm:cxn modelId="{4AC00460-8C20-4323-8CE1-09E9809062BD}" type="presOf" srcId="{BC0472DC-64F1-48AD-8B64-6FA9C7403D15}" destId="{004DC993-F2C1-4790-8586-A66007742F75}" srcOrd="0" destOrd="0" presId="urn:microsoft.com/office/officeart/2011/layout/CircleProcess"/>
    <dgm:cxn modelId="{B4805884-C3DD-4765-B868-A196AB6776DD}" type="presOf" srcId="{E138944A-4179-4983-ADA0-EABCDA1B1D3D}" destId="{5EECE4C0-CECB-4CFB-86FA-3F2BBED664DB}" srcOrd="0" destOrd="0" presId="urn:microsoft.com/office/officeart/2011/layout/CircleProcess"/>
    <dgm:cxn modelId="{086DC425-6ED3-4C72-AB11-5BEFA5B9C457}" type="presOf" srcId="{E138944A-4179-4983-ADA0-EABCDA1B1D3D}" destId="{B266C890-0B94-4216-B176-F190A9A0F4C8}" srcOrd="1" destOrd="0" presId="urn:microsoft.com/office/officeart/2011/layout/CircleProcess"/>
    <dgm:cxn modelId="{F8DFA268-3894-493C-915E-3002EEF74AD1}" srcId="{03B40898-2DF1-4D8F-AE17-39A1D6984F24}" destId="{CF6E6004-78F0-445A-A697-4EDC1F48D32A}" srcOrd="2" destOrd="0" parTransId="{17322A47-2893-414B-9F99-CB9689E299F6}" sibTransId="{A3AE831C-9645-44C3-9593-C9424BC45D10}"/>
    <dgm:cxn modelId="{37B4F4EA-97FB-4FDE-9390-9942BD6E1799}" type="presOf" srcId="{03B40898-2DF1-4D8F-AE17-39A1D6984F24}" destId="{B020A65E-B079-4161-BC60-7CB39D01EA02}" srcOrd="0" destOrd="0" presId="urn:microsoft.com/office/officeart/2011/layout/CircleProcess"/>
    <dgm:cxn modelId="{6E89DCCA-737E-45D0-BB45-94BDE05A3856}" type="presOf" srcId="{9D7245CC-C513-4418-88A9-FE3B1E65B2E6}" destId="{BB1BE69F-E91E-49BD-A1C1-053AAF462A8F}" srcOrd="1" destOrd="0" presId="urn:microsoft.com/office/officeart/2011/layout/CircleProcess"/>
    <dgm:cxn modelId="{7A7EB182-51AC-441A-AB61-AB86BBB7743F}" type="presOf" srcId="{9D7245CC-C513-4418-88A9-FE3B1E65B2E6}" destId="{7C1BFCD5-31A4-458C-91DB-01F38695A7B5}" srcOrd="0" destOrd="0" presId="urn:microsoft.com/office/officeart/2011/layout/CircleProcess"/>
    <dgm:cxn modelId="{1A3CAA57-D575-4A65-8D29-E6C974BD0298}" type="presOf" srcId="{CF6E6004-78F0-445A-A697-4EDC1F48D32A}" destId="{2158F33F-2D59-43F2-B8C0-0695200D86C9}" srcOrd="0" destOrd="0" presId="urn:microsoft.com/office/officeart/2011/layout/CircleProcess"/>
    <dgm:cxn modelId="{7274F5F6-0E9F-47D5-A7FF-FF717BAEE432}" srcId="{03B40898-2DF1-4D8F-AE17-39A1D6984F24}" destId="{E138944A-4179-4983-ADA0-EABCDA1B1D3D}" srcOrd="3" destOrd="0" parTransId="{2F15AFBD-D808-4B65-BEF5-A3CCA43CE73A}" sibTransId="{6A330ACE-8DB4-42AF-93AF-6033E358A2E3}"/>
    <dgm:cxn modelId="{CBF9B2FB-7EBD-4075-AC6F-60BF21993DF6}" srcId="{03B40898-2DF1-4D8F-AE17-39A1D6984F24}" destId="{9D7245CC-C513-4418-88A9-FE3B1E65B2E6}" srcOrd="0" destOrd="0" parTransId="{BA82D20F-7643-4561-9DFF-B2172D0A7A78}" sibTransId="{7D16FFE3-4DF9-4DB4-B6EC-52A5CA8D5039}"/>
    <dgm:cxn modelId="{EEB3DB98-C130-4820-8170-91AEEB7B8DE1}" type="presParOf" srcId="{B020A65E-B079-4161-BC60-7CB39D01EA02}" destId="{5DB0C30D-27D6-4280-8D30-2A51C2CFE49D}" srcOrd="0" destOrd="0" presId="urn:microsoft.com/office/officeart/2011/layout/CircleProcess"/>
    <dgm:cxn modelId="{F51468F1-AD8C-44F4-AD87-340746D8DECF}" type="presParOf" srcId="{5DB0C30D-27D6-4280-8D30-2A51C2CFE49D}" destId="{F3767E4F-914A-4140-AD77-A937B8D311E9}" srcOrd="0" destOrd="0" presId="urn:microsoft.com/office/officeart/2011/layout/CircleProcess"/>
    <dgm:cxn modelId="{EF3547CA-0573-45CB-BBD7-472C7E151600}" type="presParOf" srcId="{B020A65E-B079-4161-BC60-7CB39D01EA02}" destId="{C4877015-3BE1-486D-A97C-380AAB250A70}" srcOrd="1" destOrd="0" presId="urn:microsoft.com/office/officeart/2011/layout/CircleProcess"/>
    <dgm:cxn modelId="{07CAE486-67D6-4F91-B8B5-7DE73985CAFF}" type="presParOf" srcId="{C4877015-3BE1-486D-A97C-380AAB250A70}" destId="{5EECE4C0-CECB-4CFB-86FA-3F2BBED664DB}" srcOrd="0" destOrd="0" presId="urn:microsoft.com/office/officeart/2011/layout/CircleProcess"/>
    <dgm:cxn modelId="{316ACA73-5AD8-4915-AD02-014F014CAFC8}" type="presParOf" srcId="{B020A65E-B079-4161-BC60-7CB39D01EA02}" destId="{B266C890-0B94-4216-B176-F190A9A0F4C8}" srcOrd="2" destOrd="0" presId="urn:microsoft.com/office/officeart/2011/layout/CircleProcess"/>
    <dgm:cxn modelId="{AED0DC94-AA5D-48B7-BD6D-C08A1FCDE6AA}" type="presParOf" srcId="{B020A65E-B079-4161-BC60-7CB39D01EA02}" destId="{FEEB5750-047B-4129-8A8C-27675B2EAD1A}" srcOrd="3" destOrd="0" presId="urn:microsoft.com/office/officeart/2011/layout/CircleProcess"/>
    <dgm:cxn modelId="{1BC14F76-A0A8-4B9A-9BD5-B69CBAF2EB0A}" type="presParOf" srcId="{FEEB5750-047B-4129-8A8C-27675B2EAD1A}" destId="{ADA68266-43A2-4162-8656-770027A69C6D}" srcOrd="0" destOrd="0" presId="urn:microsoft.com/office/officeart/2011/layout/CircleProcess"/>
    <dgm:cxn modelId="{123B11B3-347D-42DC-A535-E23F1876411B}" type="presParOf" srcId="{B020A65E-B079-4161-BC60-7CB39D01EA02}" destId="{C25AFD6A-F27D-47C2-A0FE-DFE233813BB9}" srcOrd="4" destOrd="0" presId="urn:microsoft.com/office/officeart/2011/layout/CircleProcess"/>
    <dgm:cxn modelId="{85768782-8F04-4320-98A7-7319E39B3D5C}" type="presParOf" srcId="{C25AFD6A-F27D-47C2-A0FE-DFE233813BB9}" destId="{2158F33F-2D59-43F2-B8C0-0695200D86C9}" srcOrd="0" destOrd="0" presId="urn:microsoft.com/office/officeart/2011/layout/CircleProcess"/>
    <dgm:cxn modelId="{911C7D78-E3DB-455E-AE36-5C3F84714CAF}" type="presParOf" srcId="{B020A65E-B079-4161-BC60-7CB39D01EA02}" destId="{43C25370-2B38-4B61-8D35-E713A8976DA2}" srcOrd="5" destOrd="0" presId="urn:microsoft.com/office/officeart/2011/layout/CircleProcess"/>
    <dgm:cxn modelId="{3E3BFEDF-2549-4211-B17C-284A091CC4B7}" type="presParOf" srcId="{B020A65E-B079-4161-BC60-7CB39D01EA02}" destId="{1AB91CC7-FEB9-42B7-AF5D-494EA7F3AA07}" srcOrd="6" destOrd="0" presId="urn:microsoft.com/office/officeart/2011/layout/CircleProcess"/>
    <dgm:cxn modelId="{445D3156-7385-4509-8E15-0B439F2AEF17}" type="presParOf" srcId="{1AB91CC7-FEB9-42B7-AF5D-494EA7F3AA07}" destId="{C379AA93-2720-4CC0-9330-8B6D0455F70D}" srcOrd="0" destOrd="0" presId="urn:microsoft.com/office/officeart/2011/layout/CircleProcess"/>
    <dgm:cxn modelId="{B853C357-F029-49F7-AEC0-9E40848F0110}" type="presParOf" srcId="{B020A65E-B079-4161-BC60-7CB39D01EA02}" destId="{D56CF3C4-3211-4FF2-B367-28A9BEF09B6F}" srcOrd="7" destOrd="0" presId="urn:microsoft.com/office/officeart/2011/layout/CircleProcess"/>
    <dgm:cxn modelId="{FD615899-3FE6-430F-9D6A-B4BE4E398FE4}" type="presParOf" srcId="{D56CF3C4-3211-4FF2-B367-28A9BEF09B6F}" destId="{004DC993-F2C1-4790-8586-A66007742F75}" srcOrd="0" destOrd="0" presId="urn:microsoft.com/office/officeart/2011/layout/CircleProcess"/>
    <dgm:cxn modelId="{2C94E128-61B1-4638-B4B3-6372E4F4A2FC}" type="presParOf" srcId="{B020A65E-B079-4161-BC60-7CB39D01EA02}" destId="{90A5D1C6-45D6-4303-AEE2-C16A1D353D9C}" srcOrd="8" destOrd="0" presId="urn:microsoft.com/office/officeart/2011/layout/CircleProcess"/>
    <dgm:cxn modelId="{3782AF5E-0DD3-475C-A150-6F246B995A1E}" type="presParOf" srcId="{B020A65E-B079-4161-BC60-7CB39D01EA02}" destId="{6CA543E7-913A-416C-BB57-6399E851BA99}" srcOrd="9" destOrd="0" presId="urn:microsoft.com/office/officeart/2011/layout/CircleProcess"/>
    <dgm:cxn modelId="{7CB89AAC-BF68-418A-9C84-C14DFD5B18DA}" type="presParOf" srcId="{6CA543E7-913A-416C-BB57-6399E851BA99}" destId="{A7BDFE11-381D-45B7-A64F-6ED6DD450B3D}" srcOrd="0" destOrd="0" presId="urn:microsoft.com/office/officeart/2011/layout/CircleProcess"/>
    <dgm:cxn modelId="{60FFF057-0F00-4670-B16B-F1AB9086289E}" type="presParOf" srcId="{B020A65E-B079-4161-BC60-7CB39D01EA02}" destId="{7FC43490-7B5C-423E-88E5-F0BD772B0354}" srcOrd="10" destOrd="0" presId="urn:microsoft.com/office/officeart/2011/layout/CircleProcess"/>
    <dgm:cxn modelId="{15917247-909F-49CB-A052-FCAF67FBDAC9}" type="presParOf" srcId="{7FC43490-7B5C-423E-88E5-F0BD772B0354}" destId="{7C1BFCD5-31A4-458C-91DB-01F38695A7B5}" srcOrd="0" destOrd="0" presId="urn:microsoft.com/office/officeart/2011/layout/CircleProcess"/>
    <dgm:cxn modelId="{A27A2D82-1EB1-4BEC-B30D-22FB828CA49F}" type="presParOf" srcId="{B020A65E-B079-4161-BC60-7CB39D01EA02}" destId="{BB1BE69F-E91E-49BD-A1C1-053AAF462A8F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67E4F-914A-4140-AD77-A937B8D311E9}">
      <dsp:nvSpPr>
        <dsp:cNvPr id="0" name=""/>
        <dsp:cNvSpPr/>
      </dsp:nvSpPr>
      <dsp:spPr>
        <a:xfrm>
          <a:off x="7355533" y="874089"/>
          <a:ext cx="2214497" cy="2214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ECE4C0-CECB-4CFB-86FA-3F2BBED664DB}">
      <dsp:nvSpPr>
        <dsp:cNvPr id="0" name=""/>
        <dsp:cNvSpPr/>
      </dsp:nvSpPr>
      <dsp:spPr>
        <a:xfrm>
          <a:off x="7429603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rtlCol="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Мета</a:t>
          </a:r>
          <a:endParaRPr lang="uk-UA" sz="3400" kern="1200" noProof="0" dirty="0"/>
        </a:p>
      </dsp:txBody>
      <dsp:txXfrm>
        <a:off x="7724932" y="1243255"/>
        <a:ext cx="1476648" cy="1476277"/>
      </dsp:txXfrm>
    </dsp:sp>
    <dsp:sp modelId="{ADA68266-43A2-4162-8656-770027A69C6D}">
      <dsp:nvSpPr>
        <dsp:cNvPr id="0" name=""/>
        <dsp:cNvSpPr/>
      </dsp:nvSpPr>
      <dsp:spPr>
        <a:xfrm rot="2700000">
          <a:off x="5057452" y="873933"/>
          <a:ext cx="2214533" cy="221453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58F33F-2D59-43F2-B8C0-0695200D86C9}">
      <dsp:nvSpPr>
        <dsp:cNvPr id="0" name=""/>
        <dsp:cNvSpPr/>
      </dsp:nvSpPr>
      <dsp:spPr>
        <a:xfrm>
          <a:off x="5141036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rtlCol="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Назва кроку 3</a:t>
          </a:r>
          <a:endParaRPr lang="uk-UA" sz="3400" kern="1200" noProof="0" dirty="0"/>
        </a:p>
      </dsp:txBody>
      <dsp:txXfrm>
        <a:off x="5436365" y="1243255"/>
        <a:ext cx="1476648" cy="1476277"/>
      </dsp:txXfrm>
    </dsp:sp>
    <dsp:sp modelId="{C379AA93-2720-4CC0-9330-8B6D0455F70D}">
      <dsp:nvSpPr>
        <dsp:cNvPr id="0" name=""/>
        <dsp:cNvSpPr/>
      </dsp:nvSpPr>
      <dsp:spPr>
        <a:xfrm rot="2700000">
          <a:off x="2778381" y="873933"/>
          <a:ext cx="2214533" cy="221453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4DC993-F2C1-4790-8586-A66007742F75}">
      <dsp:nvSpPr>
        <dsp:cNvPr id="0" name=""/>
        <dsp:cNvSpPr/>
      </dsp:nvSpPr>
      <dsp:spPr>
        <a:xfrm>
          <a:off x="2852469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rtlCol="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Назва кроку 2</a:t>
          </a:r>
          <a:endParaRPr lang="uk-UA" sz="3400" kern="1200" noProof="0" dirty="0"/>
        </a:p>
      </dsp:txBody>
      <dsp:txXfrm>
        <a:off x="3147798" y="1243255"/>
        <a:ext cx="1476648" cy="1476277"/>
      </dsp:txXfrm>
    </dsp:sp>
    <dsp:sp modelId="{A7BDFE11-381D-45B7-A64F-6ED6DD450B3D}">
      <dsp:nvSpPr>
        <dsp:cNvPr id="0" name=""/>
        <dsp:cNvSpPr/>
      </dsp:nvSpPr>
      <dsp:spPr>
        <a:xfrm rot="2700000">
          <a:off x="489814" y="873933"/>
          <a:ext cx="2214533" cy="221453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1BFCD5-31A4-458C-91DB-01F38695A7B5}">
      <dsp:nvSpPr>
        <dsp:cNvPr id="0" name=""/>
        <dsp:cNvSpPr/>
      </dsp:nvSpPr>
      <dsp:spPr>
        <a:xfrm>
          <a:off x="563902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rtlCol="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Назва кроку 1</a:t>
          </a:r>
          <a:endParaRPr lang="uk-UA" sz="3400" kern="1200" noProof="0" dirty="0"/>
        </a:p>
      </dsp:txBody>
      <dsp:txXfrm>
        <a:off x="859231" y="1243255"/>
        <a:ext cx="1476648" cy="1476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ий процес"/>
  <dgm:desc val="Використовується для відображення послідовності дій у процесі. Не більше одинадцяти фігур рівня 1 із необмеженою кількістю фігур рівня 2. Рекомендовано для невеликого обсягу тексту. Невикористаний текст не відображається, але лишається доступним у разі переходу до інших макеті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30C0577-8EB0-40AB-8623-8382EC04542A}" type="datetime1">
              <a:rPr lang="uk-UA" smtClean="0"/>
              <a:t>04.04.2020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BA636C-02EA-4C52-8801-0EDD71EA5D2E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018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5946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250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87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1128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8430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674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4086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83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495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ображення 3" descr="Кольорові мушлі крупним планом" title="Зображення дизайну слайд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4624183"/>
          </a:xfrm>
          <a:prstGeom prst="rect">
            <a:avLst/>
          </a:prstGeom>
        </p:spPr>
      </p:pic>
      <p:sp useBgFill="1">
        <p:nvSpPr>
          <p:cNvPr id="7" name="Прямокутник 6"/>
          <p:cNvSpPr/>
          <p:nvPr/>
        </p:nvSpPr>
        <p:spPr bwMode="white">
          <a:xfrm>
            <a:off x="0" y="3074521"/>
            <a:ext cx="12201888" cy="3783479"/>
          </a:xfrm>
          <a:custGeom>
            <a:avLst/>
            <a:gdLst/>
            <a:ahLst/>
            <a:cxnLst/>
            <a:rect l="l" t="t" r="r" b="b"/>
            <a:pathLst>
              <a:path w="12201888" h="3783479">
                <a:moveTo>
                  <a:pt x="12201888" y="0"/>
                </a:moveTo>
                <a:cubicBezTo>
                  <a:pt x="12200429" y="1116741"/>
                  <a:pt x="12191467" y="2278498"/>
                  <a:pt x="12188825" y="3404540"/>
                </a:cubicBezTo>
                <a:lnTo>
                  <a:pt x="12188825" y="3554879"/>
                </a:lnTo>
                <a:lnTo>
                  <a:pt x="12188825" y="3690879"/>
                </a:lnTo>
                <a:lnTo>
                  <a:pt x="12188825" y="3707279"/>
                </a:lnTo>
                <a:lnTo>
                  <a:pt x="12188825" y="3783479"/>
                </a:lnTo>
                <a:lnTo>
                  <a:pt x="0" y="3783479"/>
                </a:lnTo>
                <a:lnTo>
                  <a:pt x="0" y="3707279"/>
                </a:lnTo>
                <a:lnTo>
                  <a:pt x="0" y="3554879"/>
                </a:lnTo>
                <a:lnTo>
                  <a:pt x="0" y="641399"/>
                </a:lnTo>
                <a:cubicBezTo>
                  <a:pt x="3601335" y="-419044"/>
                  <a:pt x="9102102" y="1605485"/>
                  <a:pt x="122018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" name="Полілінія 9"/>
          <p:cNvSpPr/>
          <p:nvPr/>
        </p:nvSpPr>
        <p:spPr>
          <a:xfrm rot="21388434">
            <a:off x="12235" y="2969834"/>
            <a:ext cx="12169907" cy="1238081"/>
          </a:xfrm>
          <a:custGeom>
            <a:avLst/>
            <a:gdLst/>
            <a:ahLst/>
            <a:cxnLst/>
            <a:rect l="l" t="t" r="r" b="b"/>
            <a:pathLst>
              <a:path w="12169907" h="1238081">
                <a:moveTo>
                  <a:pt x="2807331" y="101460"/>
                </a:moveTo>
                <a:cubicBezTo>
                  <a:pt x="6135545" y="328205"/>
                  <a:pt x="6673951" y="1596392"/>
                  <a:pt x="12165744" y="982579"/>
                </a:cubicBezTo>
                <a:lnTo>
                  <a:pt x="12160227" y="1072100"/>
                </a:lnTo>
                <a:cubicBezTo>
                  <a:pt x="5416860" y="1825439"/>
                  <a:pt x="6141899" y="-258272"/>
                  <a:pt x="0" y="232833"/>
                </a:cubicBezTo>
                <a:lnTo>
                  <a:pt x="5492" y="143708"/>
                </a:lnTo>
                <a:cubicBezTo>
                  <a:pt x="1145422" y="52200"/>
                  <a:pt x="2048826" y="49784"/>
                  <a:pt x="2807331" y="101460"/>
                </a:cubicBezTo>
                <a:close/>
                <a:moveTo>
                  <a:pt x="2811494" y="33894"/>
                </a:moveTo>
                <a:cubicBezTo>
                  <a:pt x="6139708" y="260639"/>
                  <a:pt x="6678114" y="1528826"/>
                  <a:pt x="12169907" y="915013"/>
                </a:cubicBezTo>
                <a:lnTo>
                  <a:pt x="12168059" y="945013"/>
                </a:lnTo>
                <a:cubicBezTo>
                  <a:pt x="5424692" y="1698351"/>
                  <a:pt x="6149730" y="-385359"/>
                  <a:pt x="7832" y="105746"/>
                </a:cubicBezTo>
                <a:lnTo>
                  <a:pt x="9656" y="76142"/>
                </a:lnTo>
                <a:cubicBezTo>
                  <a:pt x="1149586" y="-15366"/>
                  <a:pt x="2052990" y="-17782"/>
                  <a:pt x="2811494" y="33894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90000"/>
                  <a:lumMod val="80000"/>
                  <a:lumOff val="20000"/>
                </a:schemeClr>
              </a:gs>
              <a:gs pos="18000">
                <a:schemeClr val="bg2">
                  <a:lumMod val="92000"/>
                </a:schemeClr>
              </a:gs>
              <a:gs pos="37000">
                <a:schemeClr val="bg2">
                  <a:alpha val="90000"/>
                  <a:lumMod val="91000"/>
                </a:schemeClr>
              </a:gs>
              <a:gs pos="100000">
                <a:schemeClr val="bg2">
                  <a:lumMod val="80000"/>
                  <a:lumOff val="20000"/>
                </a:schemeClr>
              </a:gs>
            </a:gsLst>
            <a:path path="shape">
              <a:fillToRect l="50000" t="50000" r="50000" b="50000"/>
            </a:path>
          </a:gradFill>
          <a:ln w="254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uk-UA" noProof="0" dirty="0"/>
          </a:p>
        </p:txBody>
      </p:sp>
      <p:sp>
        <p:nvSpPr>
          <p:cNvPr id="11" name="Полілінія 10"/>
          <p:cNvSpPr/>
          <p:nvPr/>
        </p:nvSpPr>
        <p:spPr>
          <a:xfrm rot="21388434">
            <a:off x="29672" y="2764068"/>
            <a:ext cx="12205856" cy="1559261"/>
          </a:xfrm>
          <a:custGeom>
            <a:avLst/>
            <a:gdLst/>
            <a:ahLst/>
            <a:cxnLst/>
            <a:rect l="l" t="t" r="r" b="b"/>
            <a:pathLst>
              <a:path w="12205856" h="1559261">
                <a:moveTo>
                  <a:pt x="12190266" y="1521455"/>
                </a:moveTo>
                <a:lnTo>
                  <a:pt x="12190701" y="1521482"/>
                </a:lnTo>
                <a:lnTo>
                  <a:pt x="12188851" y="1559261"/>
                </a:lnTo>
                <a:lnTo>
                  <a:pt x="12188416" y="1559245"/>
                </a:lnTo>
                <a:close/>
                <a:moveTo>
                  <a:pt x="12205856" y="208119"/>
                </a:moveTo>
                <a:lnTo>
                  <a:pt x="12203734" y="242562"/>
                </a:lnTo>
                <a:cubicBezTo>
                  <a:pt x="6796720" y="1874914"/>
                  <a:pt x="3447529" y="-395170"/>
                  <a:pt x="0" y="109344"/>
                </a:cubicBezTo>
                <a:lnTo>
                  <a:pt x="2124" y="74883"/>
                </a:lnTo>
                <a:cubicBezTo>
                  <a:pt x="3449654" y="-429611"/>
                  <a:pt x="6798843" y="1840472"/>
                  <a:pt x="12205856" y="208119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30000"/>
                  <a:lumMod val="0"/>
                  <a:lumOff val="100000"/>
                </a:schemeClr>
              </a:gs>
              <a:gs pos="100000">
                <a:schemeClr val="bg2">
                  <a:alpha val="48000"/>
                </a:schemeClr>
              </a:gs>
            </a:gsLst>
            <a:lin ang="2700000" scaled="1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uk-UA" noProof="0" dirty="0"/>
          </a:p>
        </p:txBody>
      </p:sp>
      <p:sp>
        <p:nvSpPr>
          <p:cNvPr id="12" name="Полілінія 11"/>
          <p:cNvSpPr/>
          <p:nvPr/>
        </p:nvSpPr>
        <p:spPr>
          <a:xfrm rot="21388434">
            <a:off x="-4585" y="3108508"/>
            <a:ext cx="12215153" cy="1052652"/>
          </a:xfrm>
          <a:custGeom>
            <a:avLst/>
            <a:gdLst/>
            <a:ahLst/>
            <a:cxnLst/>
            <a:rect l="l" t="t" r="r" b="b"/>
            <a:pathLst>
              <a:path w="12215153" h="1052652">
                <a:moveTo>
                  <a:pt x="12199582" y="613499"/>
                </a:moveTo>
                <a:lnTo>
                  <a:pt x="12196535" y="662961"/>
                </a:lnTo>
                <a:cubicBezTo>
                  <a:pt x="8659170" y="1895884"/>
                  <a:pt x="3236150" y="-250863"/>
                  <a:pt x="0" y="412868"/>
                </a:cubicBezTo>
                <a:lnTo>
                  <a:pt x="3057" y="363268"/>
                </a:lnTo>
                <a:cubicBezTo>
                  <a:pt x="3239190" y="-300459"/>
                  <a:pt x="8662172" y="1846263"/>
                  <a:pt x="12199582" y="613499"/>
                </a:cubicBezTo>
                <a:close/>
                <a:moveTo>
                  <a:pt x="12208353" y="471141"/>
                </a:moveTo>
                <a:lnTo>
                  <a:pt x="12202868" y="560177"/>
                </a:lnTo>
                <a:cubicBezTo>
                  <a:pt x="8665592" y="1793383"/>
                  <a:pt x="3242519" y="-353436"/>
                  <a:pt x="6325" y="310230"/>
                </a:cubicBezTo>
                <a:lnTo>
                  <a:pt x="11827" y="220949"/>
                </a:lnTo>
                <a:cubicBezTo>
                  <a:pt x="3247993" y="-442711"/>
                  <a:pt x="8670998" y="1704066"/>
                  <a:pt x="12208353" y="471141"/>
                </a:cubicBezTo>
                <a:close/>
                <a:moveTo>
                  <a:pt x="12215153" y="360807"/>
                </a:moveTo>
                <a:lnTo>
                  <a:pt x="12212631" y="401743"/>
                </a:lnTo>
                <a:cubicBezTo>
                  <a:pt x="8696050" y="1669577"/>
                  <a:pt x="3274141" y="-472216"/>
                  <a:pt x="15523" y="160967"/>
                </a:cubicBezTo>
                <a:lnTo>
                  <a:pt x="18051" y="119938"/>
                </a:lnTo>
                <a:cubicBezTo>
                  <a:pt x="3276657" y="-513245"/>
                  <a:pt x="8698537" y="1628531"/>
                  <a:pt x="12215153" y="360807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47000"/>
                  <a:lumMod val="0"/>
                  <a:lumOff val="100000"/>
                </a:schemeClr>
              </a:gs>
              <a:gs pos="100000">
                <a:schemeClr val="bg2">
                  <a:alpha val="82000"/>
                  <a:lumMod val="87000"/>
                  <a:lumOff val="13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814" y="3937321"/>
            <a:ext cx="9601200" cy="1625279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600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93814" y="5641975"/>
            <a:ext cx="9601200" cy="9141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uk-UA" noProof="0" dirty="0" smtClean="0"/>
              <a:t>Клацніть, щоб змінити стиль зразка підзаголовка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F2222-4969-46F2-A883-62AA33B93EE5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6E4DC0-D44C-4668-9DB1-0E7BFFCD4EEC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B17BF2-1541-416F-8E1F-F824A53E2701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928553"/>
            <a:ext cx="9601200" cy="2262447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5400" b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3813" y="4267200"/>
            <a:ext cx="9601200" cy="934527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A9D9F5-DBEA-48B1-BCE7-78A22E078FDD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293813" y="1828800"/>
            <a:ext cx="4648199" cy="3962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50767" y="1828800"/>
            <a:ext cx="4648200" cy="3962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822B0F-B1FE-4DC8-80F7-9007F54BC86E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513F29E-967E-4B69-BEAA-E3504E4378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4694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3813" y="1777042"/>
            <a:ext cx="4645152" cy="941716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93813" y="2743200"/>
            <a:ext cx="4645152" cy="3048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249862" y="1777042"/>
            <a:ext cx="4645152" cy="941716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645152" cy="3048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67168C-FAB3-447C-85F2-DD3DBB1E1FB1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E23BBA-FFC4-4BC8-9390-28E67571E261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5B152C-53BC-46DA-BE34-1A2164F8E8A6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3" y="533400"/>
            <a:ext cx="4572001" cy="2743199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4000" b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637213" y="533401"/>
            <a:ext cx="5943603" cy="5257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013" y="3429000"/>
            <a:ext cx="4572000" cy="2362199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DB984C-8010-45CF-BCE4-237B0ED43463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3"/>
            <a:ext cx="6553318" cy="6004510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9050" y="533401"/>
            <a:ext cx="4573192" cy="2743199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000" b="0" i="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7009049" y="3429001"/>
            <a:ext cx="4573191" cy="2362199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CE9F23-0487-46D1-B26E-EB33F84D2D07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0630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>
            <a:off x="-4585" y="5374939"/>
            <a:ext cx="12240113" cy="1559261"/>
            <a:chOff x="-4585" y="2764068"/>
            <a:chExt cx="12240113" cy="1559261"/>
          </a:xfrm>
        </p:grpSpPr>
        <p:sp>
          <p:nvSpPr>
            <p:cNvPr id="9" name="Полілінія 8"/>
            <p:cNvSpPr/>
            <p:nvPr/>
          </p:nvSpPr>
          <p:spPr>
            <a:xfrm rot="21388434">
              <a:off x="12235" y="2982534"/>
              <a:ext cx="12169907" cy="1238081"/>
            </a:xfrm>
            <a:custGeom>
              <a:avLst/>
              <a:gdLst/>
              <a:ahLst/>
              <a:cxnLst/>
              <a:rect l="l" t="t" r="r" b="b"/>
              <a:pathLst>
                <a:path w="12169907" h="1238081">
                  <a:moveTo>
                    <a:pt x="2807331" y="101460"/>
                  </a:moveTo>
                  <a:cubicBezTo>
                    <a:pt x="6135545" y="328205"/>
                    <a:pt x="6673951" y="1596392"/>
                    <a:pt x="12165744" y="982579"/>
                  </a:cubicBezTo>
                  <a:lnTo>
                    <a:pt x="12160227" y="1072100"/>
                  </a:lnTo>
                  <a:cubicBezTo>
                    <a:pt x="5416860" y="1825439"/>
                    <a:pt x="6141899" y="-258272"/>
                    <a:pt x="0" y="232833"/>
                  </a:cubicBezTo>
                  <a:lnTo>
                    <a:pt x="5492" y="143708"/>
                  </a:lnTo>
                  <a:cubicBezTo>
                    <a:pt x="1145422" y="52200"/>
                    <a:pt x="2048826" y="49784"/>
                    <a:pt x="2807331" y="101460"/>
                  </a:cubicBezTo>
                  <a:close/>
                  <a:moveTo>
                    <a:pt x="2811494" y="33894"/>
                  </a:moveTo>
                  <a:cubicBezTo>
                    <a:pt x="6139708" y="260639"/>
                    <a:pt x="6678114" y="1528826"/>
                    <a:pt x="12169907" y="915013"/>
                  </a:cubicBezTo>
                  <a:lnTo>
                    <a:pt x="12168059" y="945013"/>
                  </a:lnTo>
                  <a:cubicBezTo>
                    <a:pt x="5424692" y="1698351"/>
                    <a:pt x="6149730" y="-385359"/>
                    <a:pt x="7832" y="105746"/>
                  </a:cubicBezTo>
                  <a:lnTo>
                    <a:pt x="9656" y="76142"/>
                  </a:lnTo>
                  <a:cubicBezTo>
                    <a:pt x="1149586" y="-15366"/>
                    <a:pt x="2052990" y="-17782"/>
                    <a:pt x="2811494" y="33894"/>
                  </a:cubicBezTo>
                  <a:close/>
                </a:path>
              </a:pathLst>
            </a:custGeom>
            <a:gradFill>
              <a:gsLst>
                <a:gs pos="0">
                  <a:schemeClr val="bg2">
                    <a:alpha val="90000"/>
                    <a:lumMod val="80000"/>
                    <a:lumOff val="20000"/>
                  </a:schemeClr>
                </a:gs>
                <a:gs pos="18000">
                  <a:schemeClr val="bg2">
                    <a:lumMod val="92000"/>
                  </a:schemeClr>
                </a:gs>
                <a:gs pos="37000">
                  <a:schemeClr val="bg2">
                    <a:alpha val="90000"/>
                    <a:lumMod val="91000"/>
                  </a:schemeClr>
                </a:gs>
                <a:gs pos="100000">
                  <a:schemeClr val="bg2">
                    <a:lumMod val="80000"/>
                    <a:lumOff val="20000"/>
                  </a:schemeClr>
                </a:gs>
              </a:gsLst>
              <a:path path="shape">
                <a:fillToRect l="50000" t="50000" r="50000" b="50000"/>
              </a:path>
            </a:gradFill>
            <a:ln w="254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uk-UA" noProof="0" dirty="0"/>
            </a:p>
          </p:txBody>
        </p:sp>
        <p:sp>
          <p:nvSpPr>
            <p:cNvPr id="10" name="Полілінія 9"/>
            <p:cNvSpPr/>
            <p:nvPr/>
          </p:nvSpPr>
          <p:spPr>
            <a:xfrm rot="21388434">
              <a:off x="29672" y="2764068"/>
              <a:ext cx="12205856" cy="1559261"/>
            </a:xfrm>
            <a:custGeom>
              <a:avLst/>
              <a:gdLst/>
              <a:ahLst/>
              <a:cxnLst/>
              <a:rect l="l" t="t" r="r" b="b"/>
              <a:pathLst>
                <a:path w="12205856" h="1559261">
                  <a:moveTo>
                    <a:pt x="12190266" y="1521455"/>
                  </a:moveTo>
                  <a:lnTo>
                    <a:pt x="12190701" y="1521482"/>
                  </a:lnTo>
                  <a:lnTo>
                    <a:pt x="12188851" y="1559261"/>
                  </a:lnTo>
                  <a:lnTo>
                    <a:pt x="12188416" y="1559245"/>
                  </a:lnTo>
                  <a:close/>
                  <a:moveTo>
                    <a:pt x="12205856" y="208119"/>
                  </a:moveTo>
                  <a:lnTo>
                    <a:pt x="12203734" y="242562"/>
                  </a:lnTo>
                  <a:cubicBezTo>
                    <a:pt x="6796720" y="1874914"/>
                    <a:pt x="3447529" y="-395170"/>
                    <a:pt x="0" y="109344"/>
                  </a:cubicBezTo>
                  <a:lnTo>
                    <a:pt x="2124" y="74883"/>
                  </a:lnTo>
                  <a:cubicBezTo>
                    <a:pt x="3449654" y="-429611"/>
                    <a:pt x="6798843" y="1840472"/>
                    <a:pt x="12205856" y="208119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30000"/>
                    <a:lumMod val="0"/>
                    <a:lumOff val="100000"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2700000" scaled="1"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uk-UA" noProof="0" dirty="0"/>
            </a:p>
          </p:txBody>
        </p:sp>
        <p:sp>
          <p:nvSpPr>
            <p:cNvPr id="11" name="Полілінія 10"/>
            <p:cNvSpPr/>
            <p:nvPr/>
          </p:nvSpPr>
          <p:spPr>
            <a:xfrm rot="21388434">
              <a:off x="-4585" y="3108508"/>
              <a:ext cx="12215153" cy="1052652"/>
            </a:xfrm>
            <a:custGeom>
              <a:avLst/>
              <a:gdLst/>
              <a:ahLst/>
              <a:cxnLst/>
              <a:rect l="l" t="t" r="r" b="b"/>
              <a:pathLst>
                <a:path w="12215153" h="1052652">
                  <a:moveTo>
                    <a:pt x="12199582" y="613499"/>
                  </a:moveTo>
                  <a:lnTo>
                    <a:pt x="12196535" y="662961"/>
                  </a:lnTo>
                  <a:cubicBezTo>
                    <a:pt x="8659170" y="1895884"/>
                    <a:pt x="3236150" y="-250863"/>
                    <a:pt x="0" y="412868"/>
                  </a:cubicBezTo>
                  <a:lnTo>
                    <a:pt x="3057" y="363268"/>
                  </a:lnTo>
                  <a:cubicBezTo>
                    <a:pt x="3239190" y="-300459"/>
                    <a:pt x="8662172" y="1846263"/>
                    <a:pt x="12199582" y="613499"/>
                  </a:cubicBezTo>
                  <a:close/>
                  <a:moveTo>
                    <a:pt x="12208353" y="471141"/>
                  </a:moveTo>
                  <a:lnTo>
                    <a:pt x="12202868" y="560177"/>
                  </a:lnTo>
                  <a:cubicBezTo>
                    <a:pt x="8665592" y="1793383"/>
                    <a:pt x="3242519" y="-353436"/>
                    <a:pt x="6325" y="310230"/>
                  </a:cubicBezTo>
                  <a:lnTo>
                    <a:pt x="11827" y="220949"/>
                  </a:lnTo>
                  <a:cubicBezTo>
                    <a:pt x="3247993" y="-442711"/>
                    <a:pt x="8670998" y="1704066"/>
                    <a:pt x="12208353" y="471141"/>
                  </a:cubicBezTo>
                  <a:close/>
                  <a:moveTo>
                    <a:pt x="12215153" y="360807"/>
                  </a:moveTo>
                  <a:lnTo>
                    <a:pt x="12212631" y="401743"/>
                  </a:lnTo>
                  <a:cubicBezTo>
                    <a:pt x="8696050" y="1669577"/>
                    <a:pt x="3274141" y="-472216"/>
                    <a:pt x="15523" y="160967"/>
                  </a:cubicBezTo>
                  <a:lnTo>
                    <a:pt x="18051" y="119938"/>
                  </a:lnTo>
                  <a:cubicBezTo>
                    <a:pt x="3276657" y="-513245"/>
                    <a:pt x="8698537" y="1628531"/>
                    <a:pt x="12215153" y="360807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47000"/>
                    <a:lumMod val="0"/>
                    <a:lumOff val="100000"/>
                  </a:schemeClr>
                </a:gs>
                <a:gs pos="100000">
                  <a:schemeClr val="bg2">
                    <a:alpha val="82000"/>
                    <a:lumMod val="87000"/>
                    <a:lumOff val="13000"/>
                  </a:schemeClr>
                </a:gs>
              </a:gsLst>
              <a:path path="rect">
                <a:fillToRect l="100000" t="100000"/>
              </a:path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uk-UA" noProof="0" dirty="0"/>
            </a:p>
          </p:txBody>
        </p: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293813" y="304800"/>
            <a:ext cx="9601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3814" y="1828801"/>
            <a:ext cx="9601198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989510" y="6400800"/>
            <a:ext cx="154866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910DF00D-E943-480D-8A85-CC0FD788090C}" type="datetime1">
              <a:rPr lang="uk-UA" noProof="0" smtClean="0"/>
              <a:t>04.04.2020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299152" y="6400800"/>
            <a:ext cx="595483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9818310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031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74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31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Підзаголовок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717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22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тексту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24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 та вмісту зі списком</a:t>
            </a:r>
            <a:endParaRPr lang="uk-UA" dirty="0"/>
          </a:p>
        </p:txBody>
      </p:sp>
      <p:sp>
        <p:nvSpPr>
          <p:cNvPr id="14" name="Місце для вмісту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перший пункт тут</a:t>
            </a:r>
          </a:p>
          <a:p>
            <a:pPr rtl="0"/>
            <a:r>
              <a:rPr lang="uk-UA" dirty="0" smtClean="0"/>
              <a:t>Додайте другий пункт тут</a:t>
            </a:r>
          </a:p>
          <a:p>
            <a:pPr rtl="0"/>
            <a:r>
              <a:rPr lang="uk-UA" dirty="0" smtClean="0"/>
              <a:t>Додайте третій пункт тут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80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зображення 4" descr="Малюк і дівчинка тримаються за руки на пляжі" title="Зразок зображення на пляжну тему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зображення з підписом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Підпис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86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 та вмісту з діаграмою</a:t>
            </a:r>
            <a:endParaRPr lang="uk-UA" dirty="0"/>
          </a:p>
        </p:txBody>
      </p:sp>
      <p:graphicFrame>
        <p:nvGraphicFramePr>
          <p:cNvPr id="5" name="Місце для вмісту 4" descr="Звичайна стовпчаста діаграма" title="Діаграма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363568"/>
              </p:ext>
            </p:extLst>
          </p:nvPr>
        </p:nvGraphicFramePr>
        <p:xfrm>
          <a:off x="1293813" y="1828800"/>
          <a:ext cx="9601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875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для двох елементів вмісту з таблицею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Перший пункт тут</a:t>
            </a:r>
          </a:p>
          <a:p>
            <a:pPr rtl="0"/>
            <a:r>
              <a:rPr lang="uk-UA" dirty="0" smtClean="0"/>
              <a:t>Другий пункт тут</a:t>
            </a:r>
          </a:p>
          <a:p>
            <a:pPr rtl="0"/>
            <a:r>
              <a:rPr lang="uk-UA" dirty="0" smtClean="0"/>
              <a:t>Третій пункт тут</a:t>
            </a:r>
            <a:endParaRPr lang="uk-UA" dirty="0"/>
          </a:p>
        </p:txBody>
      </p:sp>
      <p:graphicFrame>
        <p:nvGraphicFramePr>
          <p:cNvPr id="5" name="Місце для вмісту 4" descr="Зразок таблиці з трьома стовпцями й чотирма рядками" title="Таблиця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8981556"/>
              </p:ext>
            </p:extLst>
          </p:nvPr>
        </p:nvGraphicFramePr>
        <p:xfrm>
          <a:off x="6249988" y="1828800"/>
          <a:ext cx="5078412" cy="225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3959">
                <a:tc>
                  <a:txBody>
                    <a:bodyPr/>
                    <a:lstStyle/>
                    <a:p>
                      <a:pPr rtl="0"/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Група 1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Група 2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959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1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82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95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959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2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76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88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959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3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84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90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62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 та вмісту з рисунком </a:t>
            </a:r>
            <a:r>
              <a:rPr lang="uk-UA" dirty="0" err="1" smtClean="0"/>
              <a:t>SmartArt</a:t>
            </a:r>
            <a:endParaRPr lang="uk-UA" dirty="0"/>
          </a:p>
        </p:txBody>
      </p:sp>
      <p:graphicFrame>
        <p:nvGraphicFramePr>
          <p:cNvPr id="3" name="Місце для вмісту 2" descr="Круговий процес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678136"/>
              </p:ext>
            </p:extLst>
          </p:nvPr>
        </p:nvGraphicFramePr>
        <p:xfrm>
          <a:off x="1293813" y="1828800"/>
          <a:ext cx="9601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830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952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08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767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ушлі 16x9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91</Words>
  <PresentationFormat>Широкий екран</PresentationFormat>
  <Paragraphs>40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Corbel</vt:lpstr>
      <vt:lpstr>Мушлі 16x9</vt:lpstr>
      <vt:lpstr>Макет заголовка</vt:lpstr>
      <vt:lpstr>Макет заголовка та вмісту зі списком</vt:lpstr>
      <vt:lpstr>Макет зображення з підписом</vt:lpstr>
      <vt:lpstr>Макет заголовка та вмісту з діаграмою</vt:lpstr>
      <vt:lpstr>Макет для двох елементів вмісту з таблицею</vt:lpstr>
      <vt:lpstr>Макет заголовка та вмісту з рисунком SmartArt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2014-04-18T01:21:42Z</dcterms:created>
  <dcterms:modified xsi:type="dcterms:W3CDTF">2020-04-04T02:03:36Z</dcterms:modified>
</cp:coreProperties>
</file>